
<file path=[Content_Types].xml><?xml version="1.0" encoding="utf-8"?>
<Types xmlns="http://schemas.openxmlformats.org/package/2006/content-types">
  <Override PartName="/ppt/notesSlides/notesSlide2.xml" ContentType="application/vnd.openxmlformats-officedocument.presentationml.notesSlide+xml"/>
  <Override PartName="/ppt/theme/themeOverride12.xml" ContentType="application/vnd.openxmlformats-officedocument.themeOverr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Override5.xml" ContentType="application/vnd.openxmlformats-officedocument.themeOverrid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Override3.xml" ContentType="application/vnd.openxmlformats-officedocument.themeOverride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theme/themeOverride17.xml" ContentType="application/vnd.openxmlformats-officedocument.themeOverr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10.xml" ContentType="application/vnd.openxmlformats-officedocument.presentationml.notesSlide+xml"/>
  <Override PartName="/ppt/theme/themeOverride15.xml" ContentType="application/vnd.openxmlformats-officedocument.themeOverride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theme/themeOverride13.xml" ContentType="application/vnd.openxmlformats-officedocument.themeOverr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theme/themeOverride8.xml" ContentType="application/vnd.openxmlformats-officedocument.themeOverride+xml"/>
  <Override PartName="/ppt/theme/themeOverride11.xml" ContentType="application/vnd.openxmlformats-officedocument.themeOverr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Override6.xml" ContentType="application/vnd.openxmlformats-officedocument.themeOverrid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Override4.xml" ContentType="application/vnd.openxmlformats-officedocument.themeOverride+xml"/>
  <Override PartName="/ppt/diagrams/quickStyle1.xml" ContentType="application/vnd.openxmlformats-officedocument.drawingml.diagramStyle+xml"/>
  <Default Extension="emf" ContentType="image/x-emf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Override2.xml" ContentType="application/vnd.openxmlformats-officedocument.themeOverride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layout2.xml" ContentType="application/vnd.openxmlformats-officedocument.drawingml.diagramLayout+xml"/>
  <Override PartName="/ppt/theme/themeOverride18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16.xml" ContentType="application/vnd.openxmlformats-officedocument.themeOverr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theme/themeOverride9.xml" ContentType="application/vnd.openxmlformats-officedocument.themeOverride+xml"/>
  <Override PartName="/ppt/theme/themeOverride14.xml" ContentType="application/vnd.openxmlformats-officedocument.themeOverr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Override7.xml" ContentType="application/vnd.openxmlformats-officedocument.themeOverr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theme/themeOverride10.xml" ContentType="application/vnd.openxmlformats-officedocument.themeOverr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58" r:id="rId1"/>
    <p:sldMasterId id="2147483682" r:id="rId2"/>
  </p:sldMasterIdLst>
  <p:notesMasterIdLst>
    <p:notesMasterId r:id="rId22"/>
  </p:notesMasterIdLst>
  <p:handoutMasterIdLst>
    <p:handoutMasterId r:id="rId23"/>
  </p:handoutMasterIdLst>
  <p:sldIdLst>
    <p:sldId id="256" r:id="rId3"/>
    <p:sldId id="332" r:id="rId4"/>
    <p:sldId id="371" r:id="rId5"/>
    <p:sldId id="374" r:id="rId6"/>
    <p:sldId id="384" r:id="rId7"/>
    <p:sldId id="386" r:id="rId8"/>
    <p:sldId id="350" r:id="rId9"/>
    <p:sldId id="359" r:id="rId10"/>
    <p:sldId id="385" r:id="rId11"/>
    <p:sldId id="360" r:id="rId12"/>
    <p:sldId id="363" r:id="rId13"/>
    <p:sldId id="364" r:id="rId14"/>
    <p:sldId id="378" r:id="rId15"/>
    <p:sldId id="379" r:id="rId16"/>
    <p:sldId id="376" r:id="rId17"/>
    <p:sldId id="312" r:id="rId18"/>
    <p:sldId id="370" r:id="rId19"/>
    <p:sldId id="357" r:id="rId20"/>
    <p:sldId id="377" r:id="rId21"/>
  </p:sldIdLst>
  <p:sldSz cx="9144000" cy="6858000" type="screen4x3"/>
  <p:notesSz cx="6858000" cy="9144000"/>
  <p:defaultTextStyle>
    <a:lvl1pPr marL="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7460B"/>
    <a:srgbClr val="F8F200"/>
    <a:srgbClr val="F77D7D"/>
    <a:srgbClr val="FFFFFF"/>
    <a:srgbClr val="FFFFCC"/>
    <a:srgbClr val="EEB500"/>
    <a:srgbClr val="FF9933"/>
    <a:srgbClr val="F0EBF0"/>
    <a:srgbClr val="FFCCFF"/>
    <a:srgbClr val="FFFF99"/>
  </p:clrMru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  <a:nwCell>
      <a:tcStyle>
        <a:tcBdr/>
      </a:tcStyle>
    </a:nw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  <a:nwCell>
      <a:tcStyle>
        <a:tcBdr/>
      </a:tcStyle>
    </a:nwCell>
  </a:tblStyle>
  <a:tblStyle styleId="{5C22544A-7EE6-4342-B048-85BDC9FD1C3A}" styleName="Medium Style 2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scrgbClr r="0" g="0" b="0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  <a:nwCell>
      <a:tcStyle>
        <a:tcBdr/>
      </a:tcStyle>
    </a:nw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248" autoAdjust="0"/>
    <p:restoredTop sz="94637" autoAdjust="0"/>
  </p:normalViewPr>
  <p:slideViewPr>
    <p:cSldViewPr>
      <p:cViewPr varScale="1">
        <p:scale>
          <a:sx n="60" d="100"/>
          <a:sy n="60" d="100"/>
        </p:scale>
        <p:origin x="-192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9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874977-CE74-4043-8502-81A965009A1D}" type="doc">
      <dgm:prSet loTypeId="urn:microsoft.com/office/officeart/2005/8/layout/equation2" loCatId="process" qsTypeId="urn:microsoft.com/office/officeart/2005/8/quickstyle/3d8" qsCatId="3D" csTypeId="urn:microsoft.com/office/officeart/2005/8/colors/accent1_2" csCatId="accent1" phldr="1"/>
      <dgm:spPr/>
    </dgm:pt>
    <dgm:pt modelId="{08AF7EC9-D224-4E7B-B49E-20AE7E35A463}">
      <dgm:prSet phldrT="[Text]"/>
      <dgm:spPr>
        <a:solidFill>
          <a:srgbClr val="C00000"/>
        </a:solidFill>
      </dgm:spPr>
      <dgm:t>
        <a:bodyPr/>
        <a:lstStyle/>
        <a:p>
          <a:r>
            <a:rPr lang="en-ZA" b="1" dirty="0" smtClean="0"/>
            <a:t>Response Surface Techniques</a:t>
          </a:r>
          <a:endParaRPr lang="en-ZA" b="1" dirty="0"/>
        </a:p>
      </dgm:t>
    </dgm:pt>
    <dgm:pt modelId="{5C8842D4-74E6-421D-9297-43693AA5859A}" type="parTrans" cxnId="{D19A0A8B-73E7-47EC-A462-2CE9F05CF13C}">
      <dgm:prSet/>
      <dgm:spPr/>
      <dgm:t>
        <a:bodyPr/>
        <a:lstStyle/>
        <a:p>
          <a:endParaRPr lang="en-ZA"/>
        </a:p>
      </dgm:t>
    </dgm:pt>
    <dgm:pt modelId="{F92D1181-B511-4A59-ACBE-87D9AFCBC41E}" type="sibTrans" cxnId="{D19A0A8B-73E7-47EC-A462-2CE9F05CF13C}">
      <dgm:prSet/>
      <dgm:spPr/>
      <dgm:t>
        <a:bodyPr/>
        <a:lstStyle/>
        <a:p>
          <a:endParaRPr lang="en-ZA"/>
        </a:p>
      </dgm:t>
    </dgm:pt>
    <dgm:pt modelId="{88B02BDA-CFA9-40AE-B8EB-C60DD0CDE7DA}">
      <dgm:prSet phldrT="[Text]"/>
      <dgm:spPr>
        <a:solidFill>
          <a:srgbClr val="C00000"/>
        </a:solidFill>
      </dgm:spPr>
      <dgm:t>
        <a:bodyPr/>
        <a:lstStyle/>
        <a:p>
          <a:r>
            <a:rPr lang="en-ZA" b="1" dirty="0" smtClean="0">
              <a:solidFill>
                <a:schemeClr val="tx1"/>
              </a:solidFill>
            </a:rPr>
            <a:t>Monte Carlo Simulation</a:t>
          </a:r>
          <a:endParaRPr lang="en-ZA" b="1" dirty="0">
            <a:solidFill>
              <a:schemeClr val="tx1"/>
            </a:solidFill>
          </a:endParaRPr>
        </a:p>
      </dgm:t>
    </dgm:pt>
    <dgm:pt modelId="{5F837ACE-51FB-41BF-901D-E6A6B468B393}" type="parTrans" cxnId="{A9150242-4678-4332-9650-E4DF77268C37}">
      <dgm:prSet/>
      <dgm:spPr/>
      <dgm:t>
        <a:bodyPr/>
        <a:lstStyle/>
        <a:p>
          <a:endParaRPr lang="en-ZA"/>
        </a:p>
      </dgm:t>
    </dgm:pt>
    <dgm:pt modelId="{4D42C457-48EA-49DB-8FAF-4927B3F494B6}" type="sibTrans" cxnId="{A9150242-4678-4332-9650-E4DF77268C37}">
      <dgm:prSet/>
      <dgm:spPr/>
      <dgm:t>
        <a:bodyPr/>
        <a:lstStyle/>
        <a:p>
          <a:endParaRPr lang="en-ZA"/>
        </a:p>
      </dgm:t>
    </dgm:pt>
    <dgm:pt modelId="{EAABC8C4-9DB5-408D-9EE9-C08FE829E5DF}">
      <dgm:prSet phldrT="[Text]"/>
      <dgm:spPr>
        <a:solidFill>
          <a:srgbClr val="C00000"/>
        </a:solidFill>
      </dgm:spPr>
      <dgm:t>
        <a:bodyPr/>
        <a:lstStyle/>
        <a:p>
          <a:r>
            <a:rPr lang="en-ZA" b="1" dirty="0" smtClean="0"/>
            <a:t>Probability Of Failure (%)</a:t>
          </a:r>
          <a:endParaRPr lang="en-ZA" b="1" dirty="0"/>
        </a:p>
      </dgm:t>
    </dgm:pt>
    <dgm:pt modelId="{66E7D3CE-F502-4FCB-9A86-2D793E4E23F3}" type="parTrans" cxnId="{05491EF0-EAA4-45E4-B835-6632FFDBD2F2}">
      <dgm:prSet/>
      <dgm:spPr/>
      <dgm:t>
        <a:bodyPr/>
        <a:lstStyle/>
        <a:p>
          <a:endParaRPr lang="en-ZA"/>
        </a:p>
      </dgm:t>
    </dgm:pt>
    <dgm:pt modelId="{E0002980-8AE2-4C69-A18C-2F23AD24F454}" type="sibTrans" cxnId="{05491EF0-EAA4-45E4-B835-6632FFDBD2F2}">
      <dgm:prSet/>
      <dgm:spPr/>
      <dgm:t>
        <a:bodyPr/>
        <a:lstStyle/>
        <a:p>
          <a:endParaRPr lang="en-ZA"/>
        </a:p>
      </dgm:t>
    </dgm:pt>
    <dgm:pt modelId="{3D806E02-B5BF-4D12-BAD9-8F0017CBB05B}" type="pres">
      <dgm:prSet presAssocID="{F2874977-CE74-4043-8502-81A965009A1D}" presName="Name0" presStyleCnt="0">
        <dgm:presLayoutVars>
          <dgm:dir/>
          <dgm:resizeHandles val="exact"/>
        </dgm:presLayoutVars>
      </dgm:prSet>
      <dgm:spPr/>
    </dgm:pt>
    <dgm:pt modelId="{69328CE4-E69B-4419-8D29-A1388A62CA4B}" type="pres">
      <dgm:prSet presAssocID="{F2874977-CE74-4043-8502-81A965009A1D}" presName="vNodes" presStyleCnt="0"/>
      <dgm:spPr/>
    </dgm:pt>
    <dgm:pt modelId="{5B0261F0-087E-4DA5-893F-12F4D04BFCBA}" type="pres">
      <dgm:prSet presAssocID="{08AF7EC9-D224-4E7B-B49E-20AE7E35A463}" presName="node" presStyleLbl="node1" presStyleIdx="0" presStyleCnt="3" custLinFactNeighborX="-21613" custLinFactNeighborY="79175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A030DD23-5158-4064-B187-564ECD396E4C}" type="pres">
      <dgm:prSet presAssocID="{F92D1181-B511-4A59-ACBE-87D9AFCBC41E}" presName="spacerT" presStyleCnt="0"/>
      <dgm:spPr/>
    </dgm:pt>
    <dgm:pt modelId="{9EF41254-9686-49EE-99AA-884220C0A7A5}" type="pres">
      <dgm:prSet presAssocID="{F92D1181-B511-4A59-ACBE-87D9AFCBC41E}" presName="sibTrans" presStyleLbl="sibTrans2D1" presStyleIdx="0" presStyleCnt="2" custLinFactNeighborX="-34000" custLinFactNeighborY="23097"/>
      <dgm:spPr/>
      <dgm:t>
        <a:bodyPr/>
        <a:lstStyle/>
        <a:p>
          <a:endParaRPr lang="en-ZW"/>
        </a:p>
      </dgm:t>
    </dgm:pt>
    <dgm:pt modelId="{6F628CA6-7F36-4B1D-A6A7-E25CCEA0BACA}" type="pres">
      <dgm:prSet presAssocID="{F92D1181-B511-4A59-ACBE-87D9AFCBC41E}" presName="spacerB" presStyleCnt="0"/>
      <dgm:spPr/>
    </dgm:pt>
    <dgm:pt modelId="{84211795-3172-49A1-B83E-64007CDFA17D}" type="pres">
      <dgm:prSet presAssocID="{88B02BDA-CFA9-40AE-B8EB-C60DD0CDE7DA}" presName="node" presStyleLbl="node1" presStyleIdx="1" presStyleCnt="3" custLinFactNeighborX="-26545" custLinFactNeighborY="-31992">
        <dgm:presLayoutVars>
          <dgm:bulletEnabled val="1"/>
        </dgm:presLayoutVars>
      </dgm:prSet>
      <dgm:spPr/>
      <dgm:t>
        <a:bodyPr/>
        <a:lstStyle/>
        <a:p>
          <a:endParaRPr lang="en-ZW"/>
        </a:p>
      </dgm:t>
    </dgm:pt>
    <dgm:pt modelId="{7D8C5514-CFDE-4ABD-A8E5-8698F38E2B4F}" type="pres">
      <dgm:prSet presAssocID="{F2874977-CE74-4043-8502-81A965009A1D}" presName="sibTransLast" presStyleLbl="sibTrans2D1" presStyleIdx="1" presStyleCnt="2"/>
      <dgm:spPr/>
      <dgm:t>
        <a:bodyPr/>
        <a:lstStyle/>
        <a:p>
          <a:endParaRPr lang="en-ZW"/>
        </a:p>
      </dgm:t>
    </dgm:pt>
    <dgm:pt modelId="{210FEBE0-1573-4874-ABCF-F90CA96640F4}" type="pres">
      <dgm:prSet presAssocID="{F2874977-CE74-4043-8502-81A965009A1D}" presName="connectorText" presStyleLbl="sibTrans2D1" presStyleIdx="1" presStyleCnt="2"/>
      <dgm:spPr/>
      <dgm:t>
        <a:bodyPr/>
        <a:lstStyle/>
        <a:p>
          <a:endParaRPr lang="en-ZW"/>
        </a:p>
      </dgm:t>
    </dgm:pt>
    <dgm:pt modelId="{EA88115E-DFB6-47CD-9B34-E3B618920460}" type="pres">
      <dgm:prSet presAssocID="{F2874977-CE74-4043-8502-81A965009A1D}" presName="las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ZW"/>
        </a:p>
      </dgm:t>
    </dgm:pt>
  </dgm:ptLst>
  <dgm:cxnLst>
    <dgm:cxn modelId="{2B7A24E8-5CC9-4241-BBC2-EA52C2A73BE8}" type="presOf" srcId="{F2874977-CE74-4043-8502-81A965009A1D}" destId="{3D806E02-B5BF-4D12-BAD9-8F0017CBB05B}" srcOrd="0" destOrd="0" presId="urn:microsoft.com/office/officeart/2005/8/layout/equation2"/>
    <dgm:cxn modelId="{301CB8E3-1976-40A4-AE43-11BDE79808C8}" type="presOf" srcId="{88B02BDA-CFA9-40AE-B8EB-C60DD0CDE7DA}" destId="{84211795-3172-49A1-B83E-64007CDFA17D}" srcOrd="0" destOrd="0" presId="urn:microsoft.com/office/officeart/2005/8/layout/equation2"/>
    <dgm:cxn modelId="{04403C99-8D87-49CC-B5AE-316083FFC82C}" type="presOf" srcId="{F92D1181-B511-4A59-ACBE-87D9AFCBC41E}" destId="{9EF41254-9686-49EE-99AA-884220C0A7A5}" srcOrd="0" destOrd="0" presId="urn:microsoft.com/office/officeart/2005/8/layout/equation2"/>
    <dgm:cxn modelId="{6DAC29B1-B18F-45BB-97C9-0E767FE719B4}" type="presOf" srcId="{4D42C457-48EA-49DB-8FAF-4927B3F494B6}" destId="{210FEBE0-1573-4874-ABCF-F90CA96640F4}" srcOrd="1" destOrd="0" presId="urn:microsoft.com/office/officeart/2005/8/layout/equation2"/>
    <dgm:cxn modelId="{4A82C2AF-CB6A-437F-81AD-A379860FB649}" type="presOf" srcId="{08AF7EC9-D224-4E7B-B49E-20AE7E35A463}" destId="{5B0261F0-087E-4DA5-893F-12F4D04BFCBA}" srcOrd="0" destOrd="0" presId="urn:microsoft.com/office/officeart/2005/8/layout/equation2"/>
    <dgm:cxn modelId="{29CDE2E4-B2AF-4506-8C20-1376A7194FBD}" type="presOf" srcId="{4D42C457-48EA-49DB-8FAF-4927B3F494B6}" destId="{7D8C5514-CFDE-4ABD-A8E5-8698F38E2B4F}" srcOrd="0" destOrd="0" presId="urn:microsoft.com/office/officeart/2005/8/layout/equation2"/>
    <dgm:cxn modelId="{A9150242-4678-4332-9650-E4DF77268C37}" srcId="{F2874977-CE74-4043-8502-81A965009A1D}" destId="{88B02BDA-CFA9-40AE-B8EB-C60DD0CDE7DA}" srcOrd="1" destOrd="0" parTransId="{5F837ACE-51FB-41BF-901D-E6A6B468B393}" sibTransId="{4D42C457-48EA-49DB-8FAF-4927B3F494B6}"/>
    <dgm:cxn modelId="{05491EF0-EAA4-45E4-B835-6632FFDBD2F2}" srcId="{F2874977-CE74-4043-8502-81A965009A1D}" destId="{EAABC8C4-9DB5-408D-9EE9-C08FE829E5DF}" srcOrd="2" destOrd="0" parTransId="{66E7D3CE-F502-4FCB-9A86-2D793E4E23F3}" sibTransId="{E0002980-8AE2-4C69-A18C-2F23AD24F454}"/>
    <dgm:cxn modelId="{9C4F6314-BA88-4C0C-83C7-C0F6EE96C1F6}" type="presOf" srcId="{EAABC8C4-9DB5-408D-9EE9-C08FE829E5DF}" destId="{EA88115E-DFB6-47CD-9B34-E3B618920460}" srcOrd="0" destOrd="0" presId="urn:microsoft.com/office/officeart/2005/8/layout/equation2"/>
    <dgm:cxn modelId="{D19A0A8B-73E7-47EC-A462-2CE9F05CF13C}" srcId="{F2874977-CE74-4043-8502-81A965009A1D}" destId="{08AF7EC9-D224-4E7B-B49E-20AE7E35A463}" srcOrd="0" destOrd="0" parTransId="{5C8842D4-74E6-421D-9297-43693AA5859A}" sibTransId="{F92D1181-B511-4A59-ACBE-87D9AFCBC41E}"/>
    <dgm:cxn modelId="{088599BC-39A6-4C69-91BC-536C2B5A5DD3}" type="presParOf" srcId="{3D806E02-B5BF-4D12-BAD9-8F0017CBB05B}" destId="{69328CE4-E69B-4419-8D29-A1388A62CA4B}" srcOrd="0" destOrd="0" presId="urn:microsoft.com/office/officeart/2005/8/layout/equation2"/>
    <dgm:cxn modelId="{7BCF9EDA-D51B-44C6-AFA3-2612F12A0069}" type="presParOf" srcId="{69328CE4-E69B-4419-8D29-A1388A62CA4B}" destId="{5B0261F0-087E-4DA5-893F-12F4D04BFCBA}" srcOrd="0" destOrd="0" presId="urn:microsoft.com/office/officeart/2005/8/layout/equation2"/>
    <dgm:cxn modelId="{BBDD2DD7-7DEF-4DC4-B61F-5B2C93D728DC}" type="presParOf" srcId="{69328CE4-E69B-4419-8D29-A1388A62CA4B}" destId="{A030DD23-5158-4064-B187-564ECD396E4C}" srcOrd="1" destOrd="0" presId="urn:microsoft.com/office/officeart/2005/8/layout/equation2"/>
    <dgm:cxn modelId="{61D4E503-002A-476B-8088-B65083DF05AD}" type="presParOf" srcId="{69328CE4-E69B-4419-8D29-A1388A62CA4B}" destId="{9EF41254-9686-49EE-99AA-884220C0A7A5}" srcOrd="2" destOrd="0" presId="urn:microsoft.com/office/officeart/2005/8/layout/equation2"/>
    <dgm:cxn modelId="{8A94F536-36EE-4162-8DF3-C56B0980F95E}" type="presParOf" srcId="{69328CE4-E69B-4419-8D29-A1388A62CA4B}" destId="{6F628CA6-7F36-4B1D-A6A7-E25CCEA0BACA}" srcOrd="3" destOrd="0" presId="urn:microsoft.com/office/officeart/2005/8/layout/equation2"/>
    <dgm:cxn modelId="{B1A0E97A-1F34-4B0F-8B93-030A23318B25}" type="presParOf" srcId="{69328CE4-E69B-4419-8D29-A1388A62CA4B}" destId="{84211795-3172-49A1-B83E-64007CDFA17D}" srcOrd="4" destOrd="0" presId="urn:microsoft.com/office/officeart/2005/8/layout/equation2"/>
    <dgm:cxn modelId="{6B9FAC7C-40B0-4254-AE28-8C8E19BA23B3}" type="presParOf" srcId="{3D806E02-B5BF-4D12-BAD9-8F0017CBB05B}" destId="{7D8C5514-CFDE-4ABD-A8E5-8698F38E2B4F}" srcOrd="1" destOrd="0" presId="urn:microsoft.com/office/officeart/2005/8/layout/equation2"/>
    <dgm:cxn modelId="{A6F9BCF2-8953-4319-859B-048E600FBF1B}" type="presParOf" srcId="{7D8C5514-CFDE-4ABD-A8E5-8698F38E2B4F}" destId="{210FEBE0-1573-4874-ABCF-F90CA96640F4}" srcOrd="0" destOrd="0" presId="urn:microsoft.com/office/officeart/2005/8/layout/equation2"/>
    <dgm:cxn modelId="{29758FC6-DCD8-4C00-AAD9-D390A99A83E0}" type="presParOf" srcId="{3D806E02-B5BF-4D12-BAD9-8F0017CBB05B}" destId="{EA88115E-DFB6-47CD-9B34-E3B618920460}" srcOrd="2" destOrd="0" presId="urn:microsoft.com/office/officeart/2005/8/layout/equation2"/>
  </dgm:cxnLst>
  <dgm:bg>
    <a:effectLst>
      <a:innerShdw blurRad="63500" dist="50800" dir="13500000">
        <a:prstClr val="black">
          <a:alpha val="50000"/>
        </a:prstClr>
      </a:innerShdw>
    </a:effectLst>
  </dgm:bg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888831C-904D-4812-8D10-03C791D94C6E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ZW"/>
        </a:p>
      </dgm:t>
    </dgm:pt>
    <dgm:pt modelId="{444B16B2-8686-4941-A7A5-C9993E4F2538}">
      <dgm:prSet phldrT="[Text]"/>
      <dgm:spPr>
        <a:solidFill>
          <a:srgbClr val="C00000"/>
        </a:solidFill>
      </dgm:spPr>
      <dgm:t>
        <a:bodyPr/>
        <a:lstStyle/>
        <a:p>
          <a:r>
            <a:rPr lang="en-US" b="1" dirty="0" smtClean="0"/>
            <a:t>Strength</a:t>
          </a:r>
          <a:endParaRPr lang="en-ZW" b="1" dirty="0"/>
        </a:p>
      </dgm:t>
    </dgm:pt>
    <dgm:pt modelId="{211A2E69-8613-4503-BF27-943432369380}" type="parTrans" cxnId="{768601FF-4248-4ECB-8ADA-062ACBD4A9CB}">
      <dgm:prSet/>
      <dgm:spPr/>
      <dgm:t>
        <a:bodyPr/>
        <a:lstStyle/>
        <a:p>
          <a:endParaRPr lang="en-ZW"/>
        </a:p>
      </dgm:t>
    </dgm:pt>
    <dgm:pt modelId="{FC671009-7DA7-4915-8F45-F4A6A945D468}" type="sibTrans" cxnId="{768601FF-4248-4ECB-8ADA-062ACBD4A9CB}">
      <dgm:prSet/>
      <dgm:spPr/>
      <dgm:t>
        <a:bodyPr/>
        <a:lstStyle/>
        <a:p>
          <a:endParaRPr lang="en-ZW"/>
        </a:p>
      </dgm:t>
    </dgm:pt>
    <dgm:pt modelId="{A643BF45-052C-4088-8B12-4C42AD2A9AED}">
      <dgm:prSet phldrT="[Text]"/>
      <dgm:spPr>
        <a:solidFill>
          <a:srgbClr val="C00000"/>
        </a:solidFill>
      </dgm:spPr>
      <dgm:t>
        <a:bodyPr/>
        <a:lstStyle/>
        <a:p>
          <a:r>
            <a:rPr lang="en-US" b="1" dirty="0" smtClean="0"/>
            <a:t>Cohesion</a:t>
          </a:r>
          <a:endParaRPr lang="en-ZW" b="1" dirty="0"/>
        </a:p>
      </dgm:t>
    </dgm:pt>
    <dgm:pt modelId="{93767F85-9FDA-46E8-A02F-BBF3CA7F251F}" type="parTrans" cxnId="{902BA44C-1DFC-4C81-8802-9C5527B9F81D}">
      <dgm:prSet/>
      <dgm:spPr>
        <a:solidFill>
          <a:srgbClr val="FF0000"/>
        </a:solidFill>
      </dgm:spPr>
      <dgm:t>
        <a:bodyPr/>
        <a:lstStyle/>
        <a:p>
          <a:endParaRPr lang="en-ZW"/>
        </a:p>
      </dgm:t>
    </dgm:pt>
    <dgm:pt modelId="{F0AEF061-F8FA-422A-9546-DED430DEA306}" type="sibTrans" cxnId="{902BA44C-1DFC-4C81-8802-9C5527B9F81D}">
      <dgm:prSet/>
      <dgm:spPr/>
      <dgm:t>
        <a:bodyPr/>
        <a:lstStyle/>
        <a:p>
          <a:endParaRPr lang="en-ZW"/>
        </a:p>
      </dgm:t>
    </dgm:pt>
    <dgm:pt modelId="{CB1B92DD-7397-4FE1-819F-54E764480B12}">
      <dgm:prSet phldrT="[Text]"/>
      <dgm:spPr>
        <a:solidFill>
          <a:srgbClr val="C00000"/>
        </a:solidFill>
      </dgm:spPr>
      <dgm:t>
        <a:bodyPr/>
        <a:lstStyle/>
        <a:p>
          <a:r>
            <a:rPr lang="en-US" b="1" dirty="0" smtClean="0"/>
            <a:t>Friction</a:t>
          </a:r>
        </a:p>
        <a:p>
          <a:r>
            <a:rPr lang="en-US" b="1" dirty="0" smtClean="0"/>
            <a:t>Angle</a:t>
          </a:r>
          <a:endParaRPr lang="en-ZW" b="1" dirty="0"/>
        </a:p>
      </dgm:t>
    </dgm:pt>
    <dgm:pt modelId="{284B6DFC-6EBC-4B49-BE26-2ABFA57EBB91}" type="parTrans" cxnId="{DEB35C3C-0B6B-43F6-B6C5-894DF2B03384}">
      <dgm:prSet/>
      <dgm:spPr>
        <a:solidFill>
          <a:srgbClr val="FF0000"/>
        </a:solidFill>
      </dgm:spPr>
      <dgm:t>
        <a:bodyPr/>
        <a:lstStyle/>
        <a:p>
          <a:endParaRPr lang="en-ZW"/>
        </a:p>
      </dgm:t>
    </dgm:pt>
    <dgm:pt modelId="{E64AF021-9372-4C18-9B2C-43D08C46E18F}" type="sibTrans" cxnId="{DEB35C3C-0B6B-43F6-B6C5-894DF2B03384}">
      <dgm:prSet/>
      <dgm:spPr/>
      <dgm:t>
        <a:bodyPr/>
        <a:lstStyle/>
        <a:p>
          <a:endParaRPr lang="en-ZW"/>
        </a:p>
      </dgm:t>
    </dgm:pt>
    <dgm:pt modelId="{9D00B2E1-3728-4E61-A2FD-6D68B06C4956}" type="pres">
      <dgm:prSet presAssocID="{1888831C-904D-4812-8D10-03C791D94C6E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ZW"/>
        </a:p>
      </dgm:t>
    </dgm:pt>
    <dgm:pt modelId="{CAB63F32-5996-4DC4-8B6B-8AD66E668407}" type="pres">
      <dgm:prSet presAssocID="{444B16B2-8686-4941-A7A5-C9993E4F2538}" presName="centerShape" presStyleLbl="node0" presStyleIdx="0" presStyleCnt="1"/>
      <dgm:spPr/>
      <dgm:t>
        <a:bodyPr/>
        <a:lstStyle/>
        <a:p>
          <a:endParaRPr lang="en-ZW"/>
        </a:p>
      </dgm:t>
    </dgm:pt>
    <dgm:pt modelId="{FEFB7CA9-7E33-4066-AA13-D014D13AF645}" type="pres">
      <dgm:prSet presAssocID="{93767F85-9FDA-46E8-A02F-BBF3CA7F251F}" presName="parTrans" presStyleLbl="bgSibTrans2D1" presStyleIdx="0" presStyleCnt="2"/>
      <dgm:spPr/>
      <dgm:t>
        <a:bodyPr/>
        <a:lstStyle/>
        <a:p>
          <a:endParaRPr lang="en-ZW"/>
        </a:p>
      </dgm:t>
    </dgm:pt>
    <dgm:pt modelId="{30F4EE9A-6A1B-46B7-A845-5BEB4BFD86E5}" type="pres">
      <dgm:prSet presAssocID="{A643BF45-052C-4088-8B12-4C42AD2A9AED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ZW"/>
        </a:p>
      </dgm:t>
    </dgm:pt>
    <dgm:pt modelId="{0616FCE4-8C82-44F0-A9F5-AB595683D26B}" type="pres">
      <dgm:prSet presAssocID="{284B6DFC-6EBC-4B49-BE26-2ABFA57EBB91}" presName="parTrans" presStyleLbl="bgSibTrans2D1" presStyleIdx="1" presStyleCnt="2"/>
      <dgm:spPr/>
      <dgm:t>
        <a:bodyPr/>
        <a:lstStyle/>
        <a:p>
          <a:endParaRPr lang="en-ZW"/>
        </a:p>
      </dgm:t>
    </dgm:pt>
    <dgm:pt modelId="{6151652B-6009-4996-9B49-CDE235607F8D}" type="pres">
      <dgm:prSet presAssocID="{CB1B92DD-7397-4FE1-819F-54E764480B12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ZW"/>
        </a:p>
      </dgm:t>
    </dgm:pt>
  </dgm:ptLst>
  <dgm:cxnLst>
    <dgm:cxn modelId="{768601FF-4248-4ECB-8ADA-062ACBD4A9CB}" srcId="{1888831C-904D-4812-8D10-03C791D94C6E}" destId="{444B16B2-8686-4941-A7A5-C9993E4F2538}" srcOrd="0" destOrd="0" parTransId="{211A2E69-8613-4503-BF27-943432369380}" sibTransId="{FC671009-7DA7-4915-8F45-F4A6A945D468}"/>
    <dgm:cxn modelId="{42E1356E-B643-4910-978E-9BC83ED8ACA7}" type="presOf" srcId="{444B16B2-8686-4941-A7A5-C9993E4F2538}" destId="{CAB63F32-5996-4DC4-8B6B-8AD66E668407}" srcOrd="0" destOrd="0" presId="urn:microsoft.com/office/officeart/2005/8/layout/radial4"/>
    <dgm:cxn modelId="{DEB35C3C-0B6B-43F6-B6C5-894DF2B03384}" srcId="{444B16B2-8686-4941-A7A5-C9993E4F2538}" destId="{CB1B92DD-7397-4FE1-819F-54E764480B12}" srcOrd="1" destOrd="0" parTransId="{284B6DFC-6EBC-4B49-BE26-2ABFA57EBB91}" sibTransId="{E64AF021-9372-4C18-9B2C-43D08C46E18F}"/>
    <dgm:cxn modelId="{902BA44C-1DFC-4C81-8802-9C5527B9F81D}" srcId="{444B16B2-8686-4941-A7A5-C9993E4F2538}" destId="{A643BF45-052C-4088-8B12-4C42AD2A9AED}" srcOrd="0" destOrd="0" parTransId="{93767F85-9FDA-46E8-A02F-BBF3CA7F251F}" sibTransId="{F0AEF061-F8FA-422A-9546-DED430DEA306}"/>
    <dgm:cxn modelId="{6F991429-7901-43C3-99F6-4A42A99306CD}" type="presOf" srcId="{284B6DFC-6EBC-4B49-BE26-2ABFA57EBB91}" destId="{0616FCE4-8C82-44F0-A9F5-AB595683D26B}" srcOrd="0" destOrd="0" presId="urn:microsoft.com/office/officeart/2005/8/layout/radial4"/>
    <dgm:cxn modelId="{0B8D571D-E926-4381-A09D-0490B7184408}" type="presOf" srcId="{CB1B92DD-7397-4FE1-819F-54E764480B12}" destId="{6151652B-6009-4996-9B49-CDE235607F8D}" srcOrd="0" destOrd="0" presId="urn:microsoft.com/office/officeart/2005/8/layout/radial4"/>
    <dgm:cxn modelId="{E86DD430-EBC2-4B5B-BD25-CBE2B473B9FB}" type="presOf" srcId="{93767F85-9FDA-46E8-A02F-BBF3CA7F251F}" destId="{FEFB7CA9-7E33-4066-AA13-D014D13AF645}" srcOrd="0" destOrd="0" presId="urn:microsoft.com/office/officeart/2005/8/layout/radial4"/>
    <dgm:cxn modelId="{59378B98-91BA-4FBC-B17F-50EBE79273CF}" type="presOf" srcId="{1888831C-904D-4812-8D10-03C791D94C6E}" destId="{9D00B2E1-3728-4E61-A2FD-6D68B06C4956}" srcOrd="0" destOrd="0" presId="urn:microsoft.com/office/officeart/2005/8/layout/radial4"/>
    <dgm:cxn modelId="{483206A2-A15C-4139-91C9-ABEAB4CBADA6}" type="presOf" srcId="{A643BF45-052C-4088-8B12-4C42AD2A9AED}" destId="{30F4EE9A-6A1B-46B7-A845-5BEB4BFD86E5}" srcOrd="0" destOrd="0" presId="urn:microsoft.com/office/officeart/2005/8/layout/radial4"/>
    <dgm:cxn modelId="{3A8C0EF4-981A-45B2-A241-B45D625624D1}" type="presParOf" srcId="{9D00B2E1-3728-4E61-A2FD-6D68B06C4956}" destId="{CAB63F32-5996-4DC4-8B6B-8AD66E668407}" srcOrd="0" destOrd="0" presId="urn:microsoft.com/office/officeart/2005/8/layout/radial4"/>
    <dgm:cxn modelId="{4D53211C-C21C-4EC1-98E5-ABE0A3F99141}" type="presParOf" srcId="{9D00B2E1-3728-4E61-A2FD-6D68B06C4956}" destId="{FEFB7CA9-7E33-4066-AA13-D014D13AF645}" srcOrd="1" destOrd="0" presId="urn:microsoft.com/office/officeart/2005/8/layout/radial4"/>
    <dgm:cxn modelId="{65E64060-0AF2-4E21-83D8-C4B8270871E7}" type="presParOf" srcId="{9D00B2E1-3728-4E61-A2FD-6D68B06C4956}" destId="{30F4EE9A-6A1B-46B7-A845-5BEB4BFD86E5}" srcOrd="2" destOrd="0" presId="urn:microsoft.com/office/officeart/2005/8/layout/radial4"/>
    <dgm:cxn modelId="{7F0898B8-2CD5-44A4-8913-94FE1042BCE3}" type="presParOf" srcId="{9D00B2E1-3728-4E61-A2FD-6D68B06C4956}" destId="{0616FCE4-8C82-44F0-A9F5-AB595683D26B}" srcOrd="3" destOrd="0" presId="urn:microsoft.com/office/officeart/2005/8/layout/radial4"/>
    <dgm:cxn modelId="{A10FEF8D-93AC-4465-98BF-FDC291C72B16}" type="presParOf" srcId="{9D00B2E1-3728-4E61-A2FD-6D68B06C4956}" destId="{6151652B-6009-4996-9B49-CDE235607F8D}" srcOrd="4" destOrd="0" presId="urn:microsoft.com/office/officeart/2005/8/layout/radial4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B61D9C-6C3C-4BF9-B800-5BD265FB7212}" type="datetimeFigureOut">
              <a:rPr lang="en-US" smtClean="0"/>
              <a:pPr/>
              <a:t>04/09/2009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AE464-9CC6-44CA-80FA-234F392D56AC}" type="slidenum">
              <a:rPr lang="en-ZA" smtClean="0"/>
              <a:pPr/>
              <a:t>‹#›</a:t>
            </a:fld>
            <a:endParaRPr lang="en-Z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  <a:extLst/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  <a:extLst/>
          </a:lstStyle>
          <a:p>
            <a:fld id="{C238408C-6839-46EE-8131-EDA75C487F2E}" type="datetimeFigureOut">
              <a:rPr lang="en-US" smtClean="0"/>
              <a:pPr/>
              <a:t>04/09/2009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  <a:extLst/>
          </a:lstStyle>
          <a:p>
            <a:fld id="{87D77045-401A-4D5E-BFE3-54C21A8A663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D0A59-6073-432D-9D01-7A3C29C2A754}" type="datetime1">
              <a:rPr lang="en-US" smtClean="0"/>
              <a:pPr/>
              <a:t>04/09/2009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smtClean="0"/>
              <a:t>Chiwaye Henry T.</a:t>
            </a: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E53F7-CAC8-48F4-A6E2-F85178D014B6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5DB90-F751-40A5-A42B-10B5052ACF19}" type="datetime1">
              <a:rPr lang="en-US" smtClean="0"/>
              <a:pPr/>
              <a:t>04/09/2009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smtClean="0"/>
              <a:t>Chiwaye Henry T.</a:t>
            </a: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E53F7-CAC8-48F4-A6E2-F85178D014B6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CED08-12E5-458B-A020-D5D852BF0281}" type="datetime1">
              <a:rPr lang="en-US" smtClean="0"/>
              <a:pPr/>
              <a:t>04/09/2009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smtClean="0"/>
              <a:t>Chiwaye Henry T.</a:t>
            </a: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E53F7-CAC8-48F4-A6E2-F85178D014B6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" y="4"/>
            <a:ext cx="9140825" cy="6850063"/>
            <a:chOff x="0" y="0"/>
            <a:chExt cx="5758" cy="4315"/>
          </a:xfrm>
        </p:grpSpPr>
        <p:grpSp>
          <p:nvGrpSpPr>
            <p:cNvPr id="3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33796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797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798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799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3800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</p:grpSp>
        <p:sp>
          <p:nvSpPr>
            <p:cNvPr id="33801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  <p:sp>
          <p:nvSpPr>
            <p:cNvPr id="33802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</p:grpSp>
      <p:sp>
        <p:nvSpPr>
          <p:cNvPr id="33803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9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3804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3805" name="Rectangle 13"/>
          <p:cNvSpPr>
            <a:spLocks noGrp="1" noChangeArrowheads="1"/>
          </p:cNvSpPr>
          <p:nvPr>
            <p:ph type="dt" sz="quarter" idx="2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 algn="l" rtl="0"/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  <p:sp>
        <p:nvSpPr>
          <p:cNvPr id="33806" name="Rectangle 14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 algn="ctr" rtl="0"/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  <p:sp>
        <p:nvSpPr>
          <p:cNvPr id="33807" name="Rectangle 1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 algn="r" rtl="0"/>
            <a:fld id="{64723C0F-A7EE-47CB-B5DE-D02B03548669}" type="slidenum">
              <a:rPr lang="en-US" sz="1200" kern="1200">
                <a:solidFill>
                  <a:srgbClr val="FFFFFF"/>
                </a:solidFill>
                <a:latin typeface="Garamond"/>
                <a:ea typeface="+mn-ea"/>
                <a:cs typeface="+mn-cs"/>
              </a:rPr>
              <a:pPr algn="r" rtl="0"/>
              <a:t>‹#›</a:t>
            </a:fld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/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r" rtl="0"/>
            <a:fld id="{AD3F3DC0-3695-431C-9D42-840AAB5EB152}" type="slidenum">
              <a:rPr lang="en-US" sz="1200" kern="1200">
                <a:solidFill>
                  <a:srgbClr val="FFFFFF"/>
                </a:solidFill>
                <a:latin typeface="Garamond"/>
                <a:ea typeface="+mn-ea"/>
                <a:cs typeface="+mn-cs"/>
              </a:rPr>
              <a:pPr algn="r" rtl="0"/>
              <a:t>‹#›</a:t>
            </a:fld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ctr" rtl="0"/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7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/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r" rtl="0"/>
            <a:fld id="{592759BA-0F44-4856-906D-4DD4F8673B1C}" type="slidenum">
              <a:rPr lang="en-US" sz="1200" kern="1200">
                <a:solidFill>
                  <a:srgbClr val="FFFFFF"/>
                </a:solidFill>
                <a:latin typeface="Garamond"/>
                <a:ea typeface="+mn-ea"/>
                <a:cs typeface="+mn-cs"/>
              </a:rPr>
              <a:pPr algn="r" rtl="0"/>
              <a:t>‹#›</a:t>
            </a:fld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ctr" rtl="0"/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/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r" rtl="0"/>
            <a:fld id="{AC939628-C0DE-4192-B270-7EE073E538DF}" type="slidenum">
              <a:rPr lang="en-US" sz="1200" kern="1200">
                <a:solidFill>
                  <a:srgbClr val="FFFFFF"/>
                </a:solidFill>
                <a:latin typeface="Garamond"/>
                <a:ea typeface="+mn-ea"/>
                <a:cs typeface="+mn-cs"/>
              </a:rPr>
              <a:pPr algn="r" rtl="0"/>
              <a:t>‹#›</a:t>
            </a:fld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ctr" rtl="0"/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/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r" rtl="0"/>
            <a:fld id="{88BDB886-3CBC-468C-B7CA-722F4DBDB543}" type="slidenum">
              <a:rPr lang="en-US" sz="1200" kern="1200">
                <a:solidFill>
                  <a:srgbClr val="FFFFFF"/>
                </a:solidFill>
                <a:latin typeface="Garamond"/>
                <a:ea typeface="+mn-ea"/>
                <a:cs typeface="+mn-cs"/>
              </a:rPr>
              <a:pPr algn="r" rtl="0"/>
              <a:t>‹#›</a:t>
            </a:fld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ctr" rtl="0"/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/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r" rtl="0"/>
            <a:fld id="{38C7142C-6B92-48D8-8B44-1414C401F129}" type="slidenum">
              <a:rPr lang="en-US" sz="1200" kern="1200">
                <a:solidFill>
                  <a:srgbClr val="FFFFFF"/>
                </a:solidFill>
                <a:latin typeface="Garamond"/>
                <a:ea typeface="+mn-ea"/>
                <a:cs typeface="+mn-cs"/>
              </a:rPr>
              <a:pPr algn="r" rtl="0"/>
              <a:t>‹#›</a:t>
            </a:fld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ctr" rtl="0"/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/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r" rtl="0"/>
            <a:fld id="{3E667577-82CA-4935-A353-CB709A6142F7}" type="slidenum">
              <a:rPr lang="en-US" sz="1200" kern="1200">
                <a:solidFill>
                  <a:srgbClr val="FFFFFF"/>
                </a:solidFill>
                <a:latin typeface="Garamond"/>
                <a:ea typeface="+mn-ea"/>
                <a:cs typeface="+mn-cs"/>
              </a:rPr>
              <a:pPr algn="r" rtl="0"/>
              <a:t>‹#›</a:t>
            </a:fld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ctr" rtl="0"/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4" y="273054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5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/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r" rtl="0"/>
            <a:fld id="{7C342CA5-3E60-4029-83CC-38C9EF157579}" type="slidenum">
              <a:rPr lang="en-US" sz="1200" kern="1200">
                <a:solidFill>
                  <a:srgbClr val="FFFFFF"/>
                </a:solidFill>
                <a:latin typeface="Garamond"/>
                <a:ea typeface="+mn-ea"/>
                <a:cs typeface="+mn-cs"/>
              </a:rPr>
              <a:pPr algn="r" rtl="0"/>
              <a:t>‹#›</a:t>
            </a:fld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ctr" rtl="0"/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B2F97-48EF-42D6-9C56-2C5EDD1EA761}" type="datetime1">
              <a:rPr lang="en-US" smtClean="0"/>
              <a:pPr/>
              <a:t>04/09/2009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smtClean="0"/>
              <a:t>Chiwaye Henry T.</a:t>
            </a: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E53F7-CAC8-48F4-A6E2-F85178D014B6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/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r" rtl="0"/>
            <a:fld id="{121403E1-C644-4E69-84AA-310653CEF448}" type="slidenum">
              <a:rPr lang="en-US" sz="1200" kern="1200">
                <a:solidFill>
                  <a:srgbClr val="FFFFFF"/>
                </a:solidFill>
                <a:latin typeface="Garamond"/>
                <a:ea typeface="+mn-ea"/>
                <a:cs typeface="+mn-cs"/>
              </a:rPr>
              <a:pPr algn="r" rtl="0"/>
              <a:t>‹#›</a:t>
            </a:fld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ctr" rtl="0"/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/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r" rtl="0"/>
            <a:fld id="{C1B589B0-D4AE-4E33-8B96-DBE42F29D695}" type="slidenum">
              <a:rPr lang="en-US" sz="1200" kern="1200">
                <a:solidFill>
                  <a:srgbClr val="FFFFFF"/>
                </a:solidFill>
                <a:latin typeface="Garamond"/>
                <a:ea typeface="+mn-ea"/>
                <a:cs typeface="+mn-cs"/>
              </a:rPr>
              <a:pPr algn="r" rtl="0"/>
              <a:t>‹#›</a:t>
            </a:fld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ctr" rtl="0"/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algn="l" rtl="0"/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algn="r" rtl="0"/>
            <a:fld id="{CA613AC9-62C6-4910-A828-887CF411D567}" type="slidenum">
              <a:rPr lang="en-US" sz="1200" kern="1200">
                <a:solidFill>
                  <a:srgbClr val="FFFFFF"/>
                </a:solidFill>
                <a:latin typeface="Garamond"/>
                <a:ea typeface="+mn-ea"/>
                <a:cs typeface="+mn-cs"/>
              </a:rPr>
              <a:pPr algn="r" rtl="0"/>
              <a:t>‹#›</a:t>
            </a:fld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algn="ctr" rtl="0"/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 algn="l" rtl="0"/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 algn="r" rtl="0"/>
            <a:fld id="{ACE9670A-BC16-46DE-B7B4-3B9BF983374C}" type="slidenum">
              <a:rPr lang="en-US" sz="1200" kern="1200">
                <a:solidFill>
                  <a:srgbClr val="FFFFFF"/>
                </a:solidFill>
                <a:latin typeface="Garamond"/>
                <a:ea typeface="+mn-ea"/>
                <a:cs typeface="+mn-cs"/>
              </a:rPr>
              <a:pPr algn="r" rtl="0"/>
              <a:t>‹#›</a:t>
            </a:fld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 algn="ctr" rtl="0"/>
            <a:endParaRPr lang="en-US" sz="1200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6B9F4-C40B-4D4A-842D-9531A35470CA}" type="datetime1">
              <a:rPr lang="en-US" smtClean="0"/>
              <a:pPr/>
              <a:t>04/09/2009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smtClean="0"/>
              <a:t>Chiwaye Henry T.</a:t>
            </a: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E53F7-CAC8-48F4-A6E2-F85178D014B6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A68DF-3B27-42BC-B130-A48B13906DD8}" type="datetime1">
              <a:rPr lang="en-US" smtClean="0"/>
              <a:pPr/>
              <a:t>04/09/2009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smtClean="0"/>
              <a:t>Chiwaye Henry T.</a:t>
            </a:r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E53F7-CAC8-48F4-A6E2-F85178D014B6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0FDC2-23D4-4E17-90DB-785B960FF23D}" type="datetime1">
              <a:rPr lang="en-US" smtClean="0"/>
              <a:pPr/>
              <a:t>04/09/2009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smtClean="0"/>
              <a:t>Chiwaye Henry T.</a:t>
            </a:r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E53F7-CAC8-48F4-A6E2-F85178D014B6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86B5A-72FA-4FE8-B9BC-C28524374FFC}" type="datetime1">
              <a:rPr lang="en-US" smtClean="0"/>
              <a:pPr/>
              <a:t>04/09/2009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smtClean="0"/>
              <a:t>Chiwaye Henry T.</a:t>
            </a:r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E53F7-CAC8-48F4-A6E2-F85178D014B6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F8017-C69D-4DDF-9A3B-75CB9319F134}" type="datetime1">
              <a:rPr lang="en-US" smtClean="0"/>
              <a:pPr/>
              <a:t>04/09/2009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smtClean="0"/>
              <a:t>Chiwaye Henry T.</a:t>
            </a:r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E53F7-CAC8-48F4-A6E2-F85178D014B6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402EB-4C87-4FE0-9066-750C6CD17B85}" type="datetime1">
              <a:rPr lang="en-US" smtClean="0"/>
              <a:pPr/>
              <a:t>04/09/2009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smtClean="0"/>
              <a:t>Chiwaye Henry T.</a:t>
            </a:r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E53F7-CAC8-48F4-A6E2-F85178D014B6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B8CEC-BB06-42D3-9FEA-75CE7C7CED86}" type="datetime1">
              <a:rPr lang="en-US" smtClean="0"/>
              <a:pPr/>
              <a:t>04/09/2009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smtClean="0"/>
              <a:t>Chiwaye Henry T.</a:t>
            </a:r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E53F7-CAC8-48F4-A6E2-F85178D014B6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EB63AB-131D-4261-AFAB-1D8D69537315}" type="datetime1">
              <a:rPr lang="en-US" smtClean="0"/>
              <a:pPr/>
              <a:t>04/09/2009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ZA" smtClean="0"/>
              <a:t>Chiwaye Henry T.</a:t>
            </a:r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E53F7-CAC8-48F4-A6E2-F85178D014B6}" type="slidenum">
              <a:rPr lang="en-ZA" smtClean="0"/>
              <a:pPr/>
              <a:t>‹#›</a:t>
            </a:fld>
            <a:endParaRPr lang="en-Z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 algn="l" rtl="0"/>
            <a:endParaRPr lang="en-US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 rtl="0"/>
            <a:fld id="{7D5CB1ED-9173-42CD-B27B-051FD04AB71E}" type="slidenum">
              <a:rPr lang="en-US" kern="1200">
                <a:solidFill>
                  <a:srgbClr val="FFFFFF"/>
                </a:solidFill>
                <a:latin typeface="Garamond"/>
                <a:ea typeface="+mn-ea"/>
                <a:cs typeface="+mn-cs"/>
              </a:rPr>
              <a:pPr rtl="0"/>
              <a:t>‹#›</a:t>
            </a:fld>
            <a:endParaRPr lang="en-US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" y="4"/>
            <a:ext cx="9140825" cy="6850063"/>
            <a:chOff x="0" y="0"/>
            <a:chExt cx="5758" cy="4315"/>
          </a:xfrm>
        </p:grpSpPr>
        <p:grpSp>
          <p:nvGrpSpPr>
            <p:cNvPr id="3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32774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5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6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7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  <p:sp>
            <p:nvSpPr>
              <p:cNvPr id="32778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en-US" kern="1200" dirty="0">
                  <a:solidFill>
                    <a:srgbClr val="FFFFFF"/>
                  </a:solidFill>
                  <a:latin typeface="Garamond"/>
                  <a:ea typeface="+mn-ea"/>
                  <a:cs typeface="+mn-cs"/>
                </a:endParaRPr>
              </a:p>
            </p:txBody>
          </p:sp>
        </p:grpSp>
        <p:sp>
          <p:nvSpPr>
            <p:cNvPr id="32779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  <p:sp>
          <p:nvSpPr>
            <p:cNvPr id="32780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/>
              <a:endParaRPr lang="en-US" kern="1200" dirty="0">
                <a:solidFill>
                  <a:srgbClr val="FFFFFF"/>
                </a:solidFill>
                <a:latin typeface="Garamond"/>
                <a:ea typeface="+mn-ea"/>
                <a:cs typeface="+mn-cs"/>
              </a:endParaRPr>
            </a:p>
          </p:txBody>
        </p:sp>
      </p:grpSp>
      <p:sp>
        <p:nvSpPr>
          <p:cNvPr id="32781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2782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 rtl="0"/>
            <a:endParaRPr lang="en-US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  <p:sp>
        <p:nvSpPr>
          <p:cNvPr id="3278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4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</p:sldLayoutIdLst>
  <p:transition spd="med"/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9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10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1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1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1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14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notesSlide" Target="../notesSlides/notesSlide16.xml"/><Relationship Id="rId7" Type="http://schemas.openxmlformats.org/officeDocument/2006/relationships/diagramLayout" Target="../diagrams/layout2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15.xml"/><Relationship Id="rId6" Type="http://schemas.openxmlformats.org/officeDocument/2006/relationships/diagramData" Target="../diagrams/data2.xml"/><Relationship Id="rId5" Type="http://schemas.openxmlformats.org/officeDocument/2006/relationships/image" Target="../media/image25.emf"/><Relationship Id="rId10" Type="http://schemas.openxmlformats.org/officeDocument/2006/relationships/image" Target="../media/image26.png"/><Relationship Id="rId4" Type="http://schemas.openxmlformats.org/officeDocument/2006/relationships/image" Target="../media/image24.emf"/><Relationship Id="rId9" Type="http://schemas.openxmlformats.org/officeDocument/2006/relationships/diagramColors" Target="../diagrams/colors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5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8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</p:nvPr>
        </p:nvSpPr>
        <p:spPr>
          <a:xfrm>
            <a:off x="1377113" y="727038"/>
            <a:ext cx="6389775" cy="1353338"/>
          </a:xfrm>
        </p:spPr>
        <p:txBody>
          <a:bodyPr/>
          <a:lstStyle>
            <a:extLst/>
          </a:lstStyle>
          <a:p>
            <a:pPr algn="ctr"/>
            <a:r>
              <a:rPr lang="en-ZW" sz="2800" cap="none" dirty="0" smtClean="0">
                <a:solidFill>
                  <a:schemeClr val="tx2">
                    <a:lumMod val="20000"/>
                    <a:lumOff val="80000"/>
                  </a:schemeClr>
                </a:solidFill>
                <a:effectLst/>
              </a:rPr>
              <a:t>Probabilistic</a:t>
            </a:r>
            <a:r>
              <a:rPr lang="en-ZW" sz="2800" cap="non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 </a:t>
            </a:r>
            <a:r>
              <a:rPr lang="en-ZW" sz="2800" cap="none" dirty="0" smtClean="0">
                <a:solidFill>
                  <a:schemeClr val="tx2">
                    <a:lumMod val="20000"/>
                    <a:lumOff val="80000"/>
                  </a:schemeClr>
                </a:solidFill>
                <a:effectLst/>
              </a:rPr>
              <a:t>Slope  Stability  Analysis  with  the</a:t>
            </a:r>
            <a:endParaRPr lang="en-ZW" sz="2800" cap="none" dirty="0">
              <a:solidFill>
                <a:schemeClr val="tx2">
                  <a:lumMod val="20000"/>
                  <a:lumOff val="80000"/>
                </a:schemeClr>
              </a:solidFill>
              <a:effectLst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5109" y="2004993"/>
            <a:ext cx="8141577" cy="212365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extLst/>
          </a:lstStyle>
          <a:p>
            <a:pPr algn="ctr"/>
            <a:r>
              <a:rPr lang="en-US" sz="6600" b="1" dirty="0" smtClean="0">
                <a:ln w="11430"/>
                <a:solidFill>
                  <a:srgbClr val="FF9933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Gill Sans MT"/>
              </a:rPr>
              <a:t>“Response Surface Methodology”</a:t>
            </a:r>
            <a:endParaRPr lang="en-US" sz="6600" b="1" dirty="0">
              <a:solidFill>
                <a:srgbClr val="FF9933"/>
              </a:solidFill>
              <a:latin typeface="Gill Sans MT"/>
            </a:endParaRPr>
          </a:p>
        </p:txBody>
      </p:sp>
      <p:sp>
        <p:nvSpPr>
          <p:cNvPr id="5" name="Rectangle 3"/>
          <p:cNvSpPr txBox="1">
            <a:spLocks/>
          </p:cNvSpPr>
          <p:nvPr/>
        </p:nvSpPr>
        <p:spPr>
          <a:xfrm>
            <a:off x="3367071" y="4487877"/>
            <a:ext cx="2774988" cy="550052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>
                <a:rot lat="0" lon="0" rev="0"/>
              </a:camera>
              <a:lightRig rig="contrasting" dir="t">
                <a:rot lat="0" lon="0" rev="7500000"/>
              </a:lightRig>
            </a:scene3d>
            <a:sp3d contourW="6350" prstMaterial="metal">
              <a:bevelT w="13081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extLst/>
          </a:lstStyle>
          <a:p>
            <a:pPr lvl="0" algn="ctr">
              <a:spcBef>
                <a:spcPct val="0"/>
              </a:spcBef>
              <a:defRPr/>
            </a:pPr>
            <a:r>
              <a:rPr kumimoji="0" lang="en-ZW" sz="2400" b="1" i="1" u="none" strike="noStrike" kern="1200" cap="none" spc="-150" normalizeH="0" baseline="0" noProof="0" dirty="0" smtClean="0">
                <a:ln/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(Henry T. </a:t>
            </a:r>
            <a:r>
              <a:rPr lang="en-ZW" sz="2400" b="1" i="1" spc="-150" dirty="0" smtClean="0">
                <a:ln/>
                <a:solidFill>
                  <a:srgbClr val="FFC000"/>
                </a:solidFill>
              </a:rPr>
              <a:t>Chiwaye) </a:t>
            </a:r>
            <a:endParaRPr kumimoji="0" lang="en-ZW" sz="2400" b="1" i="1" u="none" strike="noStrike" kern="1200" cap="none" spc="-150" normalizeH="0" baseline="0" noProof="0" dirty="0">
              <a:ln/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51" name="Group 6"/>
          <p:cNvGrpSpPr>
            <a:grpSpLocks/>
          </p:cNvGrpSpPr>
          <p:nvPr/>
        </p:nvGrpSpPr>
        <p:grpSpPr bwMode="auto">
          <a:xfrm>
            <a:off x="5552598" y="6263695"/>
            <a:ext cx="3051836" cy="435147"/>
            <a:chOff x="722" y="2406"/>
            <a:chExt cx="5023" cy="940"/>
          </a:xfrm>
        </p:grpSpPr>
        <p:sp>
          <p:nvSpPr>
            <p:cNvPr id="52" name="Freeform 7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/>
              <a:ahLst/>
              <a:cxnLst>
                <a:cxn ang="0">
                  <a:pos x="626" y="134"/>
                </a:cxn>
                <a:cxn ang="0">
                  <a:pos x="663" y="238"/>
                </a:cxn>
                <a:cxn ang="0">
                  <a:pos x="686" y="301"/>
                </a:cxn>
                <a:cxn ang="0">
                  <a:pos x="696" y="255"/>
                </a:cxn>
                <a:cxn ang="0">
                  <a:pos x="758" y="8"/>
                </a:cxn>
                <a:cxn ang="0">
                  <a:pos x="761" y="0"/>
                </a:cxn>
                <a:cxn ang="0">
                  <a:pos x="831" y="0"/>
                </a:cxn>
                <a:cxn ang="0">
                  <a:pos x="875" y="0"/>
                </a:cxn>
                <a:cxn ang="0">
                  <a:pos x="863" y="48"/>
                </a:cxn>
                <a:cxn ang="0">
                  <a:pos x="802" y="296"/>
                </a:cxn>
                <a:cxn ang="0">
                  <a:pos x="803" y="299"/>
                </a:cxn>
                <a:cxn ang="0">
                  <a:pos x="902" y="196"/>
                </a:cxn>
                <a:cxn ang="0">
                  <a:pos x="963" y="131"/>
                </a:cxn>
                <a:cxn ang="0">
                  <a:pos x="1062" y="131"/>
                </a:cxn>
                <a:cxn ang="0">
                  <a:pos x="1582" y="131"/>
                </a:cxn>
                <a:cxn ang="0">
                  <a:pos x="1594" y="134"/>
                </a:cxn>
                <a:cxn ang="0">
                  <a:pos x="1577" y="204"/>
                </a:cxn>
                <a:cxn ang="0">
                  <a:pos x="1566" y="247"/>
                </a:cxn>
                <a:cxn ang="0">
                  <a:pos x="1480" y="247"/>
                </a:cxn>
                <a:cxn ang="0">
                  <a:pos x="1027" y="247"/>
                </a:cxn>
                <a:cxn ang="0">
                  <a:pos x="1009" y="255"/>
                </a:cxn>
                <a:cxn ang="0">
                  <a:pos x="796" y="477"/>
                </a:cxn>
                <a:cxn ang="0">
                  <a:pos x="664" y="614"/>
                </a:cxn>
                <a:cxn ang="0">
                  <a:pos x="643" y="558"/>
                </a:cxn>
                <a:cxn ang="0">
                  <a:pos x="538" y="255"/>
                </a:cxn>
                <a:cxn ang="0">
                  <a:pos x="524" y="247"/>
                </a:cxn>
                <a:cxn ang="0">
                  <a:pos x="200" y="247"/>
                </a:cxn>
                <a:cxn ang="0">
                  <a:pos x="0" y="247"/>
                </a:cxn>
                <a:cxn ang="0">
                  <a:pos x="3" y="229"/>
                </a:cxn>
                <a:cxn ang="0">
                  <a:pos x="28" y="134"/>
                </a:cxn>
                <a:cxn ang="0">
                  <a:pos x="40" y="131"/>
                </a:cxn>
                <a:cxn ang="0">
                  <a:pos x="401" y="131"/>
                </a:cxn>
                <a:cxn ang="0">
                  <a:pos x="626" y="131"/>
                </a:cxn>
              </a:cxnLst>
              <a:rect l="0" t="0" r="r" b="b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  <a:lnTo>
                    <a:pt x="626" y="13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53" name="Freeform 8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/>
              <a:ahLst/>
              <a:cxnLst>
                <a:cxn ang="0">
                  <a:pos x="626" y="134"/>
                </a:cxn>
                <a:cxn ang="0">
                  <a:pos x="663" y="238"/>
                </a:cxn>
                <a:cxn ang="0">
                  <a:pos x="686" y="301"/>
                </a:cxn>
                <a:cxn ang="0">
                  <a:pos x="696" y="255"/>
                </a:cxn>
                <a:cxn ang="0">
                  <a:pos x="758" y="8"/>
                </a:cxn>
                <a:cxn ang="0">
                  <a:pos x="761" y="0"/>
                </a:cxn>
                <a:cxn ang="0">
                  <a:pos x="831" y="0"/>
                </a:cxn>
                <a:cxn ang="0">
                  <a:pos x="875" y="0"/>
                </a:cxn>
                <a:cxn ang="0">
                  <a:pos x="863" y="48"/>
                </a:cxn>
                <a:cxn ang="0">
                  <a:pos x="802" y="296"/>
                </a:cxn>
                <a:cxn ang="0">
                  <a:pos x="803" y="299"/>
                </a:cxn>
                <a:cxn ang="0">
                  <a:pos x="902" y="196"/>
                </a:cxn>
                <a:cxn ang="0">
                  <a:pos x="963" y="131"/>
                </a:cxn>
                <a:cxn ang="0">
                  <a:pos x="1062" y="131"/>
                </a:cxn>
                <a:cxn ang="0">
                  <a:pos x="1582" y="131"/>
                </a:cxn>
                <a:cxn ang="0">
                  <a:pos x="1594" y="134"/>
                </a:cxn>
                <a:cxn ang="0">
                  <a:pos x="1577" y="204"/>
                </a:cxn>
                <a:cxn ang="0">
                  <a:pos x="1566" y="247"/>
                </a:cxn>
                <a:cxn ang="0">
                  <a:pos x="1480" y="247"/>
                </a:cxn>
                <a:cxn ang="0">
                  <a:pos x="1027" y="247"/>
                </a:cxn>
                <a:cxn ang="0">
                  <a:pos x="1009" y="255"/>
                </a:cxn>
                <a:cxn ang="0">
                  <a:pos x="796" y="477"/>
                </a:cxn>
                <a:cxn ang="0">
                  <a:pos x="664" y="614"/>
                </a:cxn>
                <a:cxn ang="0">
                  <a:pos x="643" y="558"/>
                </a:cxn>
                <a:cxn ang="0">
                  <a:pos x="538" y="255"/>
                </a:cxn>
                <a:cxn ang="0">
                  <a:pos x="524" y="247"/>
                </a:cxn>
                <a:cxn ang="0">
                  <a:pos x="200" y="247"/>
                </a:cxn>
                <a:cxn ang="0">
                  <a:pos x="0" y="247"/>
                </a:cxn>
                <a:cxn ang="0">
                  <a:pos x="3" y="229"/>
                </a:cxn>
                <a:cxn ang="0">
                  <a:pos x="28" y="134"/>
                </a:cxn>
                <a:cxn ang="0">
                  <a:pos x="40" y="131"/>
                </a:cxn>
                <a:cxn ang="0">
                  <a:pos x="401" y="131"/>
                </a:cxn>
                <a:cxn ang="0">
                  <a:pos x="626" y="131"/>
                </a:cxn>
              </a:cxnLst>
              <a:rect l="0" t="0" r="r" b="b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</a:path>
              </a:pathLst>
            </a:custGeom>
            <a:noFill/>
            <a:ln w="30163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54" name="Freeform 9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/>
              <a:ahLst/>
              <a:cxnLst>
                <a:cxn ang="0">
                  <a:pos x="29" y="1"/>
                </a:cxn>
                <a:cxn ang="0">
                  <a:pos x="37" y="1"/>
                </a:cxn>
                <a:cxn ang="0">
                  <a:pos x="108" y="1"/>
                </a:cxn>
                <a:cxn ang="0">
                  <a:pos x="345" y="1"/>
                </a:cxn>
                <a:cxn ang="0">
                  <a:pos x="528" y="1"/>
                </a:cxn>
                <a:cxn ang="0">
                  <a:pos x="538" y="0"/>
                </a:cxn>
                <a:cxn ang="0">
                  <a:pos x="540" y="8"/>
                </a:cxn>
                <a:cxn ang="0">
                  <a:pos x="560" y="65"/>
                </a:cxn>
                <a:cxn ang="0">
                  <a:pos x="628" y="255"/>
                </a:cxn>
                <a:cxn ang="0">
                  <a:pos x="681" y="399"/>
                </a:cxn>
                <a:cxn ang="0">
                  <a:pos x="684" y="406"/>
                </a:cxn>
                <a:cxn ang="0">
                  <a:pos x="691" y="399"/>
                </a:cxn>
                <a:cxn ang="0">
                  <a:pos x="746" y="343"/>
                </a:cxn>
                <a:cxn ang="0">
                  <a:pos x="930" y="153"/>
                </a:cxn>
                <a:cxn ang="0">
                  <a:pos x="1071" y="8"/>
                </a:cxn>
                <a:cxn ang="0">
                  <a:pos x="1080" y="0"/>
                </a:cxn>
                <a:cxn ang="0">
                  <a:pos x="1089" y="0"/>
                </a:cxn>
                <a:cxn ang="0">
                  <a:pos x="1159" y="0"/>
                </a:cxn>
                <a:cxn ang="0">
                  <a:pos x="1400" y="0"/>
                </a:cxn>
                <a:cxn ang="0">
                  <a:pos x="1584" y="0"/>
                </a:cxn>
                <a:cxn ang="0">
                  <a:pos x="1595" y="0"/>
                </a:cxn>
                <a:cxn ang="0">
                  <a:pos x="1593" y="3"/>
                </a:cxn>
                <a:cxn ang="0">
                  <a:pos x="1590" y="19"/>
                </a:cxn>
                <a:cxn ang="0">
                  <a:pos x="1576" y="75"/>
                </a:cxn>
                <a:cxn ang="0">
                  <a:pos x="1565" y="117"/>
                </a:cxn>
                <a:cxn ang="0">
                  <a:pos x="1565" y="119"/>
                </a:cxn>
                <a:cxn ang="0">
                  <a:pos x="1556" y="119"/>
                </a:cxn>
                <a:cxn ang="0">
                  <a:pos x="1497" y="119"/>
                </a:cxn>
                <a:cxn ang="0">
                  <a:pos x="1296" y="119"/>
                </a:cxn>
                <a:cxn ang="0">
                  <a:pos x="1141" y="119"/>
                </a:cxn>
                <a:cxn ang="0">
                  <a:pos x="1134" y="119"/>
                </a:cxn>
                <a:cxn ang="0">
                  <a:pos x="1124" y="130"/>
                </a:cxn>
                <a:cxn ang="0">
                  <a:pos x="1054" y="202"/>
                </a:cxn>
                <a:cxn ang="0">
                  <a:pos x="814" y="446"/>
                </a:cxn>
                <a:cxn ang="0">
                  <a:pos x="632" y="633"/>
                </a:cxn>
                <a:cxn ang="0">
                  <a:pos x="623" y="642"/>
                </a:cxn>
                <a:cxn ang="0">
                  <a:pos x="619" y="633"/>
                </a:cxn>
                <a:cxn ang="0">
                  <a:pos x="595" y="561"/>
                </a:cxn>
                <a:cxn ang="0">
                  <a:pos x="514" y="316"/>
                </a:cxn>
                <a:cxn ang="0">
                  <a:pos x="452" y="128"/>
                </a:cxn>
                <a:cxn ang="0">
                  <a:pos x="451" y="117"/>
                </a:cxn>
                <a:cxn ang="0">
                  <a:pos x="440" y="119"/>
                </a:cxn>
                <a:cxn ang="0">
                  <a:pos x="380" y="119"/>
                </a:cxn>
                <a:cxn ang="0">
                  <a:pos x="169" y="119"/>
                </a:cxn>
                <a:cxn ang="0">
                  <a:pos x="9" y="119"/>
                </a:cxn>
                <a:cxn ang="0">
                  <a:pos x="0" y="119"/>
                </a:cxn>
                <a:cxn ang="0">
                  <a:pos x="0" y="117"/>
                </a:cxn>
                <a:cxn ang="0">
                  <a:pos x="4" y="102"/>
                </a:cxn>
                <a:cxn ang="0">
                  <a:pos x="16" y="47"/>
                </a:cxn>
                <a:cxn ang="0">
                  <a:pos x="27" y="5"/>
                </a:cxn>
                <a:cxn ang="0">
                  <a:pos x="29" y="1"/>
                </a:cxn>
                <a:cxn ang="0">
                  <a:pos x="29" y="1"/>
                </a:cxn>
              </a:cxnLst>
              <a:rect l="0" t="0" r="r" b="b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  <a:lnTo>
                    <a:pt x="29" y="1"/>
                  </a:lnTo>
                  <a:close/>
                </a:path>
              </a:pathLst>
            </a:custGeom>
            <a:solidFill>
              <a:srgbClr val="C791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55" name="Freeform 10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/>
              <a:ahLst/>
              <a:cxnLst>
                <a:cxn ang="0">
                  <a:pos x="29" y="1"/>
                </a:cxn>
                <a:cxn ang="0">
                  <a:pos x="37" y="1"/>
                </a:cxn>
                <a:cxn ang="0">
                  <a:pos x="108" y="1"/>
                </a:cxn>
                <a:cxn ang="0">
                  <a:pos x="345" y="1"/>
                </a:cxn>
                <a:cxn ang="0">
                  <a:pos x="528" y="1"/>
                </a:cxn>
                <a:cxn ang="0">
                  <a:pos x="538" y="0"/>
                </a:cxn>
                <a:cxn ang="0">
                  <a:pos x="540" y="8"/>
                </a:cxn>
                <a:cxn ang="0">
                  <a:pos x="560" y="65"/>
                </a:cxn>
                <a:cxn ang="0">
                  <a:pos x="628" y="255"/>
                </a:cxn>
                <a:cxn ang="0">
                  <a:pos x="681" y="399"/>
                </a:cxn>
                <a:cxn ang="0">
                  <a:pos x="684" y="406"/>
                </a:cxn>
                <a:cxn ang="0">
                  <a:pos x="691" y="399"/>
                </a:cxn>
                <a:cxn ang="0">
                  <a:pos x="746" y="343"/>
                </a:cxn>
                <a:cxn ang="0">
                  <a:pos x="930" y="153"/>
                </a:cxn>
                <a:cxn ang="0">
                  <a:pos x="1071" y="8"/>
                </a:cxn>
                <a:cxn ang="0">
                  <a:pos x="1080" y="0"/>
                </a:cxn>
                <a:cxn ang="0">
                  <a:pos x="1089" y="0"/>
                </a:cxn>
                <a:cxn ang="0">
                  <a:pos x="1159" y="0"/>
                </a:cxn>
                <a:cxn ang="0">
                  <a:pos x="1400" y="0"/>
                </a:cxn>
                <a:cxn ang="0">
                  <a:pos x="1584" y="0"/>
                </a:cxn>
                <a:cxn ang="0">
                  <a:pos x="1595" y="0"/>
                </a:cxn>
                <a:cxn ang="0">
                  <a:pos x="1593" y="3"/>
                </a:cxn>
                <a:cxn ang="0">
                  <a:pos x="1590" y="19"/>
                </a:cxn>
                <a:cxn ang="0">
                  <a:pos x="1576" y="75"/>
                </a:cxn>
                <a:cxn ang="0">
                  <a:pos x="1565" y="117"/>
                </a:cxn>
                <a:cxn ang="0">
                  <a:pos x="1565" y="119"/>
                </a:cxn>
                <a:cxn ang="0">
                  <a:pos x="1556" y="119"/>
                </a:cxn>
                <a:cxn ang="0">
                  <a:pos x="1497" y="119"/>
                </a:cxn>
                <a:cxn ang="0">
                  <a:pos x="1296" y="119"/>
                </a:cxn>
                <a:cxn ang="0">
                  <a:pos x="1141" y="119"/>
                </a:cxn>
                <a:cxn ang="0">
                  <a:pos x="1134" y="119"/>
                </a:cxn>
                <a:cxn ang="0">
                  <a:pos x="1124" y="130"/>
                </a:cxn>
                <a:cxn ang="0">
                  <a:pos x="1054" y="202"/>
                </a:cxn>
                <a:cxn ang="0">
                  <a:pos x="814" y="446"/>
                </a:cxn>
                <a:cxn ang="0">
                  <a:pos x="632" y="633"/>
                </a:cxn>
                <a:cxn ang="0">
                  <a:pos x="623" y="642"/>
                </a:cxn>
                <a:cxn ang="0">
                  <a:pos x="619" y="633"/>
                </a:cxn>
                <a:cxn ang="0">
                  <a:pos x="595" y="561"/>
                </a:cxn>
                <a:cxn ang="0">
                  <a:pos x="514" y="316"/>
                </a:cxn>
                <a:cxn ang="0">
                  <a:pos x="452" y="128"/>
                </a:cxn>
                <a:cxn ang="0">
                  <a:pos x="451" y="117"/>
                </a:cxn>
                <a:cxn ang="0">
                  <a:pos x="440" y="119"/>
                </a:cxn>
                <a:cxn ang="0">
                  <a:pos x="380" y="119"/>
                </a:cxn>
                <a:cxn ang="0">
                  <a:pos x="169" y="119"/>
                </a:cxn>
                <a:cxn ang="0">
                  <a:pos x="9" y="119"/>
                </a:cxn>
                <a:cxn ang="0">
                  <a:pos x="0" y="119"/>
                </a:cxn>
                <a:cxn ang="0">
                  <a:pos x="0" y="117"/>
                </a:cxn>
                <a:cxn ang="0">
                  <a:pos x="4" y="102"/>
                </a:cxn>
                <a:cxn ang="0">
                  <a:pos x="16" y="47"/>
                </a:cxn>
                <a:cxn ang="0">
                  <a:pos x="27" y="5"/>
                </a:cxn>
                <a:cxn ang="0">
                  <a:pos x="29" y="1"/>
                </a:cxn>
              </a:cxnLst>
              <a:rect l="0" t="0" r="r" b="b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</a:path>
              </a:pathLst>
            </a:custGeom>
            <a:noFill/>
            <a:ln w="30163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56" name="Freeform 11"/>
            <p:cNvSpPr>
              <a:spLocks/>
            </p:cNvSpPr>
            <p:nvPr/>
          </p:nvSpPr>
          <p:spPr bwMode="auto">
            <a:xfrm>
              <a:off x="2458" y="2528"/>
              <a:ext cx="249" cy="309"/>
            </a:xfrm>
            <a:custGeom>
              <a:avLst/>
              <a:gdLst/>
              <a:ahLst/>
              <a:cxnLst>
                <a:cxn ang="0">
                  <a:pos x="45" y="204"/>
                </a:cxn>
                <a:cxn ang="0">
                  <a:pos x="72" y="209"/>
                </a:cxn>
                <a:cxn ang="0">
                  <a:pos x="81" y="239"/>
                </a:cxn>
                <a:cxn ang="0">
                  <a:pos x="91" y="248"/>
                </a:cxn>
                <a:cxn ang="0">
                  <a:pos x="125" y="255"/>
                </a:cxn>
                <a:cxn ang="0">
                  <a:pos x="147" y="253"/>
                </a:cxn>
                <a:cxn ang="0">
                  <a:pos x="165" y="242"/>
                </a:cxn>
                <a:cxn ang="0">
                  <a:pos x="174" y="232"/>
                </a:cxn>
                <a:cxn ang="0">
                  <a:pos x="174" y="218"/>
                </a:cxn>
                <a:cxn ang="0">
                  <a:pos x="172" y="211"/>
                </a:cxn>
                <a:cxn ang="0">
                  <a:pos x="165" y="204"/>
                </a:cxn>
                <a:cxn ang="0">
                  <a:pos x="140" y="195"/>
                </a:cxn>
                <a:cxn ang="0">
                  <a:pos x="110" y="186"/>
                </a:cxn>
                <a:cxn ang="0">
                  <a:pos x="74" y="172"/>
                </a:cxn>
                <a:cxn ang="0">
                  <a:pos x="42" y="156"/>
                </a:cxn>
                <a:cxn ang="0">
                  <a:pos x="24" y="135"/>
                </a:cxn>
                <a:cxn ang="0">
                  <a:pos x="14" y="97"/>
                </a:cxn>
                <a:cxn ang="0">
                  <a:pos x="19" y="72"/>
                </a:cxn>
                <a:cxn ang="0">
                  <a:pos x="54" y="24"/>
                </a:cxn>
                <a:cxn ang="0">
                  <a:pos x="100" y="5"/>
                </a:cxn>
                <a:cxn ang="0">
                  <a:pos x="149" y="2"/>
                </a:cxn>
                <a:cxn ang="0">
                  <a:pos x="219" y="23"/>
                </a:cxn>
                <a:cxn ang="0">
                  <a:pos x="235" y="42"/>
                </a:cxn>
                <a:cxn ang="0">
                  <a:pos x="249" y="97"/>
                </a:cxn>
                <a:cxn ang="0">
                  <a:pos x="204" y="97"/>
                </a:cxn>
                <a:cxn ang="0">
                  <a:pos x="176" y="88"/>
                </a:cxn>
                <a:cxn ang="0">
                  <a:pos x="167" y="67"/>
                </a:cxn>
                <a:cxn ang="0">
                  <a:pos x="142" y="58"/>
                </a:cxn>
                <a:cxn ang="0">
                  <a:pos x="112" y="60"/>
                </a:cxn>
                <a:cxn ang="0">
                  <a:pos x="100" y="67"/>
                </a:cxn>
                <a:cxn ang="0">
                  <a:pos x="89" y="82"/>
                </a:cxn>
                <a:cxn ang="0">
                  <a:pos x="91" y="93"/>
                </a:cxn>
                <a:cxn ang="0">
                  <a:pos x="105" y="105"/>
                </a:cxn>
                <a:cxn ang="0">
                  <a:pos x="140" y="119"/>
                </a:cxn>
                <a:cxn ang="0">
                  <a:pos x="153" y="123"/>
                </a:cxn>
                <a:cxn ang="0">
                  <a:pos x="158" y="125"/>
                </a:cxn>
                <a:cxn ang="0">
                  <a:pos x="205" y="144"/>
                </a:cxn>
                <a:cxn ang="0">
                  <a:pos x="230" y="162"/>
                </a:cxn>
                <a:cxn ang="0">
                  <a:pos x="244" y="181"/>
                </a:cxn>
                <a:cxn ang="0">
                  <a:pos x="248" y="202"/>
                </a:cxn>
                <a:cxn ang="0">
                  <a:pos x="248" y="225"/>
                </a:cxn>
                <a:cxn ang="0">
                  <a:pos x="214" y="281"/>
                </a:cxn>
                <a:cxn ang="0">
                  <a:pos x="188" y="295"/>
                </a:cxn>
                <a:cxn ang="0">
                  <a:pos x="112" y="309"/>
                </a:cxn>
                <a:cxn ang="0">
                  <a:pos x="54" y="301"/>
                </a:cxn>
                <a:cxn ang="0">
                  <a:pos x="21" y="279"/>
                </a:cxn>
                <a:cxn ang="0">
                  <a:pos x="0" y="213"/>
                </a:cxn>
              </a:cxnLst>
              <a:rect l="0" t="0" r="r" b="b"/>
              <a:pathLst>
                <a:path w="249" h="309">
                  <a:moveTo>
                    <a:pt x="0" y="204"/>
                  </a:moveTo>
                  <a:lnTo>
                    <a:pt x="10" y="204"/>
                  </a:lnTo>
                  <a:lnTo>
                    <a:pt x="45" y="204"/>
                  </a:lnTo>
                  <a:lnTo>
                    <a:pt x="72" y="204"/>
                  </a:lnTo>
                  <a:lnTo>
                    <a:pt x="74" y="204"/>
                  </a:lnTo>
                  <a:lnTo>
                    <a:pt x="72" y="209"/>
                  </a:lnTo>
                  <a:lnTo>
                    <a:pt x="72" y="216"/>
                  </a:lnTo>
                  <a:lnTo>
                    <a:pt x="75" y="228"/>
                  </a:lnTo>
                  <a:lnTo>
                    <a:pt x="81" y="239"/>
                  </a:lnTo>
                  <a:lnTo>
                    <a:pt x="84" y="241"/>
                  </a:lnTo>
                  <a:lnTo>
                    <a:pt x="86" y="244"/>
                  </a:lnTo>
                  <a:lnTo>
                    <a:pt x="91" y="248"/>
                  </a:lnTo>
                  <a:lnTo>
                    <a:pt x="103" y="253"/>
                  </a:lnTo>
                  <a:lnTo>
                    <a:pt x="119" y="255"/>
                  </a:lnTo>
                  <a:lnTo>
                    <a:pt x="125" y="255"/>
                  </a:lnTo>
                  <a:lnTo>
                    <a:pt x="128" y="255"/>
                  </a:lnTo>
                  <a:lnTo>
                    <a:pt x="135" y="255"/>
                  </a:lnTo>
                  <a:lnTo>
                    <a:pt x="147" y="253"/>
                  </a:lnTo>
                  <a:lnTo>
                    <a:pt x="156" y="248"/>
                  </a:lnTo>
                  <a:lnTo>
                    <a:pt x="160" y="246"/>
                  </a:lnTo>
                  <a:lnTo>
                    <a:pt x="165" y="242"/>
                  </a:lnTo>
                  <a:lnTo>
                    <a:pt x="168" y="239"/>
                  </a:lnTo>
                  <a:lnTo>
                    <a:pt x="172" y="235"/>
                  </a:lnTo>
                  <a:lnTo>
                    <a:pt x="174" y="232"/>
                  </a:lnTo>
                  <a:lnTo>
                    <a:pt x="174" y="228"/>
                  </a:lnTo>
                  <a:lnTo>
                    <a:pt x="176" y="225"/>
                  </a:lnTo>
                  <a:lnTo>
                    <a:pt x="174" y="218"/>
                  </a:lnTo>
                  <a:lnTo>
                    <a:pt x="174" y="214"/>
                  </a:lnTo>
                  <a:lnTo>
                    <a:pt x="174" y="213"/>
                  </a:lnTo>
                  <a:lnTo>
                    <a:pt x="172" y="211"/>
                  </a:lnTo>
                  <a:lnTo>
                    <a:pt x="170" y="209"/>
                  </a:lnTo>
                  <a:lnTo>
                    <a:pt x="167" y="206"/>
                  </a:lnTo>
                  <a:lnTo>
                    <a:pt x="165" y="204"/>
                  </a:lnTo>
                  <a:lnTo>
                    <a:pt x="158" y="202"/>
                  </a:lnTo>
                  <a:lnTo>
                    <a:pt x="154" y="200"/>
                  </a:lnTo>
                  <a:lnTo>
                    <a:pt x="140" y="195"/>
                  </a:lnTo>
                  <a:lnTo>
                    <a:pt x="126" y="190"/>
                  </a:lnTo>
                  <a:lnTo>
                    <a:pt x="121" y="190"/>
                  </a:lnTo>
                  <a:lnTo>
                    <a:pt x="110" y="186"/>
                  </a:lnTo>
                  <a:lnTo>
                    <a:pt x="93" y="181"/>
                  </a:lnTo>
                  <a:lnTo>
                    <a:pt x="77" y="174"/>
                  </a:lnTo>
                  <a:lnTo>
                    <a:pt x="74" y="172"/>
                  </a:lnTo>
                  <a:lnTo>
                    <a:pt x="68" y="170"/>
                  </a:lnTo>
                  <a:lnTo>
                    <a:pt x="58" y="167"/>
                  </a:lnTo>
                  <a:lnTo>
                    <a:pt x="42" y="156"/>
                  </a:lnTo>
                  <a:lnTo>
                    <a:pt x="30" y="142"/>
                  </a:lnTo>
                  <a:lnTo>
                    <a:pt x="28" y="139"/>
                  </a:lnTo>
                  <a:lnTo>
                    <a:pt x="24" y="135"/>
                  </a:lnTo>
                  <a:lnTo>
                    <a:pt x="21" y="128"/>
                  </a:lnTo>
                  <a:lnTo>
                    <a:pt x="16" y="112"/>
                  </a:lnTo>
                  <a:lnTo>
                    <a:pt x="14" y="97"/>
                  </a:lnTo>
                  <a:lnTo>
                    <a:pt x="16" y="91"/>
                  </a:lnTo>
                  <a:lnTo>
                    <a:pt x="16" y="86"/>
                  </a:lnTo>
                  <a:lnTo>
                    <a:pt x="19" y="72"/>
                  </a:lnTo>
                  <a:lnTo>
                    <a:pt x="30" y="49"/>
                  </a:lnTo>
                  <a:lnTo>
                    <a:pt x="47" y="30"/>
                  </a:lnTo>
                  <a:lnTo>
                    <a:pt x="54" y="24"/>
                  </a:lnTo>
                  <a:lnTo>
                    <a:pt x="59" y="21"/>
                  </a:lnTo>
                  <a:lnTo>
                    <a:pt x="72" y="16"/>
                  </a:lnTo>
                  <a:lnTo>
                    <a:pt x="100" y="5"/>
                  </a:lnTo>
                  <a:lnTo>
                    <a:pt x="132" y="2"/>
                  </a:lnTo>
                  <a:lnTo>
                    <a:pt x="142" y="0"/>
                  </a:lnTo>
                  <a:lnTo>
                    <a:pt x="149" y="2"/>
                  </a:lnTo>
                  <a:lnTo>
                    <a:pt x="167" y="2"/>
                  </a:lnTo>
                  <a:lnTo>
                    <a:pt x="195" y="10"/>
                  </a:lnTo>
                  <a:lnTo>
                    <a:pt x="219" y="23"/>
                  </a:lnTo>
                  <a:lnTo>
                    <a:pt x="225" y="26"/>
                  </a:lnTo>
                  <a:lnTo>
                    <a:pt x="228" y="31"/>
                  </a:lnTo>
                  <a:lnTo>
                    <a:pt x="235" y="42"/>
                  </a:lnTo>
                  <a:lnTo>
                    <a:pt x="246" y="63"/>
                  </a:lnTo>
                  <a:lnTo>
                    <a:pt x="249" y="89"/>
                  </a:lnTo>
                  <a:lnTo>
                    <a:pt x="249" y="97"/>
                  </a:lnTo>
                  <a:lnTo>
                    <a:pt x="248" y="97"/>
                  </a:lnTo>
                  <a:lnTo>
                    <a:pt x="237" y="97"/>
                  </a:lnTo>
                  <a:lnTo>
                    <a:pt x="204" y="97"/>
                  </a:lnTo>
                  <a:lnTo>
                    <a:pt x="177" y="97"/>
                  </a:lnTo>
                  <a:lnTo>
                    <a:pt x="177" y="97"/>
                  </a:lnTo>
                  <a:lnTo>
                    <a:pt x="176" y="88"/>
                  </a:lnTo>
                  <a:lnTo>
                    <a:pt x="172" y="77"/>
                  </a:lnTo>
                  <a:lnTo>
                    <a:pt x="167" y="70"/>
                  </a:lnTo>
                  <a:lnTo>
                    <a:pt x="167" y="67"/>
                  </a:lnTo>
                  <a:lnTo>
                    <a:pt x="160" y="63"/>
                  </a:lnTo>
                  <a:lnTo>
                    <a:pt x="154" y="61"/>
                  </a:lnTo>
                  <a:lnTo>
                    <a:pt x="142" y="58"/>
                  </a:lnTo>
                  <a:lnTo>
                    <a:pt x="132" y="56"/>
                  </a:lnTo>
                  <a:lnTo>
                    <a:pt x="123" y="58"/>
                  </a:lnTo>
                  <a:lnTo>
                    <a:pt x="112" y="60"/>
                  </a:lnTo>
                  <a:lnTo>
                    <a:pt x="103" y="65"/>
                  </a:lnTo>
                  <a:lnTo>
                    <a:pt x="102" y="65"/>
                  </a:lnTo>
                  <a:lnTo>
                    <a:pt x="100" y="67"/>
                  </a:lnTo>
                  <a:lnTo>
                    <a:pt x="96" y="68"/>
                  </a:lnTo>
                  <a:lnTo>
                    <a:pt x="91" y="75"/>
                  </a:lnTo>
                  <a:lnTo>
                    <a:pt x="89" y="82"/>
                  </a:lnTo>
                  <a:lnTo>
                    <a:pt x="89" y="82"/>
                  </a:lnTo>
                  <a:lnTo>
                    <a:pt x="89" y="89"/>
                  </a:lnTo>
                  <a:lnTo>
                    <a:pt x="91" y="93"/>
                  </a:lnTo>
                  <a:lnTo>
                    <a:pt x="93" y="97"/>
                  </a:lnTo>
                  <a:lnTo>
                    <a:pt x="96" y="100"/>
                  </a:lnTo>
                  <a:lnTo>
                    <a:pt x="105" y="105"/>
                  </a:lnTo>
                  <a:lnTo>
                    <a:pt x="116" y="111"/>
                  </a:lnTo>
                  <a:lnTo>
                    <a:pt x="132" y="118"/>
                  </a:lnTo>
                  <a:lnTo>
                    <a:pt x="140" y="119"/>
                  </a:lnTo>
                  <a:lnTo>
                    <a:pt x="144" y="121"/>
                  </a:lnTo>
                  <a:lnTo>
                    <a:pt x="149" y="123"/>
                  </a:lnTo>
                  <a:lnTo>
                    <a:pt x="153" y="123"/>
                  </a:lnTo>
                  <a:lnTo>
                    <a:pt x="154" y="123"/>
                  </a:lnTo>
                  <a:lnTo>
                    <a:pt x="156" y="125"/>
                  </a:lnTo>
                  <a:lnTo>
                    <a:pt x="158" y="125"/>
                  </a:lnTo>
                  <a:lnTo>
                    <a:pt x="165" y="128"/>
                  </a:lnTo>
                  <a:lnTo>
                    <a:pt x="181" y="133"/>
                  </a:lnTo>
                  <a:lnTo>
                    <a:pt x="205" y="144"/>
                  </a:lnTo>
                  <a:lnTo>
                    <a:pt x="221" y="153"/>
                  </a:lnTo>
                  <a:lnTo>
                    <a:pt x="225" y="155"/>
                  </a:lnTo>
                  <a:lnTo>
                    <a:pt x="230" y="162"/>
                  </a:lnTo>
                  <a:lnTo>
                    <a:pt x="237" y="170"/>
                  </a:lnTo>
                  <a:lnTo>
                    <a:pt x="242" y="179"/>
                  </a:lnTo>
                  <a:lnTo>
                    <a:pt x="244" y="181"/>
                  </a:lnTo>
                  <a:lnTo>
                    <a:pt x="244" y="184"/>
                  </a:lnTo>
                  <a:lnTo>
                    <a:pt x="246" y="190"/>
                  </a:lnTo>
                  <a:lnTo>
                    <a:pt x="248" y="202"/>
                  </a:lnTo>
                  <a:lnTo>
                    <a:pt x="248" y="214"/>
                  </a:lnTo>
                  <a:lnTo>
                    <a:pt x="249" y="216"/>
                  </a:lnTo>
                  <a:lnTo>
                    <a:pt x="248" y="225"/>
                  </a:lnTo>
                  <a:lnTo>
                    <a:pt x="244" y="237"/>
                  </a:lnTo>
                  <a:lnTo>
                    <a:pt x="232" y="262"/>
                  </a:lnTo>
                  <a:lnTo>
                    <a:pt x="214" y="281"/>
                  </a:lnTo>
                  <a:lnTo>
                    <a:pt x="209" y="285"/>
                  </a:lnTo>
                  <a:lnTo>
                    <a:pt x="202" y="290"/>
                  </a:lnTo>
                  <a:lnTo>
                    <a:pt x="188" y="295"/>
                  </a:lnTo>
                  <a:lnTo>
                    <a:pt x="158" y="306"/>
                  </a:lnTo>
                  <a:lnTo>
                    <a:pt x="121" y="309"/>
                  </a:lnTo>
                  <a:lnTo>
                    <a:pt x="112" y="309"/>
                  </a:lnTo>
                  <a:lnTo>
                    <a:pt x="102" y="309"/>
                  </a:lnTo>
                  <a:lnTo>
                    <a:pt x="84" y="309"/>
                  </a:lnTo>
                  <a:lnTo>
                    <a:pt x="54" y="301"/>
                  </a:lnTo>
                  <a:lnTo>
                    <a:pt x="30" y="288"/>
                  </a:lnTo>
                  <a:lnTo>
                    <a:pt x="26" y="283"/>
                  </a:lnTo>
                  <a:lnTo>
                    <a:pt x="21" y="279"/>
                  </a:lnTo>
                  <a:lnTo>
                    <a:pt x="14" y="269"/>
                  </a:lnTo>
                  <a:lnTo>
                    <a:pt x="3" y="244"/>
                  </a:lnTo>
                  <a:lnTo>
                    <a:pt x="0" y="213"/>
                  </a:lnTo>
                  <a:lnTo>
                    <a:pt x="0" y="204"/>
                  </a:lnTo>
                  <a:lnTo>
                    <a:pt x="0" y="20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57" name="Freeform 12"/>
            <p:cNvSpPr>
              <a:spLocks noEditPoints="1"/>
            </p:cNvSpPr>
            <p:nvPr/>
          </p:nvSpPr>
          <p:spPr bwMode="auto">
            <a:xfrm>
              <a:off x="2743" y="2535"/>
              <a:ext cx="270" cy="294"/>
            </a:xfrm>
            <a:custGeom>
              <a:avLst/>
              <a:gdLst/>
              <a:ahLst/>
              <a:cxnLst>
                <a:cxn ang="0">
                  <a:pos x="124" y="125"/>
                </a:cxn>
                <a:cxn ang="0">
                  <a:pos x="149" y="125"/>
                </a:cxn>
                <a:cxn ang="0">
                  <a:pos x="177" y="119"/>
                </a:cxn>
                <a:cxn ang="0">
                  <a:pos x="186" y="112"/>
                </a:cxn>
                <a:cxn ang="0">
                  <a:pos x="195" y="91"/>
                </a:cxn>
                <a:cxn ang="0">
                  <a:pos x="186" y="70"/>
                </a:cxn>
                <a:cxn ang="0">
                  <a:pos x="174" y="63"/>
                </a:cxn>
                <a:cxn ang="0">
                  <a:pos x="152" y="60"/>
                </a:cxn>
                <a:cxn ang="0">
                  <a:pos x="96" y="60"/>
                </a:cxn>
                <a:cxn ang="0">
                  <a:pos x="93" y="102"/>
                </a:cxn>
                <a:cxn ang="0">
                  <a:pos x="91" y="125"/>
                </a:cxn>
                <a:cxn ang="0">
                  <a:pos x="0" y="288"/>
                </a:cxn>
                <a:cxn ang="0">
                  <a:pos x="24" y="7"/>
                </a:cxn>
                <a:cxn ang="0">
                  <a:pos x="47" y="0"/>
                </a:cxn>
                <a:cxn ang="0">
                  <a:pos x="168" y="0"/>
                </a:cxn>
                <a:cxn ang="0">
                  <a:pos x="221" y="9"/>
                </a:cxn>
                <a:cxn ang="0">
                  <a:pos x="253" y="24"/>
                </a:cxn>
                <a:cxn ang="0">
                  <a:pos x="267" y="53"/>
                </a:cxn>
                <a:cxn ang="0">
                  <a:pos x="268" y="88"/>
                </a:cxn>
                <a:cxn ang="0">
                  <a:pos x="256" y="121"/>
                </a:cxn>
                <a:cxn ang="0">
                  <a:pos x="246" y="133"/>
                </a:cxn>
                <a:cxn ang="0">
                  <a:pos x="218" y="153"/>
                </a:cxn>
                <a:cxn ang="0">
                  <a:pos x="235" y="165"/>
                </a:cxn>
                <a:cxn ang="0">
                  <a:pos x="244" y="183"/>
                </a:cxn>
                <a:cxn ang="0">
                  <a:pos x="247" y="218"/>
                </a:cxn>
                <a:cxn ang="0">
                  <a:pos x="247" y="232"/>
                </a:cxn>
                <a:cxn ang="0">
                  <a:pos x="246" y="250"/>
                </a:cxn>
                <a:cxn ang="0">
                  <a:pos x="251" y="279"/>
                </a:cxn>
                <a:cxn ang="0">
                  <a:pos x="254" y="292"/>
                </a:cxn>
                <a:cxn ang="0">
                  <a:pos x="253" y="294"/>
                </a:cxn>
                <a:cxn ang="0">
                  <a:pos x="175" y="294"/>
                </a:cxn>
                <a:cxn ang="0">
                  <a:pos x="172" y="279"/>
                </a:cxn>
                <a:cxn ang="0">
                  <a:pos x="172" y="248"/>
                </a:cxn>
                <a:cxn ang="0">
                  <a:pos x="172" y="220"/>
                </a:cxn>
                <a:cxn ang="0">
                  <a:pos x="170" y="200"/>
                </a:cxn>
                <a:cxn ang="0">
                  <a:pos x="158" y="190"/>
                </a:cxn>
                <a:cxn ang="0">
                  <a:pos x="135" y="184"/>
                </a:cxn>
                <a:cxn ang="0">
                  <a:pos x="103" y="184"/>
                </a:cxn>
                <a:cxn ang="0">
                  <a:pos x="84" y="188"/>
                </a:cxn>
                <a:cxn ang="0">
                  <a:pos x="75" y="292"/>
                </a:cxn>
                <a:cxn ang="0">
                  <a:pos x="63" y="294"/>
                </a:cxn>
                <a:cxn ang="0">
                  <a:pos x="0" y="294"/>
                </a:cxn>
              </a:cxnLst>
              <a:rect l="0" t="0" r="r" b="b"/>
              <a:pathLst>
                <a:path w="270" h="294">
                  <a:moveTo>
                    <a:pt x="91" y="125"/>
                  </a:moveTo>
                  <a:lnTo>
                    <a:pt x="100" y="125"/>
                  </a:lnTo>
                  <a:lnTo>
                    <a:pt x="124" y="125"/>
                  </a:lnTo>
                  <a:lnTo>
                    <a:pt x="145" y="125"/>
                  </a:lnTo>
                  <a:lnTo>
                    <a:pt x="147" y="125"/>
                  </a:lnTo>
                  <a:lnTo>
                    <a:pt x="149" y="125"/>
                  </a:lnTo>
                  <a:lnTo>
                    <a:pt x="156" y="125"/>
                  </a:lnTo>
                  <a:lnTo>
                    <a:pt x="168" y="123"/>
                  </a:lnTo>
                  <a:lnTo>
                    <a:pt x="177" y="119"/>
                  </a:lnTo>
                  <a:lnTo>
                    <a:pt x="181" y="118"/>
                  </a:lnTo>
                  <a:lnTo>
                    <a:pt x="182" y="116"/>
                  </a:lnTo>
                  <a:lnTo>
                    <a:pt x="186" y="112"/>
                  </a:lnTo>
                  <a:lnTo>
                    <a:pt x="191" y="104"/>
                  </a:lnTo>
                  <a:lnTo>
                    <a:pt x="193" y="95"/>
                  </a:lnTo>
                  <a:lnTo>
                    <a:pt x="195" y="91"/>
                  </a:lnTo>
                  <a:lnTo>
                    <a:pt x="193" y="84"/>
                  </a:lnTo>
                  <a:lnTo>
                    <a:pt x="191" y="77"/>
                  </a:lnTo>
                  <a:lnTo>
                    <a:pt x="186" y="70"/>
                  </a:lnTo>
                  <a:lnTo>
                    <a:pt x="186" y="68"/>
                  </a:lnTo>
                  <a:lnTo>
                    <a:pt x="179" y="65"/>
                  </a:lnTo>
                  <a:lnTo>
                    <a:pt x="174" y="63"/>
                  </a:lnTo>
                  <a:lnTo>
                    <a:pt x="163" y="61"/>
                  </a:lnTo>
                  <a:lnTo>
                    <a:pt x="154" y="60"/>
                  </a:lnTo>
                  <a:lnTo>
                    <a:pt x="152" y="60"/>
                  </a:lnTo>
                  <a:lnTo>
                    <a:pt x="144" y="60"/>
                  </a:lnTo>
                  <a:lnTo>
                    <a:pt x="117" y="60"/>
                  </a:lnTo>
                  <a:lnTo>
                    <a:pt x="96" y="60"/>
                  </a:lnTo>
                  <a:lnTo>
                    <a:pt x="96" y="60"/>
                  </a:lnTo>
                  <a:lnTo>
                    <a:pt x="94" y="70"/>
                  </a:lnTo>
                  <a:lnTo>
                    <a:pt x="93" y="102"/>
                  </a:lnTo>
                  <a:lnTo>
                    <a:pt x="91" y="125"/>
                  </a:lnTo>
                  <a:lnTo>
                    <a:pt x="91" y="125"/>
                  </a:lnTo>
                  <a:lnTo>
                    <a:pt x="91" y="125"/>
                  </a:lnTo>
                  <a:lnTo>
                    <a:pt x="91" y="125"/>
                  </a:lnTo>
                  <a:close/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47" y="0"/>
                  </a:lnTo>
                  <a:lnTo>
                    <a:pt x="114" y="0"/>
                  </a:lnTo>
                  <a:lnTo>
                    <a:pt x="165" y="0"/>
                  </a:lnTo>
                  <a:lnTo>
                    <a:pt x="168" y="0"/>
                  </a:lnTo>
                  <a:lnTo>
                    <a:pt x="177" y="2"/>
                  </a:lnTo>
                  <a:lnTo>
                    <a:pt x="193" y="2"/>
                  </a:lnTo>
                  <a:lnTo>
                    <a:pt x="221" y="9"/>
                  </a:lnTo>
                  <a:lnTo>
                    <a:pt x="244" y="19"/>
                  </a:lnTo>
                  <a:lnTo>
                    <a:pt x="249" y="21"/>
                  </a:lnTo>
                  <a:lnTo>
                    <a:pt x="253" y="24"/>
                  </a:lnTo>
                  <a:lnTo>
                    <a:pt x="258" y="33"/>
                  </a:lnTo>
                  <a:lnTo>
                    <a:pt x="263" y="42"/>
                  </a:lnTo>
                  <a:lnTo>
                    <a:pt x="267" y="53"/>
                  </a:lnTo>
                  <a:lnTo>
                    <a:pt x="270" y="77"/>
                  </a:lnTo>
                  <a:lnTo>
                    <a:pt x="270" y="82"/>
                  </a:lnTo>
                  <a:lnTo>
                    <a:pt x="268" y="88"/>
                  </a:lnTo>
                  <a:lnTo>
                    <a:pt x="267" y="95"/>
                  </a:lnTo>
                  <a:lnTo>
                    <a:pt x="263" y="109"/>
                  </a:lnTo>
                  <a:lnTo>
                    <a:pt x="256" y="121"/>
                  </a:lnTo>
                  <a:lnTo>
                    <a:pt x="254" y="123"/>
                  </a:lnTo>
                  <a:lnTo>
                    <a:pt x="251" y="126"/>
                  </a:lnTo>
                  <a:lnTo>
                    <a:pt x="246" y="133"/>
                  </a:lnTo>
                  <a:lnTo>
                    <a:pt x="235" y="144"/>
                  </a:lnTo>
                  <a:lnTo>
                    <a:pt x="221" y="151"/>
                  </a:lnTo>
                  <a:lnTo>
                    <a:pt x="218" y="153"/>
                  </a:lnTo>
                  <a:lnTo>
                    <a:pt x="219" y="155"/>
                  </a:lnTo>
                  <a:lnTo>
                    <a:pt x="225" y="158"/>
                  </a:lnTo>
                  <a:lnTo>
                    <a:pt x="235" y="165"/>
                  </a:lnTo>
                  <a:lnTo>
                    <a:pt x="240" y="172"/>
                  </a:lnTo>
                  <a:lnTo>
                    <a:pt x="242" y="174"/>
                  </a:lnTo>
                  <a:lnTo>
                    <a:pt x="244" y="183"/>
                  </a:lnTo>
                  <a:lnTo>
                    <a:pt x="246" y="188"/>
                  </a:lnTo>
                  <a:lnTo>
                    <a:pt x="247" y="204"/>
                  </a:lnTo>
                  <a:lnTo>
                    <a:pt x="247" y="218"/>
                  </a:lnTo>
                  <a:lnTo>
                    <a:pt x="247" y="221"/>
                  </a:lnTo>
                  <a:lnTo>
                    <a:pt x="247" y="225"/>
                  </a:lnTo>
                  <a:lnTo>
                    <a:pt x="247" y="232"/>
                  </a:lnTo>
                  <a:lnTo>
                    <a:pt x="247" y="241"/>
                  </a:lnTo>
                  <a:lnTo>
                    <a:pt x="247" y="243"/>
                  </a:lnTo>
                  <a:lnTo>
                    <a:pt x="246" y="250"/>
                  </a:lnTo>
                  <a:lnTo>
                    <a:pt x="246" y="260"/>
                  </a:lnTo>
                  <a:lnTo>
                    <a:pt x="249" y="274"/>
                  </a:lnTo>
                  <a:lnTo>
                    <a:pt x="251" y="279"/>
                  </a:lnTo>
                  <a:lnTo>
                    <a:pt x="254" y="285"/>
                  </a:lnTo>
                  <a:lnTo>
                    <a:pt x="256" y="285"/>
                  </a:lnTo>
                  <a:lnTo>
                    <a:pt x="254" y="292"/>
                  </a:lnTo>
                  <a:lnTo>
                    <a:pt x="254" y="294"/>
                  </a:lnTo>
                  <a:lnTo>
                    <a:pt x="254" y="294"/>
                  </a:lnTo>
                  <a:lnTo>
                    <a:pt x="253" y="294"/>
                  </a:lnTo>
                  <a:lnTo>
                    <a:pt x="240" y="294"/>
                  </a:lnTo>
                  <a:lnTo>
                    <a:pt x="203" y="294"/>
                  </a:lnTo>
                  <a:lnTo>
                    <a:pt x="175" y="294"/>
                  </a:lnTo>
                  <a:lnTo>
                    <a:pt x="175" y="294"/>
                  </a:lnTo>
                  <a:lnTo>
                    <a:pt x="172" y="286"/>
                  </a:lnTo>
                  <a:lnTo>
                    <a:pt x="172" y="279"/>
                  </a:lnTo>
                  <a:lnTo>
                    <a:pt x="172" y="265"/>
                  </a:lnTo>
                  <a:lnTo>
                    <a:pt x="172" y="251"/>
                  </a:lnTo>
                  <a:lnTo>
                    <a:pt x="172" y="248"/>
                  </a:lnTo>
                  <a:lnTo>
                    <a:pt x="172" y="241"/>
                  </a:lnTo>
                  <a:lnTo>
                    <a:pt x="172" y="227"/>
                  </a:lnTo>
                  <a:lnTo>
                    <a:pt x="172" y="220"/>
                  </a:lnTo>
                  <a:lnTo>
                    <a:pt x="174" y="218"/>
                  </a:lnTo>
                  <a:lnTo>
                    <a:pt x="172" y="211"/>
                  </a:lnTo>
                  <a:lnTo>
                    <a:pt x="170" y="200"/>
                  </a:lnTo>
                  <a:lnTo>
                    <a:pt x="165" y="193"/>
                  </a:lnTo>
                  <a:lnTo>
                    <a:pt x="165" y="192"/>
                  </a:lnTo>
                  <a:lnTo>
                    <a:pt x="158" y="190"/>
                  </a:lnTo>
                  <a:lnTo>
                    <a:pt x="154" y="188"/>
                  </a:lnTo>
                  <a:lnTo>
                    <a:pt x="144" y="186"/>
                  </a:lnTo>
                  <a:lnTo>
                    <a:pt x="135" y="184"/>
                  </a:lnTo>
                  <a:lnTo>
                    <a:pt x="133" y="184"/>
                  </a:lnTo>
                  <a:lnTo>
                    <a:pt x="126" y="184"/>
                  </a:lnTo>
                  <a:lnTo>
                    <a:pt x="103" y="184"/>
                  </a:lnTo>
                  <a:lnTo>
                    <a:pt x="86" y="184"/>
                  </a:lnTo>
                  <a:lnTo>
                    <a:pt x="86" y="184"/>
                  </a:lnTo>
                  <a:lnTo>
                    <a:pt x="84" y="188"/>
                  </a:lnTo>
                  <a:lnTo>
                    <a:pt x="84" y="202"/>
                  </a:lnTo>
                  <a:lnTo>
                    <a:pt x="79" y="253"/>
                  </a:lnTo>
                  <a:lnTo>
                    <a:pt x="75" y="292"/>
                  </a:lnTo>
                  <a:lnTo>
                    <a:pt x="75" y="294"/>
                  </a:lnTo>
                  <a:lnTo>
                    <a:pt x="73" y="294"/>
                  </a:lnTo>
                  <a:lnTo>
                    <a:pt x="63" y="294"/>
                  </a:lnTo>
                  <a:lnTo>
                    <a:pt x="28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58" name="Freeform 13"/>
            <p:cNvSpPr>
              <a:spLocks/>
            </p:cNvSpPr>
            <p:nvPr/>
          </p:nvSpPr>
          <p:spPr bwMode="auto">
            <a:xfrm>
              <a:off x="3045" y="2535"/>
              <a:ext cx="297" cy="294"/>
            </a:xfrm>
            <a:custGeom>
              <a:avLst/>
              <a:gdLst/>
              <a:ahLst/>
              <a:cxnLst>
                <a:cxn ang="0">
                  <a:pos x="0" y="294"/>
                </a:cxn>
                <a:cxn ang="0">
                  <a:pos x="0" y="288"/>
                </a:cxn>
                <a:cxn ang="0">
                  <a:pos x="3" y="248"/>
                </a:cxn>
                <a:cxn ang="0">
                  <a:pos x="16" y="111"/>
                </a:cxn>
                <a:cxn ang="0">
                  <a:pos x="25" y="7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72" y="0"/>
                </a:cxn>
                <a:cxn ang="0">
                  <a:pos x="98" y="0"/>
                </a:cxn>
                <a:cxn ang="0">
                  <a:pos x="100" y="0"/>
                </a:cxn>
                <a:cxn ang="0">
                  <a:pos x="98" y="3"/>
                </a:cxn>
                <a:cxn ang="0">
                  <a:pos x="98" y="17"/>
                </a:cxn>
                <a:cxn ang="0">
                  <a:pos x="93" y="70"/>
                </a:cxn>
                <a:cxn ang="0">
                  <a:pos x="91" y="111"/>
                </a:cxn>
                <a:cxn ang="0">
                  <a:pos x="91" y="112"/>
                </a:cxn>
                <a:cxn ang="0">
                  <a:pos x="93" y="111"/>
                </a:cxn>
                <a:cxn ang="0">
                  <a:pos x="109" y="95"/>
                </a:cxn>
                <a:cxn ang="0">
                  <a:pos x="162" y="44"/>
                </a:cxn>
                <a:cxn ang="0">
                  <a:pos x="202" y="3"/>
                </a:cxn>
                <a:cxn ang="0">
                  <a:pos x="206" y="0"/>
                </a:cxn>
                <a:cxn ang="0">
                  <a:pos x="207" y="0"/>
                </a:cxn>
                <a:cxn ang="0">
                  <a:pos x="220" y="0"/>
                </a:cxn>
                <a:cxn ang="0">
                  <a:pos x="262" y="0"/>
                </a:cxn>
                <a:cxn ang="0">
                  <a:pos x="294" y="0"/>
                </a:cxn>
                <a:cxn ang="0">
                  <a:pos x="297" y="0"/>
                </a:cxn>
                <a:cxn ang="0">
                  <a:pos x="294" y="3"/>
                </a:cxn>
                <a:cxn ang="0">
                  <a:pos x="276" y="19"/>
                </a:cxn>
                <a:cxn ang="0">
                  <a:pos x="214" y="77"/>
                </a:cxn>
                <a:cxn ang="0">
                  <a:pos x="167" y="121"/>
                </a:cxn>
                <a:cxn ang="0">
                  <a:pos x="165" y="123"/>
                </a:cxn>
                <a:cxn ang="0">
                  <a:pos x="167" y="126"/>
                </a:cxn>
                <a:cxn ang="0">
                  <a:pos x="181" y="151"/>
                </a:cxn>
                <a:cxn ang="0">
                  <a:pos x="232" y="230"/>
                </a:cxn>
                <a:cxn ang="0">
                  <a:pos x="269" y="292"/>
                </a:cxn>
                <a:cxn ang="0">
                  <a:pos x="272" y="294"/>
                </a:cxn>
                <a:cxn ang="0">
                  <a:pos x="269" y="294"/>
                </a:cxn>
                <a:cxn ang="0">
                  <a:pos x="258" y="294"/>
                </a:cxn>
                <a:cxn ang="0">
                  <a:pos x="216" y="294"/>
                </a:cxn>
                <a:cxn ang="0">
                  <a:pos x="185" y="294"/>
                </a:cxn>
                <a:cxn ang="0">
                  <a:pos x="183" y="294"/>
                </a:cxn>
                <a:cxn ang="0">
                  <a:pos x="181" y="292"/>
                </a:cxn>
                <a:cxn ang="0">
                  <a:pos x="170" y="276"/>
                </a:cxn>
                <a:cxn ang="0">
                  <a:pos x="137" y="221"/>
                </a:cxn>
                <a:cxn ang="0">
                  <a:pos x="111" y="179"/>
                </a:cxn>
                <a:cxn ang="0">
                  <a:pos x="111" y="176"/>
                </a:cxn>
                <a:cxn ang="0">
                  <a:pos x="109" y="177"/>
                </a:cxn>
                <a:cxn ang="0">
                  <a:pos x="105" y="181"/>
                </a:cxn>
                <a:cxn ang="0">
                  <a:pos x="93" y="193"/>
                </a:cxn>
                <a:cxn ang="0">
                  <a:pos x="83" y="202"/>
                </a:cxn>
                <a:cxn ang="0">
                  <a:pos x="83" y="202"/>
                </a:cxn>
                <a:cxn ang="0">
                  <a:pos x="81" y="206"/>
                </a:cxn>
                <a:cxn ang="0">
                  <a:pos x="81" y="218"/>
                </a:cxn>
                <a:cxn ang="0">
                  <a:pos x="75" y="260"/>
                </a:cxn>
                <a:cxn ang="0">
                  <a:pos x="74" y="292"/>
                </a:cxn>
                <a:cxn ang="0">
                  <a:pos x="74" y="294"/>
                </a:cxn>
                <a:cxn ang="0">
                  <a:pos x="72" y="294"/>
                </a:cxn>
                <a:cxn ang="0">
                  <a:pos x="61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297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6" y="111"/>
                  </a:lnTo>
                  <a:lnTo>
                    <a:pt x="25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72" y="0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98" y="3"/>
                  </a:lnTo>
                  <a:lnTo>
                    <a:pt x="98" y="17"/>
                  </a:lnTo>
                  <a:lnTo>
                    <a:pt x="93" y="70"/>
                  </a:lnTo>
                  <a:lnTo>
                    <a:pt x="91" y="111"/>
                  </a:lnTo>
                  <a:lnTo>
                    <a:pt x="91" y="112"/>
                  </a:lnTo>
                  <a:lnTo>
                    <a:pt x="93" y="111"/>
                  </a:lnTo>
                  <a:lnTo>
                    <a:pt x="109" y="95"/>
                  </a:lnTo>
                  <a:lnTo>
                    <a:pt x="162" y="44"/>
                  </a:lnTo>
                  <a:lnTo>
                    <a:pt x="202" y="3"/>
                  </a:lnTo>
                  <a:lnTo>
                    <a:pt x="206" y="0"/>
                  </a:lnTo>
                  <a:lnTo>
                    <a:pt x="207" y="0"/>
                  </a:lnTo>
                  <a:lnTo>
                    <a:pt x="220" y="0"/>
                  </a:lnTo>
                  <a:lnTo>
                    <a:pt x="262" y="0"/>
                  </a:lnTo>
                  <a:lnTo>
                    <a:pt x="294" y="0"/>
                  </a:lnTo>
                  <a:lnTo>
                    <a:pt x="297" y="0"/>
                  </a:lnTo>
                  <a:lnTo>
                    <a:pt x="294" y="3"/>
                  </a:lnTo>
                  <a:lnTo>
                    <a:pt x="276" y="19"/>
                  </a:lnTo>
                  <a:lnTo>
                    <a:pt x="214" y="77"/>
                  </a:lnTo>
                  <a:lnTo>
                    <a:pt x="167" y="121"/>
                  </a:lnTo>
                  <a:lnTo>
                    <a:pt x="165" y="123"/>
                  </a:lnTo>
                  <a:lnTo>
                    <a:pt x="167" y="126"/>
                  </a:lnTo>
                  <a:lnTo>
                    <a:pt x="181" y="151"/>
                  </a:lnTo>
                  <a:lnTo>
                    <a:pt x="232" y="230"/>
                  </a:lnTo>
                  <a:lnTo>
                    <a:pt x="269" y="292"/>
                  </a:lnTo>
                  <a:lnTo>
                    <a:pt x="272" y="294"/>
                  </a:lnTo>
                  <a:lnTo>
                    <a:pt x="269" y="294"/>
                  </a:lnTo>
                  <a:lnTo>
                    <a:pt x="258" y="294"/>
                  </a:lnTo>
                  <a:lnTo>
                    <a:pt x="216" y="294"/>
                  </a:lnTo>
                  <a:lnTo>
                    <a:pt x="185" y="294"/>
                  </a:lnTo>
                  <a:lnTo>
                    <a:pt x="183" y="294"/>
                  </a:lnTo>
                  <a:lnTo>
                    <a:pt x="181" y="292"/>
                  </a:lnTo>
                  <a:lnTo>
                    <a:pt x="170" y="276"/>
                  </a:lnTo>
                  <a:lnTo>
                    <a:pt x="137" y="221"/>
                  </a:lnTo>
                  <a:lnTo>
                    <a:pt x="111" y="179"/>
                  </a:lnTo>
                  <a:lnTo>
                    <a:pt x="111" y="176"/>
                  </a:lnTo>
                  <a:lnTo>
                    <a:pt x="109" y="177"/>
                  </a:lnTo>
                  <a:lnTo>
                    <a:pt x="105" y="181"/>
                  </a:lnTo>
                  <a:lnTo>
                    <a:pt x="93" y="193"/>
                  </a:lnTo>
                  <a:lnTo>
                    <a:pt x="83" y="202"/>
                  </a:lnTo>
                  <a:lnTo>
                    <a:pt x="83" y="202"/>
                  </a:lnTo>
                  <a:lnTo>
                    <a:pt x="81" y="206"/>
                  </a:lnTo>
                  <a:lnTo>
                    <a:pt x="81" y="218"/>
                  </a:lnTo>
                  <a:lnTo>
                    <a:pt x="75" y="260"/>
                  </a:lnTo>
                  <a:lnTo>
                    <a:pt x="74" y="292"/>
                  </a:lnTo>
                  <a:lnTo>
                    <a:pt x="74" y="294"/>
                  </a:lnTo>
                  <a:lnTo>
                    <a:pt x="72" y="294"/>
                  </a:lnTo>
                  <a:lnTo>
                    <a:pt x="61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59" name="Freeform 14"/>
            <p:cNvSpPr>
              <a:spLocks/>
            </p:cNvSpPr>
            <p:nvPr/>
          </p:nvSpPr>
          <p:spPr bwMode="auto">
            <a:xfrm>
              <a:off x="3465" y="2528"/>
              <a:ext cx="281" cy="309"/>
            </a:xfrm>
            <a:custGeom>
              <a:avLst/>
              <a:gdLst/>
              <a:ahLst/>
              <a:cxnLst>
                <a:cxn ang="0">
                  <a:pos x="269" y="207"/>
                </a:cxn>
                <a:cxn ang="0">
                  <a:pos x="248" y="253"/>
                </a:cxn>
                <a:cxn ang="0">
                  <a:pos x="223" y="279"/>
                </a:cxn>
                <a:cxn ang="0">
                  <a:pos x="202" y="293"/>
                </a:cxn>
                <a:cxn ang="0">
                  <a:pos x="141" y="309"/>
                </a:cxn>
                <a:cxn ang="0">
                  <a:pos x="121" y="309"/>
                </a:cxn>
                <a:cxn ang="0">
                  <a:pos x="65" y="295"/>
                </a:cxn>
                <a:cxn ang="0">
                  <a:pos x="32" y="267"/>
                </a:cxn>
                <a:cxn ang="0">
                  <a:pos x="16" y="246"/>
                </a:cxn>
                <a:cxn ang="0">
                  <a:pos x="0" y="169"/>
                </a:cxn>
                <a:cxn ang="0">
                  <a:pos x="2" y="146"/>
                </a:cxn>
                <a:cxn ang="0">
                  <a:pos x="21" y="84"/>
                </a:cxn>
                <a:cxn ang="0">
                  <a:pos x="51" y="44"/>
                </a:cxn>
                <a:cxn ang="0">
                  <a:pos x="74" y="24"/>
                </a:cxn>
                <a:cxn ang="0">
                  <a:pos x="151" y="2"/>
                </a:cxn>
                <a:cxn ang="0">
                  <a:pos x="171" y="2"/>
                </a:cxn>
                <a:cxn ang="0">
                  <a:pos x="218" y="10"/>
                </a:cxn>
                <a:cxn ang="0">
                  <a:pos x="250" y="28"/>
                </a:cxn>
                <a:cxn ang="0">
                  <a:pos x="262" y="44"/>
                </a:cxn>
                <a:cxn ang="0">
                  <a:pos x="280" y="98"/>
                </a:cxn>
                <a:cxn ang="0">
                  <a:pos x="280" y="105"/>
                </a:cxn>
                <a:cxn ang="0">
                  <a:pos x="236" y="105"/>
                </a:cxn>
                <a:cxn ang="0">
                  <a:pos x="209" y="105"/>
                </a:cxn>
                <a:cxn ang="0">
                  <a:pos x="202" y="86"/>
                </a:cxn>
                <a:cxn ang="0">
                  <a:pos x="193" y="74"/>
                </a:cxn>
                <a:cxn ang="0">
                  <a:pos x="179" y="68"/>
                </a:cxn>
                <a:cxn ang="0">
                  <a:pos x="157" y="63"/>
                </a:cxn>
                <a:cxn ang="0">
                  <a:pos x="141" y="65"/>
                </a:cxn>
                <a:cxn ang="0">
                  <a:pos x="107" y="84"/>
                </a:cxn>
                <a:cxn ang="0">
                  <a:pos x="100" y="93"/>
                </a:cxn>
                <a:cxn ang="0">
                  <a:pos x="84" y="123"/>
                </a:cxn>
                <a:cxn ang="0">
                  <a:pos x="79" y="155"/>
                </a:cxn>
                <a:cxn ang="0">
                  <a:pos x="77" y="176"/>
                </a:cxn>
                <a:cxn ang="0">
                  <a:pos x="88" y="220"/>
                </a:cxn>
                <a:cxn ang="0">
                  <a:pos x="93" y="228"/>
                </a:cxn>
                <a:cxn ang="0">
                  <a:pos x="106" y="239"/>
                </a:cxn>
                <a:cxn ang="0">
                  <a:pos x="121" y="246"/>
                </a:cxn>
                <a:cxn ang="0">
                  <a:pos x="137" y="246"/>
                </a:cxn>
                <a:cxn ang="0">
                  <a:pos x="150" y="246"/>
                </a:cxn>
                <a:cxn ang="0">
                  <a:pos x="176" y="237"/>
                </a:cxn>
                <a:cxn ang="0">
                  <a:pos x="181" y="232"/>
                </a:cxn>
                <a:cxn ang="0">
                  <a:pos x="195" y="216"/>
                </a:cxn>
                <a:cxn ang="0">
                  <a:pos x="202" y="199"/>
                </a:cxn>
                <a:cxn ang="0">
                  <a:pos x="244" y="199"/>
                </a:cxn>
                <a:cxn ang="0">
                  <a:pos x="273" y="199"/>
                </a:cxn>
              </a:cxnLst>
              <a:rect l="0" t="0" r="r" b="b"/>
              <a:pathLst>
                <a:path w="281" h="309">
                  <a:moveTo>
                    <a:pt x="273" y="199"/>
                  </a:moveTo>
                  <a:lnTo>
                    <a:pt x="269" y="207"/>
                  </a:lnTo>
                  <a:lnTo>
                    <a:pt x="264" y="225"/>
                  </a:lnTo>
                  <a:lnTo>
                    <a:pt x="248" y="253"/>
                  </a:lnTo>
                  <a:lnTo>
                    <a:pt x="229" y="276"/>
                  </a:lnTo>
                  <a:lnTo>
                    <a:pt x="223" y="279"/>
                  </a:lnTo>
                  <a:lnTo>
                    <a:pt x="216" y="285"/>
                  </a:lnTo>
                  <a:lnTo>
                    <a:pt x="202" y="293"/>
                  </a:lnTo>
                  <a:lnTo>
                    <a:pt x="174" y="306"/>
                  </a:lnTo>
                  <a:lnTo>
                    <a:pt x="141" y="309"/>
                  </a:lnTo>
                  <a:lnTo>
                    <a:pt x="132" y="309"/>
                  </a:lnTo>
                  <a:lnTo>
                    <a:pt x="121" y="309"/>
                  </a:lnTo>
                  <a:lnTo>
                    <a:pt x="100" y="308"/>
                  </a:lnTo>
                  <a:lnTo>
                    <a:pt x="65" y="295"/>
                  </a:lnTo>
                  <a:lnTo>
                    <a:pt x="37" y="274"/>
                  </a:lnTo>
                  <a:lnTo>
                    <a:pt x="32" y="267"/>
                  </a:lnTo>
                  <a:lnTo>
                    <a:pt x="25" y="260"/>
                  </a:lnTo>
                  <a:lnTo>
                    <a:pt x="16" y="246"/>
                  </a:lnTo>
                  <a:lnTo>
                    <a:pt x="2" y="209"/>
                  </a:lnTo>
                  <a:lnTo>
                    <a:pt x="0" y="169"/>
                  </a:lnTo>
                  <a:lnTo>
                    <a:pt x="2" y="156"/>
                  </a:lnTo>
                  <a:lnTo>
                    <a:pt x="2" y="146"/>
                  </a:lnTo>
                  <a:lnTo>
                    <a:pt x="5" y="123"/>
                  </a:lnTo>
                  <a:lnTo>
                    <a:pt x="21" y="84"/>
                  </a:lnTo>
                  <a:lnTo>
                    <a:pt x="44" y="53"/>
                  </a:lnTo>
                  <a:lnTo>
                    <a:pt x="51" y="44"/>
                  </a:lnTo>
                  <a:lnTo>
                    <a:pt x="58" y="37"/>
                  </a:lnTo>
                  <a:lnTo>
                    <a:pt x="74" y="24"/>
                  </a:lnTo>
                  <a:lnTo>
                    <a:pt x="111" y="9"/>
                  </a:lnTo>
                  <a:lnTo>
                    <a:pt x="151" y="2"/>
                  </a:lnTo>
                  <a:lnTo>
                    <a:pt x="164" y="0"/>
                  </a:lnTo>
                  <a:lnTo>
                    <a:pt x="171" y="2"/>
                  </a:lnTo>
                  <a:lnTo>
                    <a:pt x="188" y="3"/>
                  </a:lnTo>
                  <a:lnTo>
                    <a:pt x="218" y="10"/>
                  </a:lnTo>
                  <a:lnTo>
                    <a:pt x="243" y="24"/>
                  </a:lnTo>
                  <a:lnTo>
                    <a:pt x="250" y="28"/>
                  </a:lnTo>
                  <a:lnTo>
                    <a:pt x="253" y="33"/>
                  </a:lnTo>
                  <a:lnTo>
                    <a:pt x="262" y="44"/>
                  </a:lnTo>
                  <a:lnTo>
                    <a:pt x="274" y="70"/>
                  </a:lnTo>
                  <a:lnTo>
                    <a:pt x="280" y="98"/>
                  </a:lnTo>
                  <a:lnTo>
                    <a:pt x="281" y="105"/>
                  </a:lnTo>
                  <a:lnTo>
                    <a:pt x="280" y="105"/>
                  </a:lnTo>
                  <a:lnTo>
                    <a:pt x="269" y="105"/>
                  </a:lnTo>
                  <a:lnTo>
                    <a:pt x="236" y="105"/>
                  </a:lnTo>
                  <a:lnTo>
                    <a:pt x="209" y="105"/>
                  </a:lnTo>
                  <a:lnTo>
                    <a:pt x="209" y="105"/>
                  </a:lnTo>
                  <a:lnTo>
                    <a:pt x="206" y="97"/>
                  </a:lnTo>
                  <a:lnTo>
                    <a:pt x="202" y="86"/>
                  </a:lnTo>
                  <a:lnTo>
                    <a:pt x="195" y="77"/>
                  </a:lnTo>
                  <a:lnTo>
                    <a:pt x="193" y="74"/>
                  </a:lnTo>
                  <a:lnTo>
                    <a:pt x="185" y="70"/>
                  </a:lnTo>
                  <a:lnTo>
                    <a:pt x="179" y="68"/>
                  </a:lnTo>
                  <a:lnTo>
                    <a:pt x="167" y="65"/>
                  </a:lnTo>
                  <a:lnTo>
                    <a:pt x="157" y="63"/>
                  </a:lnTo>
                  <a:lnTo>
                    <a:pt x="151" y="65"/>
                  </a:lnTo>
                  <a:lnTo>
                    <a:pt x="141" y="65"/>
                  </a:lnTo>
                  <a:lnTo>
                    <a:pt x="123" y="72"/>
                  </a:lnTo>
                  <a:lnTo>
                    <a:pt x="107" y="84"/>
                  </a:lnTo>
                  <a:lnTo>
                    <a:pt x="104" y="88"/>
                  </a:lnTo>
                  <a:lnTo>
                    <a:pt x="100" y="93"/>
                  </a:lnTo>
                  <a:lnTo>
                    <a:pt x="93" y="102"/>
                  </a:lnTo>
                  <a:lnTo>
                    <a:pt x="84" y="123"/>
                  </a:lnTo>
                  <a:lnTo>
                    <a:pt x="79" y="149"/>
                  </a:lnTo>
                  <a:lnTo>
                    <a:pt x="79" y="155"/>
                  </a:lnTo>
                  <a:lnTo>
                    <a:pt x="77" y="163"/>
                  </a:lnTo>
                  <a:lnTo>
                    <a:pt x="77" y="176"/>
                  </a:lnTo>
                  <a:lnTo>
                    <a:pt x="81" y="200"/>
                  </a:lnTo>
                  <a:lnTo>
                    <a:pt x="88" y="220"/>
                  </a:lnTo>
                  <a:lnTo>
                    <a:pt x="92" y="223"/>
                  </a:lnTo>
                  <a:lnTo>
                    <a:pt x="93" y="228"/>
                  </a:lnTo>
                  <a:lnTo>
                    <a:pt x="99" y="234"/>
                  </a:lnTo>
                  <a:lnTo>
                    <a:pt x="106" y="239"/>
                  </a:lnTo>
                  <a:lnTo>
                    <a:pt x="113" y="242"/>
                  </a:lnTo>
                  <a:lnTo>
                    <a:pt x="121" y="246"/>
                  </a:lnTo>
                  <a:lnTo>
                    <a:pt x="132" y="246"/>
                  </a:lnTo>
                  <a:lnTo>
                    <a:pt x="137" y="246"/>
                  </a:lnTo>
                  <a:lnTo>
                    <a:pt x="141" y="246"/>
                  </a:lnTo>
                  <a:lnTo>
                    <a:pt x="150" y="246"/>
                  </a:lnTo>
                  <a:lnTo>
                    <a:pt x="164" y="242"/>
                  </a:lnTo>
                  <a:lnTo>
                    <a:pt x="176" y="237"/>
                  </a:lnTo>
                  <a:lnTo>
                    <a:pt x="179" y="234"/>
                  </a:lnTo>
                  <a:lnTo>
                    <a:pt x="181" y="232"/>
                  </a:lnTo>
                  <a:lnTo>
                    <a:pt x="186" y="228"/>
                  </a:lnTo>
                  <a:lnTo>
                    <a:pt x="195" y="216"/>
                  </a:lnTo>
                  <a:lnTo>
                    <a:pt x="201" y="204"/>
                  </a:lnTo>
                  <a:lnTo>
                    <a:pt x="202" y="199"/>
                  </a:lnTo>
                  <a:lnTo>
                    <a:pt x="213" y="199"/>
                  </a:lnTo>
                  <a:lnTo>
                    <a:pt x="244" y="199"/>
                  </a:lnTo>
                  <a:lnTo>
                    <a:pt x="271" y="199"/>
                  </a:lnTo>
                  <a:lnTo>
                    <a:pt x="273" y="199"/>
                  </a:lnTo>
                  <a:lnTo>
                    <a:pt x="273" y="199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0" name="Freeform 15"/>
            <p:cNvSpPr>
              <a:spLocks noEditPoints="1"/>
            </p:cNvSpPr>
            <p:nvPr/>
          </p:nvSpPr>
          <p:spPr bwMode="auto">
            <a:xfrm>
              <a:off x="3764" y="2605"/>
              <a:ext cx="232" cy="232"/>
            </a:xfrm>
            <a:custGeom>
              <a:avLst/>
              <a:gdLst/>
              <a:ahLst/>
              <a:cxnLst>
                <a:cxn ang="0">
                  <a:pos x="72" y="120"/>
                </a:cxn>
                <a:cxn ang="0">
                  <a:pos x="74" y="146"/>
                </a:cxn>
                <a:cxn ang="0">
                  <a:pos x="81" y="160"/>
                </a:cxn>
                <a:cxn ang="0">
                  <a:pos x="86" y="169"/>
                </a:cxn>
                <a:cxn ang="0">
                  <a:pos x="107" y="178"/>
                </a:cxn>
                <a:cxn ang="0">
                  <a:pos x="112" y="178"/>
                </a:cxn>
                <a:cxn ang="0">
                  <a:pos x="127" y="176"/>
                </a:cxn>
                <a:cxn ang="0">
                  <a:pos x="144" y="160"/>
                </a:cxn>
                <a:cxn ang="0">
                  <a:pos x="149" y="153"/>
                </a:cxn>
                <a:cxn ang="0">
                  <a:pos x="158" y="120"/>
                </a:cxn>
                <a:cxn ang="0">
                  <a:pos x="160" y="111"/>
                </a:cxn>
                <a:cxn ang="0">
                  <a:pos x="156" y="85"/>
                </a:cxn>
                <a:cxn ang="0">
                  <a:pos x="151" y="69"/>
                </a:cxn>
                <a:cxn ang="0">
                  <a:pos x="146" y="63"/>
                </a:cxn>
                <a:cxn ang="0">
                  <a:pos x="135" y="56"/>
                </a:cxn>
                <a:cxn ang="0">
                  <a:pos x="123" y="55"/>
                </a:cxn>
                <a:cxn ang="0">
                  <a:pos x="111" y="55"/>
                </a:cxn>
                <a:cxn ang="0">
                  <a:pos x="95" y="63"/>
                </a:cxn>
                <a:cxn ang="0">
                  <a:pos x="86" y="72"/>
                </a:cxn>
                <a:cxn ang="0">
                  <a:pos x="77" y="93"/>
                </a:cxn>
                <a:cxn ang="0">
                  <a:pos x="74" y="114"/>
                </a:cxn>
                <a:cxn ang="0">
                  <a:pos x="72" y="125"/>
                </a:cxn>
                <a:cxn ang="0">
                  <a:pos x="72" y="116"/>
                </a:cxn>
                <a:cxn ang="0">
                  <a:pos x="74" y="114"/>
                </a:cxn>
                <a:cxn ang="0">
                  <a:pos x="2" y="107"/>
                </a:cxn>
                <a:cxn ang="0">
                  <a:pos x="16" y="60"/>
                </a:cxn>
                <a:cxn ang="0">
                  <a:pos x="39" y="30"/>
                </a:cxn>
                <a:cxn ang="0">
                  <a:pos x="56" y="18"/>
                </a:cxn>
                <a:cxn ang="0">
                  <a:pos x="118" y="2"/>
                </a:cxn>
                <a:cxn ang="0">
                  <a:pos x="135" y="2"/>
                </a:cxn>
                <a:cxn ang="0">
                  <a:pos x="181" y="11"/>
                </a:cxn>
                <a:cxn ang="0">
                  <a:pos x="209" y="30"/>
                </a:cxn>
                <a:cxn ang="0">
                  <a:pos x="220" y="48"/>
                </a:cxn>
                <a:cxn ang="0">
                  <a:pos x="232" y="90"/>
                </a:cxn>
                <a:cxn ang="0">
                  <a:pos x="230" y="125"/>
                </a:cxn>
                <a:cxn ang="0">
                  <a:pos x="216" y="171"/>
                </a:cxn>
                <a:cxn ang="0">
                  <a:pos x="193" y="201"/>
                </a:cxn>
                <a:cxn ang="0">
                  <a:pos x="176" y="215"/>
                </a:cxn>
                <a:cxn ang="0">
                  <a:pos x="114" y="232"/>
                </a:cxn>
                <a:cxn ang="0">
                  <a:pos x="97" y="232"/>
                </a:cxn>
                <a:cxn ang="0">
                  <a:pos x="51" y="222"/>
                </a:cxn>
                <a:cxn ang="0">
                  <a:pos x="25" y="201"/>
                </a:cxn>
                <a:cxn ang="0">
                  <a:pos x="12" y="185"/>
                </a:cxn>
                <a:cxn ang="0">
                  <a:pos x="0" y="125"/>
                </a:cxn>
                <a:cxn ang="0">
                  <a:pos x="2" y="107"/>
                </a:cxn>
                <a:cxn ang="0">
                  <a:pos x="2" y="104"/>
                </a:cxn>
                <a:cxn ang="0">
                  <a:pos x="2" y="114"/>
                </a:cxn>
              </a:cxnLst>
              <a:rect l="0" t="0" r="r" b="b"/>
              <a:pathLst>
                <a:path w="232" h="232">
                  <a:moveTo>
                    <a:pt x="74" y="114"/>
                  </a:moveTo>
                  <a:lnTo>
                    <a:pt x="72" y="120"/>
                  </a:lnTo>
                  <a:lnTo>
                    <a:pt x="72" y="130"/>
                  </a:lnTo>
                  <a:lnTo>
                    <a:pt x="74" y="146"/>
                  </a:lnTo>
                  <a:lnTo>
                    <a:pt x="79" y="158"/>
                  </a:lnTo>
                  <a:lnTo>
                    <a:pt x="81" y="160"/>
                  </a:lnTo>
                  <a:lnTo>
                    <a:pt x="83" y="164"/>
                  </a:lnTo>
                  <a:lnTo>
                    <a:pt x="86" y="169"/>
                  </a:lnTo>
                  <a:lnTo>
                    <a:pt x="95" y="176"/>
                  </a:lnTo>
                  <a:lnTo>
                    <a:pt x="107" y="178"/>
                  </a:lnTo>
                  <a:lnTo>
                    <a:pt x="111" y="178"/>
                  </a:lnTo>
                  <a:lnTo>
                    <a:pt x="112" y="178"/>
                  </a:lnTo>
                  <a:lnTo>
                    <a:pt x="120" y="178"/>
                  </a:lnTo>
                  <a:lnTo>
                    <a:pt x="127" y="176"/>
                  </a:lnTo>
                  <a:lnTo>
                    <a:pt x="137" y="169"/>
                  </a:lnTo>
                  <a:lnTo>
                    <a:pt x="144" y="160"/>
                  </a:lnTo>
                  <a:lnTo>
                    <a:pt x="146" y="158"/>
                  </a:lnTo>
                  <a:lnTo>
                    <a:pt x="149" y="153"/>
                  </a:lnTo>
                  <a:lnTo>
                    <a:pt x="155" y="139"/>
                  </a:lnTo>
                  <a:lnTo>
                    <a:pt x="158" y="120"/>
                  </a:lnTo>
                  <a:lnTo>
                    <a:pt x="160" y="114"/>
                  </a:lnTo>
                  <a:lnTo>
                    <a:pt x="160" y="111"/>
                  </a:lnTo>
                  <a:lnTo>
                    <a:pt x="160" y="102"/>
                  </a:lnTo>
                  <a:lnTo>
                    <a:pt x="156" y="85"/>
                  </a:lnTo>
                  <a:lnTo>
                    <a:pt x="151" y="72"/>
                  </a:lnTo>
                  <a:lnTo>
                    <a:pt x="151" y="69"/>
                  </a:lnTo>
                  <a:lnTo>
                    <a:pt x="149" y="67"/>
                  </a:lnTo>
                  <a:lnTo>
                    <a:pt x="146" y="63"/>
                  </a:lnTo>
                  <a:lnTo>
                    <a:pt x="141" y="60"/>
                  </a:lnTo>
                  <a:lnTo>
                    <a:pt x="135" y="56"/>
                  </a:lnTo>
                  <a:lnTo>
                    <a:pt x="130" y="55"/>
                  </a:lnTo>
                  <a:lnTo>
                    <a:pt x="123" y="55"/>
                  </a:lnTo>
                  <a:lnTo>
                    <a:pt x="121" y="53"/>
                  </a:lnTo>
                  <a:lnTo>
                    <a:pt x="111" y="55"/>
                  </a:lnTo>
                  <a:lnTo>
                    <a:pt x="105" y="56"/>
                  </a:lnTo>
                  <a:lnTo>
                    <a:pt x="95" y="63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9"/>
                  </a:lnTo>
                  <a:lnTo>
                    <a:pt x="77" y="93"/>
                  </a:lnTo>
                  <a:lnTo>
                    <a:pt x="74" y="111"/>
                  </a:lnTo>
                  <a:lnTo>
                    <a:pt x="74" y="114"/>
                  </a:lnTo>
                  <a:lnTo>
                    <a:pt x="72" y="120"/>
                  </a:lnTo>
                  <a:lnTo>
                    <a:pt x="72" y="125"/>
                  </a:lnTo>
                  <a:lnTo>
                    <a:pt x="72" y="122"/>
                  </a:lnTo>
                  <a:lnTo>
                    <a:pt x="72" y="116"/>
                  </a:lnTo>
                  <a:lnTo>
                    <a:pt x="74" y="114"/>
                  </a:lnTo>
                  <a:lnTo>
                    <a:pt x="74" y="114"/>
                  </a:lnTo>
                  <a:close/>
                  <a:moveTo>
                    <a:pt x="2" y="114"/>
                  </a:moveTo>
                  <a:lnTo>
                    <a:pt x="2" y="107"/>
                  </a:lnTo>
                  <a:lnTo>
                    <a:pt x="5" y="90"/>
                  </a:lnTo>
                  <a:lnTo>
                    <a:pt x="16" y="60"/>
                  </a:lnTo>
                  <a:lnTo>
                    <a:pt x="33" y="35"/>
                  </a:lnTo>
                  <a:lnTo>
                    <a:pt x="39" y="30"/>
                  </a:lnTo>
                  <a:lnTo>
                    <a:pt x="44" y="27"/>
                  </a:lnTo>
                  <a:lnTo>
                    <a:pt x="56" y="18"/>
                  </a:lnTo>
                  <a:lnTo>
                    <a:pt x="84" y="7"/>
                  </a:lnTo>
                  <a:lnTo>
                    <a:pt x="118" y="2"/>
                  </a:lnTo>
                  <a:lnTo>
                    <a:pt x="127" y="0"/>
                  </a:lnTo>
                  <a:lnTo>
                    <a:pt x="135" y="2"/>
                  </a:lnTo>
                  <a:lnTo>
                    <a:pt x="151" y="4"/>
                  </a:lnTo>
                  <a:lnTo>
                    <a:pt x="181" y="11"/>
                  </a:lnTo>
                  <a:lnTo>
                    <a:pt x="204" y="27"/>
                  </a:lnTo>
                  <a:lnTo>
                    <a:pt x="209" y="30"/>
                  </a:lnTo>
                  <a:lnTo>
                    <a:pt x="213" y="35"/>
                  </a:lnTo>
                  <a:lnTo>
                    <a:pt x="220" y="48"/>
                  </a:lnTo>
                  <a:lnTo>
                    <a:pt x="227" y="60"/>
                  </a:lnTo>
                  <a:lnTo>
                    <a:pt x="232" y="90"/>
                  </a:lnTo>
                  <a:lnTo>
                    <a:pt x="232" y="114"/>
                  </a:lnTo>
                  <a:lnTo>
                    <a:pt x="230" y="125"/>
                  </a:lnTo>
                  <a:lnTo>
                    <a:pt x="227" y="141"/>
                  </a:lnTo>
                  <a:lnTo>
                    <a:pt x="216" y="171"/>
                  </a:lnTo>
                  <a:lnTo>
                    <a:pt x="199" y="195"/>
                  </a:lnTo>
                  <a:lnTo>
                    <a:pt x="193" y="201"/>
                  </a:lnTo>
                  <a:lnTo>
                    <a:pt x="186" y="206"/>
                  </a:lnTo>
                  <a:lnTo>
                    <a:pt x="176" y="215"/>
                  </a:lnTo>
                  <a:lnTo>
                    <a:pt x="148" y="227"/>
                  </a:lnTo>
                  <a:lnTo>
                    <a:pt x="114" y="232"/>
                  </a:lnTo>
                  <a:lnTo>
                    <a:pt x="105" y="232"/>
                  </a:lnTo>
                  <a:lnTo>
                    <a:pt x="97" y="232"/>
                  </a:lnTo>
                  <a:lnTo>
                    <a:pt x="79" y="231"/>
                  </a:lnTo>
                  <a:lnTo>
                    <a:pt x="51" y="222"/>
                  </a:lnTo>
                  <a:lnTo>
                    <a:pt x="28" y="206"/>
                  </a:lnTo>
                  <a:lnTo>
                    <a:pt x="25" y="201"/>
                  </a:lnTo>
                  <a:lnTo>
                    <a:pt x="19" y="195"/>
                  </a:lnTo>
                  <a:lnTo>
                    <a:pt x="12" y="185"/>
                  </a:lnTo>
                  <a:lnTo>
                    <a:pt x="2" y="157"/>
                  </a:lnTo>
                  <a:lnTo>
                    <a:pt x="0" y="125"/>
                  </a:lnTo>
                  <a:lnTo>
                    <a:pt x="2" y="114"/>
                  </a:lnTo>
                  <a:lnTo>
                    <a:pt x="2" y="107"/>
                  </a:lnTo>
                  <a:lnTo>
                    <a:pt x="2" y="100"/>
                  </a:lnTo>
                  <a:lnTo>
                    <a:pt x="2" y="104"/>
                  </a:lnTo>
                  <a:lnTo>
                    <a:pt x="2" y="114"/>
                  </a:lnTo>
                  <a:lnTo>
                    <a:pt x="2" y="114"/>
                  </a:lnTo>
                  <a:lnTo>
                    <a:pt x="2" y="11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1" name="Freeform 16"/>
            <p:cNvSpPr>
              <a:spLocks/>
            </p:cNvSpPr>
            <p:nvPr/>
          </p:nvSpPr>
          <p:spPr bwMode="auto">
            <a:xfrm>
              <a:off x="4022" y="2607"/>
              <a:ext cx="222" cy="222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11" y="88"/>
                </a:cxn>
                <a:cxn ang="0">
                  <a:pos x="20" y="5"/>
                </a:cxn>
                <a:cxn ang="0">
                  <a:pos x="62" y="5"/>
                </a:cxn>
                <a:cxn ang="0">
                  <a:pos x="90" y="5"/>
                </a:cxn>
                <a:cxn ang="0">
                  <a:pos x="87" y="23"/>
                </a:cxn>
                <a:cxn ang="0">
                  <a:pos x="87" y="33"/>
                </a:cxn>
                <a:cxn ang="0">
                  <a:pos x="92" y="28"/>
                </a:cxn>
                <a:cxn ang="0">
                  <a:pos x="113" y="12"/>
                </a:cxn>
                <a:cxn ang="0">
                  <a:pos x="125" y="5"/>
                </a:cxn>
                <a:cxn ang="0">
                  <a:pos x="152" y="2"/>
                </a:cxn>
                <a:cxn ang="0">
                  <a:pos x="162" y="2"/>
                </a:cxn>
                <a:cxn ang="0">
                  <a:pos x="192" y="7"/>
                </a:cxn>
                <a:cxn ang="0">
                  <a:pos x="210" y="19"/>
                </a:cxn>
                <a:cxn ang="0">
                  <a:pos x="215" y="32"/>
                </a:cxn>
                <a:cxn ang="0">
                  <a:pos x="222" y="61"/>
                </a:cxn>
                <a:cxn ang="0">
                  <a:pos x="220" y="84"/>
                </a:cxn>
                <a:cxn ang="0">
                  <a:pos x="213" y="169"/>
                </a:cxn>
                <a:cxn ang="0">
                  <a:pos x="210" y="222"/>
                </a:cxn>
                <a:cxn ang="0">
                  <a:pos x="197" y="222"/>
                </a:cxn>
                <a:cxn ang="0">
                  <a:pos x="138" y="222"/>
                </a:cxn>
                <a:cxn ang="0">
                  <a:pos x="138" y="220"/>
                </a:cxn>
                <a:cxn ang="0">
                  <a:pos x="143" y="155"/>
                </a:cxn>
                <a:cxn ang="0">
                  <a:pos x="148" y="112"/>
                </a:cxn>
                <a:cxn ang="0">
                  <a:pos x="148" y="95"/>
                </a:cxn>
                <a:cxn ang="0">
                  <a:pos x="145" y="67"/>
                </a:cxn>
                <a:cxn ang="0">
                  <a:pos x="141" y="60"/>
                </a:cxn>
                <a:cxn ang="0">
                  <a:pos x="134" y="56"/>
                </a:cxn>
                <a:cxn ang="0">
                  <a:pos x="123" y="54"/>
                </a:cxn>
                <a:cxn ang="0">
                  <a:pos x="113" y="54"/>
                </a:cxn>
                <a:cxn ang="0">
                  <a:pos x="99" y="61"/>
                </a:cxn>
                <a:cxn ang="0">
                  <a:pos x="92" y="69"/>
                </a:cxn>
                <a:cxn ang="0">
                  <a:pos x="85" y="86"/>
                </a:cxn>
                <a:cxn ang="0">
                  <a:pos x="81" y="105"/>
                </a:cxn>
                <a:cxn ang="0">
                  <a:pos x="80" y="125"/>
                </a:cxn>
                <a:cxn ang="0">
                  <a:pos x="72" y="220"/>
                </a:cxn>
                <a:cxn ang="0">
                  <a:pos x="71" y="222"/>
                </a:cxn>
                <a:cxn ang="0">
                  <a:pos x="27" y="222"/>
                </a:cxn>
                <a:cxn ang="0">
                  <a:pos x="0" y="222"/>
                </a:cxn>
              </a:cxnLst>
              <a:rect l="0" t="0" r="r" b="b"/>
              <a:pathLst>
                <a:path w="222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1" y="88"/>
                  </a:lnTo>
                  <a:lnTo>
                    <a:pt x="18" y="10"/>
                  </a:lnTo>
                  <a:lnTo>
                    <a:pt x="20" y="5"/>
                  </a:lnTo>
                  <a:lnTo>
                    <a:pt x="30" y="5"/>
                  </a:lnTo>
                  <a:lnTo>
                    <a:pt x="62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7" y="23"/>
                  </a:lnTo>
                  <a:lnTo>
                    <a:pt x="87" y="33"/>
                  </a:lnTo>
                  <a:lnTo>
                    <a:pt x="87" y="33"/>
                  </a:lnTo>
                  <a:lnTo>
                    <a:pt x="88" y="32"/>
                  </a:lnTo>
                  <a:lnTo>
                    <a:pt x="92" y="28"/>
                  </a:lnTo>
                  <a:lnTo>
                    <a:pt x="102" y="19"/>
                  </a:lnTo>
                  <a:lnTo>
                    <a:pt x="113" y="12"/>
                  </a:lnTo>
                  <a:lnTo>
                    <a:pt x="116" y="9"/>
                  </a:lnTo>
                  <a:lnTo>
                    <a:pt x="125" y="5"/>
                  </a:lnTo>
                  <a:lnTo>
                    <a:pt x="138" y="2"/>
                  </a:lnTo>
                  <a:lnTo>
                    <a:pt x="152" y="2"/>
                  </a:lnTo>
                  <a:lnTo>
                    <a:pt x="157" y="0"/>
                  </a:lnTo>
                  <a:lnTo>
                    <a:pt x="162" y="2"/>
                  </a:lnTo>
                  <a:lnTo>
                    <a:pt x="173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10" y="19"/>
                  </a:lnTo>
                  <a:lnTo>
                    <a:pt x="211" y="23"/>
                  </a:lnTo>
                  <a:lnTo>
                    <a:pt x="215" y="32"/>
                  </a:lnTo>
                  <a:lnTo>
                    <a:pt x="218" y="39"/>
                  </a:lnTo>
                  <a:lnTo>
                    <a:pt x="222" y="61"/>
                  </a:lnTo>
                  <a:lnTo>
                    <a:pt x="222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10" y="220"/>
                  </a:lnTo>
                  <a:lnTo>
                    <a:pt x="210" y="222"/>
                  </a:lnTo>
                  <a:lnTo>
                    <a:pt x="208" y="222"/>
                  </a:lnTo>
                  <a:lnTo>
                    <a:pt x="197" y="222"/>
                  </a:lnTo>
                  <a:lnTo>
                    <a:pt x="164" y="222"/>
                  </a:lnTo>
                  <a:lnTo>
                    <a:pt x="138" y="222"/>
                  </a:lnTo>
                  <a:lnTo>
                    <a:pt x="138" y="222"/>
                  </a:lnTo>
                  <a:lnTo>
                    <a:pt x="138" y="220"/>
                  </a:lnTo>
                  <a:lnTo>
                    <a:pt x="138" y="206"/>
                  </a:lnTo>
                  <a:lnTo>
                    <a:pt x="143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8" y="77"/>
                  </a:lnTo>
                  <a:lnTo>
                    <a:pt x="145" y="67"/>
                  </a:lnTo>
                  <a:lnTo>
                    <a:pt x="145" y="63"/>
                  </a:lnTo>
                  <a:lnTo>
                    <a:pt x="141" y="60"/>
                  </a:lnTo>
                  <a:lnTo>
                    <a:pt x="138" y="58"/>
                  </a:lnTo>
                  <a:lnTo>
                    <a:pt x="134" y="56"/>
                  </a:lnTo>
                  <a:lnTo>
                    <a:pt x="129" y="54"/>
                  </a:lnTo>
                  <a:lnTo>
                    <a:pt x="123" y="54"/>
                  </a:lnTo>
                  <a:lnTo>
                    <a:pt x="122" y="53"/>
                  </a:lnTo>
                  <a:lnTo>
                    <a:pt x="113" y="54"/>
                  </a:lnTo>
                  <a:lnTo>
                    <a:pt x="108" y="56"/>
                  </a:lnTo>
                  <a:lnTo>
                    <a:pt x="99" y="61"/>
                  </a:lnTo>
                  <a:lnTo>
                    <a:pt x="94" y="65"/>
                  </a:lnTo>
                  <a:lnTo>
                    <a:pt x="92" y="69"/>
                  </a:lnTo>
                  <a:lnTo>
                    <a:pt x="88" y="74"/>
                  </a:lnTo>
                  <a:lnTo>
                    <a:pt x="85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80" y="109"/>
                  </a:lnTo>
                  <a:lnTo>
                    <a:pt x="80" y="125"/>
                  </a:lnTo>
                  <a:lnTo>
                    <a:pt x="74" y="179"/>
                  </a:lnTo>
                  <a:lnTo>
                    <a:pt x="72" y="220"/>
                  </a:lnTo>
                  <a:lnTo>
                    <a:pt x="72" y="222"/>
                  </a:lnTo>
                  <a:lnTo>
                    <a:pt x="71" y="222"/>
                  </a:lnTo>
                  <a:lnTo>
                    <a:pt x="60" y="222"/>
                  </a:lnTo>
                  <a:lnTo>
                    <a:pt x="27" y="222"/>
                  </a:lnTo>
                  <a:lnTo>
                    <a:pt x="0" y="222"/>
                  </a:lnTo>
                  <a:lnTo>
                    <a:pt x="0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2" name="Freeform 17"/>
            <p:cNvSpPr>
              <a:spLocks/>
            </p:cNvSpPr>
            <p:nvPr/>
          </p:nvSpPr>
          <p:spPr bwMode="auto">
            <a:xfrm>
              <a:off x="4276" y="2605"/>
              <a:ext cx="212" cy="231"/>
            </a:xfrm>
            <a:custGeom>
              <a:avLst/>
              <a:gdLst/>
              <a:ahLst/>
              <a:cxnLst>
                <a:cxn ang="0">
                  <a:pos x="42" y="158"/>
                </a:cxn>
                <a:cxn ang="0">
                  <a:pos x="70" y="162"/>
                </a:cxn>
                <a:cxn ang="0">
                  <a:pos x="77" y="180"/>
                </a:cxn>
                <a:cxn ang="0">
                  <a:pos x="84" y="183"/>
                </a:cxn>
                <a:cxn ang="0">
                  <a:pos x="107" y="187"/>
                </a:cxn>
                <a:cxn ang="0">
                  <a:pos x="121" y="185"/>
                </a:cxn>
                <a:cxn ang="0">
                  <a:pos x="133" y="180"/>
                </a:cxn>
                <a:cxn ang="0">
                  <a:pos x="138" y="171"/>
                </a:cxn>
                <a:cxn ang="0">
                  <a:pos x="138" y="162"/>
                </a:cxn>
                <a:cxn ang="0">
                  <a:pos x="126" y="151"/>
                </a:cxn>
                <a:cxn ang="0">
                  <a:pos x="105" y="144"/>
                </a:cxn>
                <a:cxn ang="0">
                  <a:pos x="82" y="137"/>
                </a:cxn>
                <a:cxn ang="0">
                  <a:pos x="61" y="130"/>
                </a:cxn>
                <a:cxn ang="0">
                  <a:pos x="26" y="107"/>
                </a:cxn>
                <a:cxn ang="0">
                  <a:pos x="17" y="95"/>
                </a:cxn>
                <a:cxn ang="0">
                  <a:pos x="15" y="65"/>
                </a:cxn>
                <a:cxn ang="0">
                  <a:pos x="40" y="23"/>
                </a:cxn>
                <a:cxn ang="0">
                  <a:pos x="59" y="12"/>
                </a:cxn>
                <a:cxn ang="0">
                  <a:pos x="116" y="0"/>
                </a:cxn>
                <a:cxn ang="0">
                  <a:pos x="163" y="7"/>
                </a:cxn>
                <a:cxn ang="0">
                  <a:pos x="191" y="20"/>
                </a:cxn>
                <a:cxn ang="0">
                  <a:pos x="211" y="58"/>
                </a:cxn>
                <a:cxn ang="0">
                  <a:pos x="200" y="63"/>
                </a:cxn>
                <a:cxn ang="0">
                  <a:pos x="144" y="63"/>
                </a:cxn>
                <a:cxn ang="0">
                  <a:pos x="135" y="48"/>
                </a:cxn>
                <a:cxn ang="0">
                  <a:pos x="126" y="44"/>
                </a:cxn>
                <a:cxn ang="0">
                  <a:pos x="107" y="42"/>
                </a:cxn>
                <a:cxn ang="0">
                  <a:pos x="93" y="46"/>
                </a:cxn>
                <a:cxn ang="0">
                  <a:pos x="86" y="55"/>
                </a:cxn>
                <a:cxn ang="0">
                  <a:pos x="86" y="65"/>
                </a:cxn>
                <a:cxn ang="0">
                  <a:pos x="96" y="74"/>
                </a:cxn>
                <a:cxn ang="0">
                  <a:pos x="119" y="83"/>
                </a:cxn>
                <a:cxn ang="0">
                  <a:pos x="130" y="86"/>
                </a:cxn>
                <a:cxn ang="0">
                  <a:pos x="145" y="92"/>
                </a:cxn>
                <a:cxn ang="0">
                  <a:pos x="175" y="100"/>
                </a:cxn>
                <a:cxn ang="0">
                  <a:pos x="191" y="109"/>
                </a:cxn>
                <a:cxn ang="0">
                  <a:pos x="202" y="122"/>
                </a:cxn>
                <a:cxn ang="0">
                  <a:pos x="209" y="132"/>
                </a:cxn>
                <a:cxn ang="0">
                  <a:pos x="211" y="153"/>
                </a:cxn>
                <a:cxn ang="0">
                  <a:pos x="207" y="173"/>
                </a:cxn>
                <a:cxn ang="0">
                  <a:pos x="179" y="211"/>
                </a:cxn>
                <a:cxn ang="0">
                  <a:pos x="137" y="229"/>
                </a:cxn>
                <a:cxn ang="0">
                  <a:pos x="91" y="231"/>
                </a:cxn>
                <a:cxn ang="0">
                  <a:pos x="28" y="216"/>
                </a:cxn>
                <a:cxn ang="0">
                  <a:pos x="14" y="202"/>
                </a:cxn>
                <a:cxn ang="0">
                  <a:pos x="0" y="158"/>
                </a:cxn>
              </a:cxnLst>
              <a:rect l="0" t="0" r="r" b="b"/>
              <a:pathLst>
                <a:path w="212" h="231">
                  <a:moveTo>
                    <a:pt x="0" y="158"/>
                  </a:moveTo>
                  <a:lnTo>
                    <a:pt x="10" y="158"/>
                  </a:lnTo>
                  <a:lnTo>
                    <a:pt x="42" y="158"/>
                  </a:lnTo>
                  <a:lnTo>
                    <a:pt x="68" y="158"/>
                  </a:lnTo>
                  <a:lnTo>
                    <a:pt x="70" y="158"/>
                  </a:lnTo>
                  <a:lnTo>
                    <a:pt x="70" y="162"/>
                  </a:lnTo>
                  <a:lnTo>
                    <a:pt x="70" y="165"/>
                  </a:lnTo>
                  <a:lnTo>
                    <a:pt x="72" y="173"/>
                  </a:lnTo>
                  <a:lnTo>
                    <a:pt x="77" y="180"/>
                  </a:lnTo>
                  <a:lnTo>
                    <a:pt x="79" y="180"/>
                  </a:lnTo>
                  <a:lnTo>
                    <a:pt x="80" y="181"/>
                  </a:lnTo>
                  <a:lnTo>
                    <a:pt x="84" y="183"/>
                  </a:lnTo>
                  <a:lnTo>
                    <a:pt x="93" y="187"/>
                  </a:lnTo>
                  <a:lnTo>
                    <a:pt x="103" y="187"/>
                  </a:lnTo>
                  <a:lnTo>
                    <a:pt x="107" y="187"/>
                  </a:lnTo>
                  <a:lnTo>
                    <a:pt x="109" y="187"/>
                  </a:lnTo>
                  <a:lnTo>
                    <a:pt x="112" y="187"/>
                  </a:lnTo>
                  <a:lnTo>
                    <a:pt x="121" y="185"/>
                  </a:lnTo>
                  <a:lnTo>
                    <a:pt x="128" y="183"/>
                  </a:lnTo>
                  <a:lnTo>
                    <a:pt x="130" y="181"/>
                  </a:lnTo>
                  <a:lnTo>
                    <a:pt x="133" y="180"/>
                  </a:lnTo>
                  <a:lnTo>
                    <a:pt x="135" y="176"/>
                  </a:lnTo>
                  <a:lnTo>
                    <a:pt x="137" y="174"/>
                  </a:lnTo>
                  <a:lnTo>
                    <a:pt x="138" y="171"/>
                  </a:lnTo>
                  <a:lnTo>
                    <a:pt x="138" y="167"/>
                  </a:lnTo>
                  <a:lnTo>
                    <a:pt x="140" y="165"/>
                  </a:lnTo>
                  <a:lnTo>
                    <a:pt x="138" y="162"/>
                  </a:lnTo>
                  <a:lnTo>
                    <a:pt x="137" y="160"/>
                  </a:lnTo>
                  <a:lnTo>
                    <a:pt x="131" y="155"/>
                  </a:lnTo>
                  <a:lnTo>
                    <a:pt x="126" y="151"/>
                  </a:lnTo>
                  <a:lnTo>
                    <a:pt x="117" y="148"/>
                  </a:lnTo>
                  <a:lnTo>
                    <a:pt x="109" y="144"/>
                  </a:lnTo>
                  <a:lnTo>
                    <a:pt x="105" y="144"/>
                  </a:lnTo>
                  <a:lnTo>
                    <a:pt x="100" y="143"/>
                  </a:lnTo>
                  <a:lnTo>
                    <a:pt x="89" y="139"/>
                  </a:lnTo>
                  <a:lnTo>
                    <a:pt x="82" y="137"/>
                  </a:lnTo>
                  <a:lnTo>
                    <a:pt x="80" y="136"/>
                  </a:lnTo>
                  <a:lnTo>
                    <a:pt x="73" y="134"/>
                  </a:lnTo>
                  <a:lnTo>
                    <a:pt x="61" y="130"/>
                  </a:lnTo>
                  <a:lnTo>
                    <a:pt x="42" y="122"/>
                  </a:lnTo>
                  <a:lnTo>
                    <a:pt x="28" y="111"/>
                  </a:lnTo>
                  <a:lnTo>
                    <a:pt x="26" y="107"/>
                  </a:lnTo>
                  <a:lnTo>
                    <a:pt x="22" y="106"/>
                  </a:lnTo>
                  <a:lnTo>
                    <a:pt x="19" y="100"/>
                  </a:lnTo>
                  <a:lnTo>
                    <a:pt x="17" y="95"/>
                  </a:lnTo>
                  <a:lnTo>
                    <a:pt x="14" y="81"/>
                  </a:lnTo>
                  <a:lnTo>
                    <a:pt x="15" y="69"/>
                  </a:lnTo>
                  <a:lnTo>
                    <a:pt x="15" y="65"/>
                  </a:lnTo>
                  <a:lnTo>
                    <a:pt x="17" y="55"/>
                  </a:lnTo>
                  <a:lnTo>
                    <a:pt x="26" y="37"/>
                  </a:lnTo>
                  <a:lnTo>
                    <a:pt x="40" y="23"/>
                  </a:lnTo>
                  <a:lnTo>
                    <a:pt x="45" y="20"/>
                  </a:lnTo>
                  <a:lnTo>
                    <a:pt x="49" y="18"/>
                  </a:lnTo>
                  <a:lnTo>
                    <a:pt x="59" y="12"/>
                  </a:lnTo>
                  <a:lnTo>
                    <a:pt x="80" y="5"/>
                  </a:lnTo>
                  <a:lnTo>
                    <a:pt x="107" y="2"/>
                  </a:lnTo>
                  <a:lnTo>
                    <a:pt x="116" y="0"/>
                  </a:lnTo>
                  <a:lnTo>
                    <a:pt x="123" y="2"/>
                  </a:lnTo>
                  <a:lnTo>
                    <a:pt x="137" y="2"/>
                  </a:lnTo>
                  <a:lnTo>
                    <a:pt x="163" y="7"/>
                  </a:lnTo>
                  <a:lnTo>
                    <a:pt x="182" y="14"/>
                  </a:lnTo>
                  <a:lnTo>
                    <a:pt x="188" y="16"/>
                  </a:lnTo>
                  <a:lnTo>
                    <a:pt x="191" y="20"/>
                  </a:lnTo>
                  <a:lnTo>
                    <a:pt x="196" y="25"/>
                  </a:lnTo>
                  <a:lnTo>
                    <a:pt x="207" y="41"/>
                  </a:lnTo>
                  <a:lnTo>
                    <a:pt x="211" y="58"/>
                  </a:lnTo>
                  <a:lnTo>
                    <a:pt x="212" y="63"/>
                  </a:lnTo>
                  <a:lnTo>
                    <a:pt x="211" y="63"/>
                  </a:lnTo>
                  <a:lnTo>
                    <a:pt x="200" y="63"/>
                  </a:lnTo>
                  <a:lnTo>
                    <a:pt x="168" y="63"/>
                  </a:lnTo>
                  <a:lnTo>
                    <a:pt x="144" y="63"/>
                  </a:lnTo>
                  <a:lnTo>
                    <a:pt x="144" y="63"/>
                  </a:lnTo>
                  <a:lnTo>
                    <a:pt x="142" y="58"/>
                  </a:lnTo>
                  <a:lnTo>
                    <a:pt x="138" y="53"/>
                  </a:lnTo>
                  <a:lnTo>
                    <a:pt x="135" y="48"/>
                  </a:lnTo>
                  <a:lnTo>
                    <a:pt x="135" y="46"/>
                  </a:lnTo>
                  <a:lnTo>
                    <a:pt x="130" y="44"/>
                  </a:lnTo>
                  <a:lnTo>
                    <a:pt x="126" y="44"/>
                  </a:lnTo>
                  <a:lnTo>
                    <a:pt x="119" y="42"/>
                  </a:lnTo>
                  <a:lnTo>
                    <a:pt x="114" y="41"/>
                  </a:lnTo>
                  <a:lnTo>
                    <a:pt x="107" y="42"/>
                  </a:lnTo>
                  <a:lnTo>
                    <a:pt x="100" y="44"/>
                  </a:lnTo>
                  <a:lnTo>
                    <a:pt x="93" y="46"/>
                  </a:lnTo>
                  <a:lnTo>
                    <a:pt x="93" y="46"/>
                  </a:lnTo>
                  <a:lnTo>
                    <a:pt x="91" y="48"/>
                  </a:lnTo>
                  <a:lnTo>
                    <a:pt x="89" y="49"/>
                  </a:lnTo>
                  <a:lnTo>
                    <a:pt x="86" y="55"/>
                  </a:lnTo>
                  <a:lnTo>
                    <a:pt x="86" y="60"/>
                  </a:lnTo>
                  <a:lnTo>
                    <a:pt x="86" y="60"/>
                  </a:lnTo>
                  <a:lnTo>
                    <a:pt x="86" y="65"/>
                  </a:lnTo>
                  <a:lnTo>
                    <a:pt x="87" y="69"/>
                  </a:lnTo>
                  <a:lnTo>
                    <a:pt x="89" y="71"/>
                  </a:lnTo>
                  <a:lnTo>
                    <a:pt x="96" y="74"/>
                  </a:lnTo>
                  <a:lnTo>
                    <a:pt x="103" y="78"/>
                  </a:lnTo>
                  <a:lnTo>
                    <a:pt x="112" y="81"/>
                  </a:lnTo>
                  <a:lnTo>
                    <a:pt x="119" y="83"/>
                  </a:lnTo>
                  <a:lnTo>
                    <a:pt x="123" y="85"/>
                  </a:lnTo>
                  <a:lnTo>
                    <a:pt x="126" y="86"/>
                  </a:lnTo>
                  <a:lnTo>
                    <a:pt x="130" y="86"/>
                  </a:lnTo>
                  <a:lnTo>
                    <a:pt x="131" y="86"/>
                  </a:lnTo>
                  <a:lnTo>
                    <a:pt x="135" y="88"/>
                  </a:lnTo>
                  <a:lnTo>
                    <a:pt x="145" y="92"/>
                  </a:lnTo>
                  <a:lnTo>
                    <a:pt x="161" y="97"/>
                  </a:lnTo>
                  <a:lnTo>
                    <a:pt x="172" y="100"/>
                  </a:lnTo>
                  <a:lnTo>
                    <a:pt x="175" y="100"/>
                  </a:lnTo>
                  <a:lnTo>
                    <a:pt x="179" y="104"/>
                  </a:lnTo>
                  <a:lnTo>
                    <a:pt x="186" y="106"/>
                  </a:lnTo>
                  <a:lnTo>
                    <a:pt x="191" y="109"/>
                  </a:lnTo>
                  <a:lnTo>
                    <a:pt x="193" y="109"/>
                  </a:lnTo>
                  <a:lnTo>
                    <a:pt x="196" y="114"/>
                  </a:lnTo>
                  <a:lnTo>
                    <a:pt x="202" y="122"/>
                  </a:lnTo>
                  <a:lnTo>
                    <a:pt x="207" y="129"/>
                  </a:lnTo>
                  <a:lnTo>
                    <a:pt x="209" y="129"/>
                  </a:lnTo>
                  <a:lnTo>
                    <a:pt x="209" y="132"/>
                  </a:lnTo>
                  <a:lnTo>
                    <a:pt x="209" y="136"/>
                  </a:lnTo>
                  <a:lnTo>
                    <a:pt x="211" y="144"/>
                  </a:lnTo>
                  <a:lnTo>
                    <a:pt x="211" y="153"/>
                  </a:lnTo>
                  <a:lnTo>
                    <a:pt x="211" y="155"/>
                  </a:lnTo>
                  <a:lnTo>
                    <a:pt x="209" y="162"/>
                  </a:lnTo>
                  <a:lnTo>
                    <a:pt x="207" y="173"/>
                  </a:lnTo>
                  <a:lnTo>
                    <a:pt x="198" y="192"/>
                  </a:lnTo>
                  <a:lnTo>
                    <a:pt x="182" y="208"/>
                  </a:lnTo>
                  <a:lnTo>
                    <a:pt x="179" y="211"/>
                  </a:lnTo>
                  <a:lnTo>
                    <a:pt x="174" y="215"/>
                  </a:lnTo>
                  <a:lnTo>
                    <a:pt x="163" y="222"/>
                  </a:lnTo>
                  <a:lnTo>
                    <a:pt x="137" y="229"/>
                  </a:lnTo>
                  <a:lnTo>
                    <a:pt x="107" y="231"/>
                  </a:lnTo>
                  <a:lnTo>
                    <a:pt x="100" y="231"/>
                  </a:lnTo>
                  <a:lnTo>
                    <a:pt x="91" y="231"/>
                  </a:lnTo>
                  <a:lnTo>
                    <a:pt x="77" y="231"/>
                  </a:lnTo>
                  <a:lnTo>
                    <a:pt x="49" y="225"/>
                  </a:lnTo>
                  <a:lnTo>
                    <a:pt x="28" y="216"/>
                  </a:lnTo>
                  <a:lnTo>
                    <a:pt x="24" y="213"/>
                  </a:lnTo>
                  <a:lnTo>
                    <a:pt x="19" y="209"/>
                  </a:lnTo>
                  <a:lnTo>
                    <a:pt x="14" y="202"/>
                  </a:lnTo>
                  <a:lnTo>
                    <a:pt x="3" y="185"/>
                  </a:lnTo>
                  <a:lnTo>
                    <a:pt x="0" y="165"/>
                  </a:lnTo>
                  <a:lnTo>
                    <a:pt x="0" y="158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3" name="Freeform 18"/>
            <p:cNvSpPr>
              <a:spLocks/>
            </p:cNvSpPr>
            <p:nvPr/>
          </p:nvSpPr>
          <p:spPr bwMode="auto">
            <a:xfrm>
              <a:off x="4523" y="2612"/>
              <a:ext cx="224" cy="224"/>
            </a:xfrm>
            <a:custGeom>
              <a:avLst/>
              <a:gdLst/>
              <a:ahLst/>
              <a:cxnLst>
                <a:cxn ang="0">
                  <a:pos x="222" y="5"/>
                </a:cxn>
                <a:cxn ang="0">
                  <a:pos x="211" y="136"/>
                </a:cxn>
                <a:cxn ang="0">
                  <a:pos x="204" y="217"/>
                </a:cxn>
                <a:cxn ang="0">
                  <a:pos x="192" y="217"/>
                </a:cxn>
                <a:cxn ang="0">
                  <a:pos x="134" y="217"/>
                </a:cxn>
                <a:cxn ang="0">
                  <a:pos x="134" y="213"/>
                </a:cxn>
                <a:cxn ang="0">
                  <a:pos x="136" y="188"/>
                </a:cxn>
                <a:cxn ang="0">
                  <a:pos x="134" y="190"/>
                </a:cxn>
                <a:cxn ang="0">
                  <a:pos x="118" y="206"/>
                </a:cxn>
                <a:cxn ang="0">
                  <a:pos x="106" y="215"/>
                </a:cxn>
                <a:cxn ang="0">
                  <a:pos x="97" y="220"/>
                </a:cxn>
                <a:cxn ang="0">
                  <a:pos x="69" y="224"/>
                </a:cxn>
                <a:cxn ang="0">
                  <a:pos x="60" y="224"/>
                </a:cxn>
                <a:cxn ang="0">
                  <a:pos x="32" y="218"/>
                </a:cxn>
                <a:cxn ang="0">
                  <a:pos x="15" y="204"/>
                </a:cxn>
                <a:cxn ang="0">
                  <a:pos x="4" y="187"/>
                </a:cxn>
                <a:cxn ang="0">
                  <a:pos x="2" y="150"/>
                </a:cxn>
                <a:cxn ang="0">
                  <a:pos x="4" y="127"/>
                </a:cxn>
                <a:cxn ang="0">
                  <a:pos x="13" y="4"/>
                </a:cxn>
                <a:cxn ang="0">
                  <a:pos x="25" y="0"/>
                </a:cxn>
                <a:cxn ang="0">
                  <a:pos x="85" y="0"/>
                </a:cxn>
                <a:cxn ang="0">
                  <a:pos x="85" y="4"/>
                </a:cxn>
                <a:cxn ang="0">
                  <a:pos x="80" y="78"/>
                </a:cxn>
                <a:cxn ang="0">
                  <a:pos x="76" y="122"/>
                </a:cxn>
                <a:cxn ang="0">
                  <a:pos x="74" y="134"/>
                </a:cxn>
                <a:cxn ang="0">
                  <a:pos x="78" y="157"/>
                </a:cxn>
                <a:cxn ang="0">
                  <a:pos x="81" y="164"/>
                </a:cxn>
                <a:cxn ang="0">
                  <a:pos x="88" y="167"/>
                </a:cxn>
                <a:cxn ang="0">
                  <a:pos x="97" y="169"/>
                </a:cxn>
                <a:cxn ang="0">
                  <a:pos x="102" y="169"/>
                </a:cxn>
                <a:cxn ang="0">
                  <a:pos x="120" y="166"/>
                </a:cxn>
                <a:cxn ang="0">
                  <a:pos x="131" y="157"/>
                </a:cxn>
                <a:cxn ang="0">
                  <a:pos x="136" y="144"/>
                </a:cxn>
                <a:cxn ang="0">
                  <a:pos x="141" y="116"/>
                </a:cxn>
                <a:cxn ang="0">
                  <a:pos x="141" y="99"/>
                </a:cxn>
                <a:cxn ang="0">
                  <a:pos x="150" y="4"/>
                </a:cxn>
                <a:cxn ang="0">
                  <a:pos x="162" y="0"/>
                </a:cxn>
                <a:cxn ang="0">
                  <a:pos x="222" y="0"/>
                </a:cxn>
                <a:cxn ang="0">
                  <a:pos x="224" y="0"/>
                </a:cxn>
              </a:cxnLst>
              <a:rect l="0" t="0" r="r" b="b"/>
              <a:pathLst>
                <a:path w="224" h="224">
                  <a:moveTo>
                    <a:pt x="224" y="0"/>
                  </a:moveTo>
                  <a:lnTo>
                    <a:pt x="222" y="5"/>
                  </a:lnTo>
                  <a:lnTo>
                    <a:pt x="220" y="35"/>
                  </a:lnTo>
                  <a:lnTo>
                    <a:pt x="211" y="136"/>
                  </a:lnTo>
                  <a:lnTo>
                    <a:pt x="204" y="213"/>
                  </a:lnTo>
                  <a:lnTo>
                    <a:pt x="204" y="217"/>
                  </a:lnTo>
                  <a:lnTo>
                    <a:pt x="203" y="217"/>
                  </a:lnTo>
                  <a:lnTo>
                    <a:pt x="192" y="217"/>
                  </a:lnTo>
                  <a:lnTo>
                    <a:pt x="160" y="217"/>
                  </a:lnTo>
                  <a:lnTo>
                    <a:pt x="134" y="217"/>
                  </a:lnTo>
                  <a:lnTo>
                    <a:pt x="134" y="217"/>
                  </a:lnTo>
                  <a:lnTo>
                    <a:pt x="134" y="213"/>
                  </a:lnTo>
                  <a:lnTo>
                    <a:pt x="136" y="199"/>
                  </a:lnTo>
                  <a:lnTo>
                    <a:pt x="136" y="188"/>
                  </a:lnTo>
                  <a:lnTo>
                    <a:pt x="138" y="187"/>
                  </a:lnTo>
                  <a:lnTo>
                    <a:pt x="134" y="190"/>
                  </a:lnTo>
                  <a:lnTo>
                    <a:pt x="129" y="195"/>
                  </a:lnTo>
                  <a:lnTo>
                    <a:pt x="118" y="206"/>
                  </a:lnTo>
                  <a:lnTo>
                    <a:pt x="108" y="213"/>
                  </a:lnTo>
                  <a:lnTo>
                    <a:pt x="106" y="215"/>
                  </a:lnTo>
                  <a:lnTo>
                    <a:pt x="102" y="217"/>
                  </a:lnTo>
                  <a:lnTo>
                    <a:pt x="97" y="220"/>
                  </a:lnTo>
                  <a:lnTo>
                    <a:pt x="83" y="224"/>
                  </a:lnTo>
                  <a:lnTo>
                    <a:pt x="69" y="224"/>
                  </a:lnTo>
                  <a:lnTo>
                    <a:pt x="67" y="224"/>
                  </a:lnTo>
                  <a:lnTo>
                    <a:pt x="60" y="224"/>
                  </a:lnTo>
                  <a:lnTo>
                    <a:pt x="50" y="224"/>
                  </a:lnTo>
                  <a:lnTo>
                    <a:pt x="32" y="218"/>
                  </a:lnTo>
                  <a:lnTo>
                    <a:pt x="16" y="208"/>
                  </a:lnTo>
                  <a:lnTo>
                    <a:pt x="15" y="204"/>
                  </a:lnTo>
                  <a:lnTo>
                    <a:pt x="7" y="195"/>
                  </a:lnTo>
                  <a:lnTo>
                    <a:pt x="4" y="187"/>
                  </a:lnTo>
                  <a:lnTo>
                    <a:pt x="0" y="167"/>
                  </a:lnTo>
                  <a:lnTo>
                    <a:pt x="2" y="150"/>
                  </a:lnTo>
                  <a:lnTo>
                    <a:pt x="2" y="148"/>
                  </a:lnTo>
                  <a:lnTo>
                    <a:pt x="4" y="127"/>
                  </a:lnTo>
                  <a:lnTo>
                    <a:pt x="9" y="56"/>
                  </a:lnTo>
                  <a:lnTo>
                    <a:pt x="13" y="4"/>
                  </a:lnTo>
                  <a:lnTo>
                    <a:pt x="15" y="0"/>
                  </a:lnTo>
                  <a:lnTo>
                    <a:pt x="25" y="0"/>
                  </a:lnTo>
                  <a:lnTo>
                    <a:pt x="58" y="0"/>
                  </a:lnTo>
                  <a:lnTo>
                    <a:pt x="85" y="0"/>
                  </a:lnTo>
                  <a:lnTo>
                    <a:pt x="87" y="0"/>
                  </a:lnTo>
                  <a:lnTo>
                    <a:pt x="85" y="4"/>
                  </a:lnTo>
                  <a:lnTo>
                    <a:pt x="85" y="20"/>
                  </a:lnTo>
                  <a:lnTo>
                    <a:pt x="80" y="78"/>
                  </a:lnTo>
                  <a:lnTo>
                    <a:pt x="76" y="120"/>
                  </a:lnTo>
                  <a:lnTo>
                    <a:pt x="76" y="122"/>
                  </a:lnTo>
                  <a:lnTo>
                    <a:pt x="74" y="127"/>
                  </a:lnTo>
                  <a:lnTo>
                    <a:pt x="74" y="134"/>
                  </a:lnTo>
                  <a:lnTo>
                    <a:pt x="74" y="148"/>
                  </a:lnTo>
                  <a:lnTo>
                    <a:pt x="78" y="157"/>
                  </a:lnTo>
                  <a:lnTo>
                    <a:pt x="80" y="158"/>
                  </a:lnTo>
                  <a:lnTo>
                    <a:pt x="81" y="164"/>
                  </a:lnTo>
                  <a:lnTo>
                    <a:pt x="85" y="166"/>
                  </a:lnTo>
                  <a:lnTo>
                    <a:pt x="88" y="167"/>
                  </a:lnTo>
                  <a:lnTo>
                    <a:pt x="92" y="169"/>
                  </a:lnTo>
                  <a:lnTo>
                    <a:pt x="97" y="169"/>
                  </a:lnTo>
                  <a:lnTo>
                    <a:pt x="101" y="169"/>
                  </a:lnTo>
                  <a:lnTo>
                    <a:pt x="102" y="169"/>
                  </a:lnTo>
                  <a:lnTo>
                    <a:pt x="109" y="169"/>
                  </a:lnTo>
                  <a:lnTo>
                    <a:pt x="120" y="166"/>
                  </a:lnTo>
                  <a:lnTo>
                    <a:pt x="127" y="158"/>
                  </a:lnTo>
                  <a:lnTo>
                    <a:pt x="131" y="157"/>
                  </a:lnTo>
                  <a:lnTo>
                    <a:pt x="134" y="150"/>
                  </a:lnTo>
                  <a:lnTo>
                    <a:pt x="136" y="144"/>
                  </a:lnTo>
                  <a:lnTo>
                    <a:pt x="139" y="130"/>
                  </a:lnTo>
                  <a:lnTo>
                    <a:pt x="141" y="116"/>
                  </a:lnTo>
                  <a:lnTo>
                    <a:pt x="141" y="115"/>
                  </a:lnTo>
                  <a:lnTo>
                    <a:pt x="141" y="99"/>
                  </a:lnTo>
                  <a:lnTo>
                    <a:pt x="146" y="44"/>
                  </a:lnTo>
                  <a:lnTo>
                    <a:pt x="150" y="4"/>
                  </a:lnTo>
                  <a:lnTo>
                    <a:pt x="152" y="0"/>
                  </a:lnTo>
                  <a:lnTo>
                    <a:pt x="162" y="0"/>
                  </a:lnTo>
                  <a:lnTo>
                    <a:pt x="196" y="0"/>
                  </a:lnTo>
                  <a:lnTo>
                    <a:pt x="222" y="0"/>
                  </a:lnTo>
                  <a:lnTo>
                    <a:pt x="224" y="0"/>
                  </a:lnTo>
                  <a:lnTo>
                    <a:pt x="224" y="0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4" name="Freeform 19"/>
            <p:cNvSpPr>
              <a:spLocks/>
            </p:cNvSpPr>
            <p:nvPr/>
          </p:nvSpPr>
          <p:spPr bwMode="auto">
            <a:xfrm>
              <a:off x="4777" y="2535"/>
              <a:ext cx="96" cy="294"/>
            </a:xfrm>
            <a:custGeom>
              <a:avLst/>
              <a:gdLst/>
              <a:ahLst/>
              <a:cxnLst>
                <a:cxn ang="0">
                  <a:pos x="0" y="294"/>
                </a:cxn>
                <a:cxn ang="0">
                  <a:pos x="0" y="288"/>
                </a:cxn>
                <a:cxn ang="0">
                  <a:pos x="3" y="248"/>
                </a:cxn>
                <a:cxn ang="0">
                  <a:pos x="15" y="111"/>
                </a:cxn>
                <a:cxn ang="0">
                  <a:pos x="24" y="7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68" y="0"/>
                </a:cxn>
                <a:cxn ang="0">
                  <a:pos x="95" y="0"/>
                </a:cxn>
                <a:cxn ang="0">
                  <a:pos x="96" y="0"/>
                </a:cxn>
                <a:cxn ang="0">
                  <a:pos x="95" y="7"/>
                </a:cxn>
                <a:cxn ang="0">
                  <a:pos x="91" y="47"/>
                </a:cxn>
                <a:cxn ang="0">
                  <a:pos x="80" y="184"/>
                </a:cxn>
                <a:cxn ang="0">
                  <a:pos x="72" y="288"/>
                </a:cxn>
                <a:cxn ang="0">
                  <a:pos x="72" y="294"/>
                </a:cxn>
                <a:cxn ang="0">
                  <a:pos x="70" y="294"/>
                </a:cxn>
                <a:cxn ang="0">
                  <a:pos x="59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96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7"/>
                  </a:lnTo>
                  <a:lnTo>
                    <a:pt x="91" y="47"/>
                  </a:lnTo>
                  <a:lnTo>
                    <a:pt x="80" y="184"/>
                  </a:lnTo>
                  <a:lnTo>
                    <a:pt x="72" y="288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5" name="Freeform 20"/>
            <p:cNvSpPr>
              <a:spLocks/>
            </p:cNvSpPr>
            <p:nvPr/>
          </p:nvSpPr>
          <p:spPr bwMode="auto">
            <a:xfrm>
              <a:off x="4891" y="2551"/>
              <a:ext cx="141" cy="283"/>
            </a:xfrm>
            <a:custGeom>
              <a:avLst/>
              <a:gdLst/>
              <a:ahLst/>
              <a:cxnLst>
                <a:cxn ang="0">
                  <a:pos x="0" y="98"/>
                </a:cxn>
                <a:cxn ang="0">
                  <a:pos x="2" y="63"/>
                </a:cxn>
                <a:cxn ang="0">
                  <a:pos x="7" y="61"/>
                </a:cxn>
                <a:cxn ang="0">
                  <a:pos x="32" y="61"/>
                </a:cxn>
                <a:cxn ang="0">
                  <a:pos x="33" y="52"/>
                </a:cxn>
                <a:cxn ang="0">
                  <a:pos x="37" y="1"/>
                </a:cxn>
                <a:cxn ang="0">
                  <a:pos x="49" y="0"/>
                </a:cxn>
                <a:cxn ang="0">
                  <a:pos x="109" y="0"/>
                </a:cxn>
                <a:cxn ang="0">
                  <a:pos x="109" y="10"/>
                </a:cxn>
                <a:cxn ang="0">
                  <a:pos x="105" y="61"/>
                </a:cxn>
                <a:cxn ang="0">
                  <a:pos x="111" y="61"/>
                </a:cxn>
                <a:cxn ang="0">
                  <a:pos x="139" y="61"/>
                </a:cxn>
                <a:cxn ang="0">
                  <a:pos x="139" y="68"/>
                </a:cxn>
                <a:cxn ang="0">
                  <a:pos x="137" y="103"/>
                </a:cxn>
                <a:cxn ang="0">
                  <a:pos x="135" y="103"/>
                </a:cxn>
                <a:cxn ang="0">
                  <a:pos x="112" y="103"/>
                </a:cxn>
                <a:cxn ang="0">
                  <a:pos x="100" y="103"/>
                </a:cxn>
                <a:cxn ang="0">
                  <a:pos x="98" y="119"/>
                </a:cxn>
                <a:cxn ang="0">
                  <a:pos x="93" y="197"/>
                </a:cxn>
                <a:cxn ang="0">
                  <a:pos x="91" y="202"/>
                </a:cxn>
                <a:cxn ang="0">
                  <a:pos x="91" y="219"/>
                </a:cxn>
                <a:cxn ang="0">
                  <a:pos x="95" y="227"/>
                </a:cxn>
                <a:cxn ang="0">
                  <a:pos x="100" y="232"/>
                </a:cxn>
                <a:cxn ang="0">
                  <a:pos x="112" y="234"/>
                </a:cxn>
                <a:cxn ang="0">
                  <a:pos x="118" y="234"/>
                </a:cxn>
                <a:cxn ang="0">
                  <a:pos x="121" y="234"/>
                </a:cxn>
                <a:cxn ang="0">
                  <a:pos x="125" y="234"/>
                </a:cxn>
                <a:cxn ang="0">
                  <a:pos x="121" y="263"/>
                </a:cxn>
                <a:cxn ang="0">
                  <a:pos x="121" y="279"/>
                </a:cxn>
                <a:cxn ang="0">
                  <a:pos x="107" y="281"/>
                </a:cxn>
                <a:cxn ang="0">
                  <a:pos x="98" y="283"/>
                </a:cxn>
                <a:cxn ang="0">
                  <a:pos x="93" y="283"/>
                </a:cxn>
                <a:cxn ang="0">
                  <a:pos x="79" y="283"/>
                </a:cxn>
                <a:cxn ang="0">
                  <a:pos x="70" y="283"/>
                </a:cxn>
                <a:cxn ang="0">
                  <a:pos x="42" y="278"/>
                </a:cxn>
                <a:cxn ang="0">
                  <a:pos x="28" y="265"/>
                </a:cxn>
                <a:cxn ang="0">
                  <a:pos x="23" y="255"/>
                </a:cxn>
                <a:cxn ang="0">
                  <a:pos x="21" y="216"/>
                </a:cxn>
                <a:cxn ang="0">
                  <a:pos x="23" y="176"/>
                </a:cxn>
                <a:cxn ang="0">
                  <a:pos x="28" y="105"/>
                </a:cxn>
                <a:cxn ang="0">
                  <a:pos x="28" y="103"/>
                </a:cxn>
                <a:cxn ang="0">
                  <a:pos x="10" y="103"/>
                </a:cxn>
                <a:cxn ang="0">
                  <a:pos x="0" y="103"/>
                </a:cxn>
              </a:cxnLst>
              <a:rect l="0" t="0" r="r" b="b"/>
              <a:pathLst>
                <a:path w="141" h="283">
                  <a:moveTo>
                    <a:pt x="0" y="103"/>
                  </a:moveTo>
                  <a:lnTo>
                    <a:pt x="0" y="98"/>
                  </a:lnTo>
                  <a:lnTo>
                    <a:pt x="2" y="79"/>
                  </a:lnTo>
                  <a:lnTo>
                    <a:pt x="2" y="63"/>
                  </a:lnTo>
                  <a:lnTo>
                    <a:pt x="3" y="61"/>
                  </a:lnTo>
                  <a:lnTo>
                    <a:pt x="7" y="61"/>
                  </a:lnTo>
                  <a:lnTo>
                    <a:pt x="21" y="61"/>
                  </a:lnTo>
                  <a:lnTo>
                    <a:pt x="32" y="61"/>
                  </a:lnTo>
                  <a:lnTo>
                    <a:pt x="33" y="61"/>
                  </a:lnTo>
                  <a:lnTo>
                    <a:pt x="33" y="52"/>
                  </a:lnTo>
                  <a:lnTo>
                    <a:pt x="35" y="24"/>
                  </a:lnTo>
                  <a:lnTo>
                    <a:pt x="37" y="1"/>
                  </a:lnTo>
                  <a:lnTo>
                    <a:pt x="39" y="0"/>
                  </a:lnTo>
                  <a:lnTo>
                    <a:pt x="49" y="0"/>
                  </a:lnTo>
                  <a:lnTo>
                    <a:pt x="83" y="0"/>
                  </a:lnTo>
                  <a:lnTo>
                    <a:pt x="109" y="0"/>
                  </a:lnTo>
                  <a:lnTo>
                    <a:pt x="111" y="0"/>
                  </a:lnTo>
                  <a:lnTo>
                    <a:pt x="109" y="10"/>
                  </a:lnTo>
                  <a:lnTo>
                    <a:pt x="107" y="38"/>
                  </a:lnTo>
                  <a:lnTo>
                    <a:pt x="105" y="61"/>
                  </a:lnTo>
                  <a:lnTo>
                    <a:pt x="105" y="61"/>
                  </a:lnTo>
                  <a:lnTo>
                    <a:pt x="111" y="61"/>
                  </a:lnTo>
                  <a:lnTo>
                    <a:pt x="126" y="61"/>
                  </a:lnTo>
                  <a:lnTo>
                    <a:pt x="139" y="61"/>
                  </a:lnTo>
                  <a:lnTo>
                    <a:pt x="141" y="61"/>
                  </a:lnTo>
                  <a:lnTo>
                    <a:pt x="139" y="68"/>
                  </a:lnTo>
                  <a:lnTo>
                    <a:pt x="137" y="88"/>
                  </a:lnTo>
                  <a:lnTo>
                    <a:pt x="137" y="103"/>
                  </a:lnTo>
                  <a:lnTo>
                    <a:pt x="137" y="103"/>
                  </a:lnTo>
                  <a:lnTo>
                    <a:pt x="135" y="103"/>
                  </a:lnTo>
                  <a:lnTo>
                    <a:pt x="130" y="103"/>
                  </a:lnTo>
                  <a:lnTo>
                    <a:pt x="112" y="103"/>
                  </a:lnTo>
                  <a:lnTo>
                    <a:pt x="100" y="103"/>
                  </a:lnTo>
                  <a:lnTo>
                    <a:pt x="100" y="103"/>
                  </a:lnTo>
                  <a:lnTo>
                    <a:pt x="98" y="107"/>
                  </a:lnTo>
                  <a:lnTo>
                    <a:pt x="98" y="119"/>
                  </a:lnTo>
                  <a:lnTo>
                    <a:pt x="95" y="163"/>
                  </a:lnTo>
                  <a:lnTo>
                    <a:pt x="93" y="197"/>
                  </a:lnTo>
                  <a:lnTo>
                    <a:pt x="93" y="198"/>
                  </a:lnTo>
                  <a:lnTo>
                    <a:pt x="91" y="202"/>
                  </a:lnTo>
                  <a:lnTo>
                    <a:pt x="91" y="209"/>
                  </a:lnTo>
                  <a:lnTo>
                    <a:pt x="91" y="219"/>
                  </a:lnTo>
                  <a:lnTo>
                    <a:pt x="93" y="227"/>
                  </a:lnTo>
                  <a:lnTo>
                    <a:pt x="95" y="227"/>
                  </a:lnTo>
                  <a:lnTo>
                    <a:pt x="97" y="230"/>
                  </a:lnTo>
                  <a:lnTo>
                    <a:pt x="100" y="232"/>
                  </a:lnTo>
                  <a:lnTo>
                    <a:pt x="104" y="234"/>
                  </a:lnTo>
                  <a:lnTo>
                    <a:pt x="112" y="234"/>
                  </a:lnTo>
                  <a:lnTo>
                    <a:pt x="116" y="234"/>
                  </a:lnTo>
                  <a:lnTo>
                    <a:pt x="118" y="234"/>
                  </a:lnTo>
                  <a:lnTo>
                    <a:pt x="119" y="234"/>
                  </a:lnTo>
                  <a:lnTo>
                    <a:pt x="121" y="234"/>
                  </a:lnTo>
                  <a:lnTo>
                    <a:pt x="123" y="234"/>
                  </a:lnTo>
                  <a:lnTo>
                    <a:pt x="125" y="234"/>
                  </a:lnTo>
                  <a:lnTo>
                    <a:pt x="123" y="242"/>
                  </a:lnTo>
                  <a:lnTo>
                    <a:pt x="121" y="263"/>
                  </a:lnTo>
                  <a:lnTo>
                    <a:pt x="121" y="279"/>
                  </a:lnTo>
                  <a:lnTo>
                    <a:pt x="121" y="279"/>
                  </a:lnTo>
                  <a:lnTo>
                    <a:pt x="114" y="281"/>
                  </a:lnTo>
                  <a:lnTo>
                    <a:pt x="107" y="281"/>
                  </a:lnTo>
                  <a:lnTo>
                    <a:pt x="100" y="283"/>
                  </a:lnTo>
                  <a:lnTo>
                    <a:pt x="98" y="283"/>
                  </a:lnTo>
                  <a:lnTo>
                    <a:pt x="97" y="283"/>
                  </a:lnTo>
                  <a:lnTo>
                    <a:pt x="93" y="283"/>
                  </a:lnTo>
                  <a:lnTo>
                    <a:pt x="86" y="283"/>
                  </a:lnTo>
                  <a:lnTo>
                    <a:pt x="79" y="283"/>
                  </a:lnTo>
                  <a:lnTo>
                    <a:pt x="77" y="283"/>
                  </a:lnTo>
                  <a:lnTo>
                    <a:pt x="70" y="283"/>
                  </a:lnTo>
                  <a:lnTo>
                    <a:pt x="60" y="283"/>
                  </a:lnTo>
                  <a:lnTo>
                    <a:pt x="42" y="278"/>
                  </a:lnTo>
                  <a:lnTo>
                    <a:pt x="30" y="269"/>
                  </a:lnTo>
                  <a:lnTo>
                    <a:pt x="28" y="265"/>
                  </a:lnTo>
                  <a:lnTo>
                    <a:pt x="26" y="263"/>
                  </a:lnTo>
                  <a:lnTo>
                    <a:pt x="23" y="255"/>
                  </a:lnTo>
                  <a:lnTo>
                    <a:pt x="21" y="244"/>
                  </a:lnTo>
                  <a:lnTo>
                    <a:pt x="21" y="216"/>
                  </a:lnTo>
                  <a:lnTo>
                    <a:pt x="23" y="188"/>
                  </a:lnTo>
                  <a:lnTo>
                    <a:pt x="23" y="176"/>
                  </a:lnTo>
                  <a:lnTo>
                    <a:pt x="26" y="137"/>
                  </a:lnTo>
                  <a:lnTo>
                    <a:pt x="28" y="105"/>
                  </a:lnTo>
                  <a:lnTo>
                    <a:pt x="30" y="103"/>
                  </a:lnTo>
                  <a:lnTo>
                    <a:pt x="28" y="103"/>
                  </a:lnTo>
                  <a:lnTo>
                    <a:pt x="25" y="103"/>
                  </a:lnTo>
                  <a:lnTo>
                    <a:pt x="10" y="103"/>
                  </a:lnTo>
                  <a:lnTo>
                    <a:pt x="0" y="103"/>
                  </a:lnTo>
                  <a:lnTo>
                    <a:pt x="0" y="103"/>
                  </a:lnTo>
                  <a:lnTo>
                    <a:pt x="0" y="103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6" name="Freeform 21"/>
            <p:cNvSpPr>
              <a:spLocks noEditPoints="1"/>
            </p:cNvSpPr>
            <p:nvPr/>
          </p:nvSpPr>
          <p:spPr bwMode="auto">
            <a:xfrm>
              <a:off x="5046" y="2535"/>
              <a:ext cx="96" cy="294"/>
            </a:xfrm>
            <a:custGeom>
              <a:avLst/>
              <a:gdLst/>
              <a:ahLst/>
              <a:cxnLst>
                <a:cxn ang="0">
                  <a:pos x="21" y="58"/>
                </a:cxn>
                <a:cxn ang="0">
                  <a:pos x="21" y="49"/>
                </a:cxn>
                <a:cxn ang="0">
                  <a:pos x="22" y="23"/>
                </a:cxn>
                <a:cxn ang="0">
                  <a:pos x="24" y="2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68" y="0"/>
                </a:cxn>
                <a:cxn ang="0">
                  <a:pos x="95" y="0"/>
                </a:cxn>
                <a:cxn ang="0">
                  <a:pos x="96" y="0"/>
                </a:cxn>
                <a:cxn ang="0">
                  <a:pos x="95" y="10"/>
                </a:cxn>
                <a:cxn ang="0">
                  <a:pos x="93" y="37"/>
                </a:cxn>
                <a:cxn ang="0">
                  <a:pos x="91" y="58"/>
                </a:cxn>
                <a:cxn ang="0">
                  <a:pos x="91" y="58"/>
                </a:cxn>
                <a:cxn ang="0">
                  <a:pos x="89" y="58"/>
                </a:cxn>
                <a:cxn ang="0">
                  <a:pos x="79" y="58"/>
                </a:cxn>
                <a:cxn ang="0">
                  <a:pos x="47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0" y="294"/>
                </a:cxn>
                <a:cxn ang="0">
                  <a:pos x="0" y="290"/>
                </a:cxn>
                <a:cxn ang="0">
                  <a:pos x="1" y="260"/>
                </a:cxn>
                <a:cxn ang="0">
                  <a:pos x="10" y="160"/>
                </a:cxn>
                <a:cxn ang="0">
                  <a:pos x="17" y="82"/>
                </a:cxn>
                <a:cxn ang="0">
                  <a:pos x="19" y="77"/>
                </a:cxn>
                <a:cxn ang="0">
                  <a:pos x="30" y="77"/>
                </a:cxn>
                <a:cxn ang="0">
                  <a:pos x="61" y="77"/>
                </a:cxn>
                <a:cxn ang="0">
                  <a:pos x="88" y="77"/>
                </a:cxn>
                <a:cxn ang="0">
                  <a:pos x="89" y="77"/>
                </a:cxn>
                <a:cxn ang="0">
                  <a:pos x="88" y="82"/>
                </a:cxn>
                <a:cxn ang="0">
                  <a:pos x="86" y="112"/>
                </a:cxn>
                <a:cxn ang="0">
                  <a:pos x="77" y="213"/>
                </a:cxn>
                <a:cxn ang="0">
                  <a:pos x="72" y="290"/>
                </a:cxn>
                <a:cxn ang="0">
                  <a:pos x="72" y="294"/>
                </a:cxn>
                <a:cxn ang="0">
                  <a:pos x="70" y="294"/>
                </a:cxn>
                <a:cxn ang="0">
                  <a:pos x="59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96" h="294">
                  <a:moveTo>
                    <a:pt x="21" y="58"/>
                  </a:moveTo>
                  <a:lnTo>
                    <a:pt x="21" y="49"/>
                  </a:lnTo>
                  <a:lnTo>
                    <a:pt x="22" y="23"/>
                  </a:lnTo>
                  <a:lnTo>
                    <a:pt x="24" y="2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10"/>
                  </a:lnTo>
                  <a:lnTo>
                    <a:pt x="93" y="37"/>
                  </a:lnTo>
                  <a:lnTo>
                    <a:pt x="91" y="58"/>
                  </a:lnTo>
                  <a:lnTo>
                    <a:pt x="91" y="58"/>
                  </a:lnTo>
                  <a:lnTo>
                    <a:pt x="89" y="58"/>
                  </a:lnTo>
                  <a:lnTo>
                    <a:pt x="79" y="58"/>
                  </a:lnTo>
                  <a:lnTo>
                    <a:pt x="47" y="58"/>
                  </a:lnTo>
                  <a:lnTo>
                    <a:pt x="21" y="58"/>
                  </a:lnTo>
                  <a:lnTo>
                    <a:pt x="21" y="58"/>
                  </a:lnTo>
                  <a:lnTo>
                    <a:pt x="21" y="58"/>
                  </a:lnTo>
                  <a:lnTo>
                    <a:pt x="21" y="58"/>
                  </a:lnTo>
                  <a:close/>
                  <a:moveTo>
                    <a:pt x="0" y="294"/>
                  </a:moveTo>
                  <a:lnTo>
                    <a:pt x="0" y="290"/>
                  </a:lnTo>
                  <a:lnTo>
                    <a:pt x="1" y="260"/>
                  </a:lnTo>
                  <a:lnTo>
                    <a:pt x="10" y="160"/>
                  </a:lnTo>
                  <a:lnTo>
                    <a:pt x="17" y="82"/>
                  </a:lnTo>
                  <a:lnTo>
                    <a:pt x="19" y="77"/>
                  </a:lnTo>
                  <a:lnTo>
                    <a:pt x="30" y="77"/>
                  </a:lnTo>
                  <a:lnTo>
                    <a:pt x="61" y="77"/>
                  </a:lnTo>
                  <a:lnTo>
                    <a:pt x="88" y="77"/>
                  </a:lnTo>
                  <a:lnTo>
                    <a:pt x="89" y="77"/>
                  </a:lnTo>
                  <a:lnTo>
                    <a:pt x="88" y="82"/>
                  </a:lnTo>
                  <a:lnTo>
                    <a:pt x="86" y="112"/>
                  </a:lnTo>
                  <a:lnTo>
                    <a:pt x="77" y="213"/>
                  </a:lnTo>
                  <a:lnTo>
                    <a:pt x="72" y="290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7" name="Freeform 22"/>
            <p:cNvSpPr>
              <a:spLocks/>
            </p:cNvSpPr>
            <p:nvPr/>
          </p:nvSpPr>
          <p:spPr bwMode="auto">
            <a:xfrm>
              <a:off x="5167" y="2607"/>
              <a:ext cx="221" cy="222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10" y="88"/>
                </a:cxn>
                <a:cxn ang="0">
                  <a:pos x="19" y="5"/>
                </a:cxn>
                <a:cxn ang="0">
                  <a:pos x="61" y="5"/>
                </a:cxn>
                <a:cxn ang="0">
                  <a:pos x="90" y="5"/>
                </a:cxn>
                <a:cxn ang="0">
                  <a:pos x="86" y="23"/>
                </a:cxn>
                <a:cxn ang="0">
                  <a:pos x="86" y="33"/>
                </a:cxn>
                <a:cxn ang="0">
                  <a:pos x="91" y="28"/>
                </a:cxn>
                <a:cxn ang="0">
                  <a:pos x="112" y="12"/>
                </a:cxn>
                <a:cxn ang="0">
                  <a:pos x="123" y="5"/>
                </a:cxn>
                <a:cxn ang="0">
                  <a:pos x="151" y="2"/>
                </a:cxn>
                <a:cxn ang="0">
                  <a:pos x="160" y="2"/>
                </a:cxn>
                <a:cxn ang="0">
                  <a:pos x="192" y="7"/>
                </a:cxn>
                <a:cxn ang="0">
                  <a:pos x="209" y="19"/>
                </a:cxn>
                <a:cxn ang="0">
                  <a:pos x="214" y="32"/>
                </a:cxn>
                <a:cxn ang="0">
                  <a:pos x="221" y="61"/>
                </a:cxn>
                <a:cxn ang="0">
                  <a:pos x="220" y="84"/>
                </a:cxn>
                <a:cxn ang="0">
                  <a:pos x="213" y="169"/>
                </a:cxn>
                <a:cxn ang="0">
                  <a:pos x="209" y="222"/>
                </a:cxn>
                <a:cxn ang="0">
                  <a:pos x="197" y="222"/>
                </a:cxn>
                <a:cxn ang="0">
                  <a:pos x="137" y="222"/>
                </a:cxn>
                <a:cxn ang="0">
                  <a:pos x="137" y="220"/>
                </a:cxn>
                <a:cxn ang="0">
                  <a:pos x="142" y="155"/>
                </a:cxn>
                <a:cxn ang="0">
                  <a:pos x="148" y="112"/>
                </a:cxn>
                <a:cxn ang="0">
                  <a:pos x="148" y="95"/>
                </a:cxn>
                <a:cxn ang="0">
                  <a:pos x="144" y="67"/>
                </a:cxn>
                <a:cxn ang="0">
                  <a:pos x="141" y="60"/>
                </a:cxn>
                <a:cxn ang="0">
                  <a:pos x="134" y="56"/>
                </a:cxn>
                <a:cxn ang="0">
                  <a:pos x="123" y="54"/>
                </a:cxn>
                <a:cxn ang="0">
                  <a:pos x="112" y="54"/>
                </a:cxn>
                <a:cxn ang="0">
                  <a:pos x="98" y="61"/>
                </a:cxn>
                <a:cxn ang="0">
                  <a:pos x="91" y="69"/>
                </a:cxn>
                <a:cxn ang="0">
                  <a:pos x="83" y="86"/>
                </a:cxn>
                <a:cxn ang="0">
                  <a:pos x="81" y="105"/>
                </a:cxn>
                <a:cxn ang="0">
                  <a:pos x="79" y="125"/>
                </a:cxn>
                <a:cxn ang="0">
                  <a:pos x="70" y="220"/>
                </a:cxn>
                <a:cxn ang="0">
                  <a:pos x="68" y="222"/>
                </a:cxn>
                <a:cxn ang="0">
                  <a:pos x="26" y="222"/>
                </a:cxn>
                <a:cxn ang="0">
                  <a:pos x="0" y="222"/>
                </a:cxn>
              </a:cxnLst>
              <a:rect l="0" t="0" r="r" b="b"/>
              <a:pathLst>
                <a:path w="221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0" y="88"/>
                  </a:lnTo>
                  <a:lnTo>
                    <a:pt x="18" y="10"/>
                  </a:lnTo>
                  <a:lnTo>
                    <a:pt x="19" y="5"/>
                  </a:lnTo>
                  <a:lnTo>
                    <a:pt x="30" y="5"/>
                  </a:lnTo>
                  <a:lnTo>
                    <a:pt x="61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6" y="23"/>
                  </a:lnTo>
                  <a:lnTo>
                    <a:pt x="86" y="33"/>
                  </a:lnTo>
                  <a:lnTo>
                    <a:pt x="86" y="33"/>
                  </a:lnTo>
                  <a:lnTo>
                    <a:pt x="88" y="32"/>
                  </a:lnTo>
                  <a:lnTo>
                    <a:pt x="91" y="28"/>
                  </a:lnTo>
                  <a:lnTo>
                    <a:pt x="102" y="19"/>
                  </a:lnTo>
                  <a:lnTo>
                    <a:pt x="112" y="12"/>
                  </a:lnTo>
                  <a:lnTo>
                    <a:pt x="116" y="9"/>
                  </a:lnTo>
                  <a:lnTo>
                    <a:pt x="123" y="5"/>
                  </a:lnTo>
                  <a:lnTo>
                    <a:pt x="137" y="2"/>
                  </a:lnTo>
                  <a:lnTo>
                    <a:pt x="151" y="2"/>
                  </a:lnTo>
                  <a:lnTo>
                    <a:pt x="155" y="0"/>
                  </a:lnTo>
                  <a:lnTo>
                    <a:pt x="160" y="2"/>
                  </a:lnTo>
                  <a:lnTo>
                    <a:pt x="172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09" y="19"/>
                  </a:lnTo>
                  <a:lnTo>
                    <a:pt x="211" y="23"/>
                  </a:lnTo>
                  <a:lnTo>
                    <a:pt x="214" y="32"/>
                  </a:lnTo>
                  <a:lnTo>
                    <a:pt x="218" y="39"/>
                  </a:lnTo>
                  <a:lnTo>
                    <a:pt x="221" y="61"/>
                  </a:lnTo>
                  <a:lnTo>
                    <a:pt x="221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09" y="220"/>
                  </a:lnTo>
                  <a:lnTo>
                    <a:pt x="209" y="222"/>
                  </a:lnTo>
                  <a:lnTo>
                    <a:pt x="207" y="222"/>
                  </a:lnTo>
                  <a:lnTo>
                    <a:pt x="197" y="222"/>
                  </a:lnTo>
                  <a:lnTo>
                    <a:pt x="163" y="222"/>
                  </a:lnTo>
                  <a:lnTo>
                    <a:pt x="137" y="222"/>
                  </a:lnTo>
                  <a:lnTo>
                    <a:pt x="137" y="222"/>
                  </a:lnTo>
                  <a:lnTo>
                    <a:pt x="137" y="220"/>
                  </a:lnTo>
                  <a:lnTo>
                    <a:pt x="137" y="206"/>
                  </a:lnTo>
                  <a:lnTo>
                    <a:pt x="142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6" y="77"/>
                  </a:lnTo>
                  <a:lnTo>
                    <a:pt x="144" y="67"/>
                  </a:lnTo>
                  <a:lnTo>
                    <a:pt x="144" y="63"/>
                  </a:lnTo>
                  <a:lnTo>
                    <a:pt x="141" y="60"/>
                  </a:lnTo>
                  <a:lnTo>
                    <a:pt x="137" y="58"/>
                  </a:lnTo>
                  <a:lnTo>
                    <a:pt x="134" y="56"/>
                  </a:lnTo>
                  <a:lnTo>
                    <a:pt x="128" y="54"/>
                  </a:lnTo>
                  <a:lnTo>
                    <a:pt x="123" y="54"/>
                  </a:lnTo>
                  <a:lnTo>
                    <a:pt x="121" y="53"/>
                  </a:lnTo>
                  <a:lnTo>
                    <a:pt x="112" y="54"/>
                  </a:lnTo>
                  <a:lnTo>
                    <a:pt x="107" y="56"/>
                  </a:lnTo>
                  <a:lnTo>
                    <a:pt x="98" y="61"/>
                  </a:lnTo>
                  <a:lnTo>
                    <a:pt x="93" y="65"/>
                  </a:lnTo>
                  <a:lnTo>
                    <a:pt x="91" y="69"/>
                  </a:lnTo>
                  <a:lnTo>
                    <a:pt x="88" y="74"/>
                  </a:lnTo>
                  <a:lnTo>
                    <a:pt x="83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79" y="109"/>
                  </a:lnTo>
                  <a:lnTo>
                    <a:pt x="79" y="125"/>
                  </a:lnTo>
                  <a:lnTo>
                    <a:pt x="74" y="179"/>
                  </a:lnTo>
                  <a:lnTo>
                    <a:pt x="70" y="220"/>
                  </a:lnTo>
                  <a:lnTo>
                    <a:pt x="70" y="222"/>
                  </a:lnTo>
                  <a:lnTo>
                    <a:pt x="68" y="222"/>
                  </a:lnTo>
                  <a:lnTo>
                    <a:pt x="58" y="222"/>
                  </a:lnTo>
                  <a:lnTo>
                    <a:pt x="26" y="222"/>
                  </a:lnTo>
                  <a:lnTo>
                    <a:pt x="0" y="222"/>
                  </a:lnTo>
                  <a:lnTo>
                    <a:pt x="0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8" name="Freeform 23"/>
            <p:cNvSpPr>
              <a:spLocks noEditPoints="1"/>
            </p:cNvSpPr>
            <p:nvPr/>
          </p:nvSpPr>
          <p:spPr bwMode="auto">
            <a:xfrm>
              <a:off x="5420" y="2607"/>
              <a:ext cx="239" cy="309"/>
            </a:xfrm>
            <a:custGeom>
              <a:avLst/>
              <a:gdLst/>
              <a:ahLst/>
              <a:cxnLst>
                <a:cxn ang="0">
                  <a:pos x="46" y="241"/>
                </a:cxn>
                <a:cxn ang="0">
                  <a:pos x="74" y="243"/>
                </a:cxn>
                <a:cxn ang="0">
                  <a:pos x="81" y="255"/>
                </a:cxn>
                <a:cxn ang="0">
                  <a:pos x="90" y="258"/>
                </a:cxn>
                <a:cxn ang="0">
                  <a:pos x="107" y="260"/>
                </a:cxn>
                <a:cxn ang="0">
                  <a:pos x="135" y="251"/>
                </a:cxn>
                <a:cxn ang="0">
                  <a:pos x="146" y="239"/>
                </a:cxn>
                <a:cxn ang="0">
                  <a:pos x="151" y="209"/>
                </a:cxn>
                <a:cxn ang="0">
                  <a:pos x="153" y="190"/>
                </a:cxn>
                <a:cxn ang="0">
                  <a:pos x="135" y="207"/>
                </a:cxn>
                <a:cxn ang="0">
                  <a:pos x="120" y="218"/>
                </a:cxn>
                <a:cxn ang="0">
                  <a:pos x="84" y="225"/>
                </a:cxn>
                <a:cxn ang="0">
                  <a:pos x="63" y="223"/>
                </a:cxn>
                <a:cxn ang="0">
                  <a:pos x="19" y="193"/>
                </a:cxn>
                <a:cxn ang="0">
                  <a:pos x="2" y="151"/>
                </a:cxn>
                <a:cxn ang="0">
                  <a:pos x="2" y="105"/>
                </a:cxn>
                <a:cxn ang="0">
                  <a:pos x="28" y="37"/>
                </a:cxn>
                <a:cxn ang="0">
                  <a:pos x="48" y="18"/>
                </a:cxn>
                <a:cxn ang="0">
                  <a:pos x="104" y="0"/>
                </a:cxn>
                <a:cxn ang="0">
                  <a:pos x="139" y="9"/>
                </a:cxn>
                <a:cxn ang="0">
                  <a:pos x="150" y="14"/>
                </a:cxn>
                <a:cxn ang="0">
                  <a:pos x="169" y="33"/>
                </a:cxn>
                <a:cxn ang="0">
                  <a:pos x="171" y="7"/>
                </a:cxn>
                <a:cxn ang="0">
                  <a:pos x="213" y="5"/>
                </a:cxn>
                <a:cxn ang="0">
                  <a:pos x="237" y="10"/>
                </a:cxn>
                <a:cxn ang="0">
                  <a:pos x="223" y="181"/>
                </a:cxn>
                <a:cxn ang="0">
                  <a:pos x="220" y="204"/>
                </a:cxn>
                <a:cxn ang="0">
                  <a:pos x="215" y="241"/>
                </a:cxn>
                <a:cxn ang="0">
                  <a:pos x="208" y="260"/>
                </a:cxn>
                <a:cxn ang="0">
                  <a:pos x="199" y="273"/>
                </a:cxn>
                <a:cxn ang="0">
                  <a:pos x="165" y="297"/>
                </a:cxn>
                <a:cxn ang="0">
                  <a:pos x="148" y="304"/>
                </a:cxn>
                <a:cxn ang="0">
                  <a:pos x="102" y="309"/>
                </a:cxn>
                <a:cxn ang="0">
                  <a:pos x="53" y="304"/>
                </a:cxn>
                <a:cxn ang="0">
                  <a:pos x="23" y="292"/>
                </a:cxn>
                <a:cxn ang="0">
                  <a:pos x="2" y="248"/>
                </a:cxn>
                <a:cxn ang="0">
                  <a:pos x="2" y="241"/>
                </a:cxn>
                <a:cxn ang="0">
                  <a:pos x="74" y="125"/>
                </a:cxn>
                <a:cxn ang="0">
                  <a:pos x="83" y="153"/>
                </a:cxn>
                <a:cxn ang="0">
                  <a:pos x="97" y="167"/>
                </a:cxn>
                <a:cxn ang="0">
                  <a:pos x="113" y="169"/>
                </a:cxn>
                <a:cxn ang="0">
                  <a:pos x="141" y="156"/>
                </a:cxn>
                <a:cxn ang="0">
                  <a:pos x="150" y="146"/>
                </a:cxn>
                <a:cxn ang="0">
                  <a:pos x="158" y="112"/>
                </a:cxn>
                <a:cxn ang="0">
                  <a:pos x="157" y="84"/>
                </a:cxn>
                <a:cxn ang="0">
                  <a:pos x="146" y="63"/>
                </a:cxn>
                <a:cxn ang="0">
                  <a:pos x="132" y="56"/>
                </a:cxn>
                <a:cxn ang="0">
                  <a:pos x="113" y="56"/>
                </a:cxn>
                <a:cxn ang="0">
                  <a:pos x="90" y="69"/>
                </a:cxn>
                <a:cxn ang="0">
                  <a:pos x="77" y="91"/>
                </a:cxn>
                <a:cxn ang="0">
                  <a:pos x="74" y="118"/>
                </a:cxn>
                <a:cxn ang="0">
                  <a:pos x="74" y="114"/>
                </a:cxn>
              </a:cxnLst>
              <a:rect l="0" t="0" r="r" b="b"/>
              <a:pathLst>
                <a:path w="239" h="309">
                  <a:moveTo>
                    <a:pt x="2" y="241"/>
                  </a:moveTo>
                  <a:lnTo>
                    <a:pt x="12" y="241"/>
                  </a:lnTo>
                  <a:lnTo>
                    <a:pt x="46" y="241"/>
                  </a:lnTo>
                  <a:lnTo>
                    <a:pt x="72" y="241"/>
                  </a:lnTo>
                  <a:lnTo>
                    <a:pt x="74" y="241"/>
                  </a:lnTo>
                  <a:lnTo>
                    <a:pt x="74" y="243"/>
                  </a:lnTo>
                  <a:lnTo>
                    <a:pt x="74" y="246"/>
                  </a:lnTo>
                  <a:lnTo>
                    <a:pt x="77" y="251"/>
                  </a:lnTo>
                  <a:lnTo>
                    <a:pt x="81" y="255"/>
                  </a:lnTo>
                  <a:lnTo>
                    <a:pt x="83" y="255"/>
                  </a:lnTo>
                  <a:lnTo>
                    <a:pt x="86" y="258"/>
                  </a:lnTo>
                  <a:lnTo>
                    <a:pt x="90" y="258"/>
                  </a:lnTo>
                  <a:lnTo>
                    <a:pt x="97" y="260"/>
                  </a:lnTo>
                  <a:lnTo>
                    <a:pt x="106" y="260"/>
                  </a:lnTo>
                  <a:lnTo>
                    <a:pt x="107" y="260"/>
                  </a:lnTo>
                  <a:lnTo>
                    <a:pt x="114" y="260"/>
                  </a:lnTo>
                  <a:lnTo>
                    <a:pt x="127" y="257"/>
                  </a:lnTo>
                  <a:lnTo>
                    <a:pt x="135" y="251"/>
                  </a:lnTo>
                  <a:lnTo>
                    <a:pt x="139" y="250"/>
                  </a:lnTo>
                  <a:lnTo>
                    <a:pt x="142" y="244"/>
                  </a:lnTo>
                  <a:lnTo>
                    <a:pt x="146" y="239"/>
                  </a:lnTo>
                  <a:lnTo>
                    <a:pt x="150" y="225"/>
                  </a:lnTo>
                  <a:lnTo>
                    <a:pt x="151" y="213"/>
                  </a:lnTo>
                  <a:lnTo>
                    <a:pt x="151" y="209"/>
                  </a:lnTo>
                  <a:lnTo>
                    <a:pt x="151" y="199"/>
                  </a:lnTo>
                  <a:lnTo>
                    <a:pt x="151" y="192"/>
                  </a:lnTo>
                  <a:lnTo>
                    <a:pt x="153" y="190"/>
                  </a:lnTo>
                  <a:lnTo>
                    <a:pt x="150" y="193"/>
                  </a:lnTo>
                  <a:lnTo>
                    <a:pt x="146" y="199"/>
                  </a:lnTo>
                  <a:lnTo>
                    <a:pt x="135" y="207"/>
                  </a:lnTo>
                  <a:lnTo>
                    <a:pt x="125" y="214"/>
                  </a:lnTo>
                  <a:lnTo>
                    <a:pt x="123" y="216"/>
                  </a:lnTo>
                  <a:lnTo>
                    <a:pt x="120" y="218"/>
                  </a:lnTo>
                  <a:lnTo>
                    <a:pt x="113" y="222"/>
                  </a:lnTo>
                  <a:lnTo>
                    <a:pt x="99" y="225"/>
                  </a:lnTo>
                  <a:lnTo>
                    <a:pt x="84" y="225"/>
                  </a:lnTo>
                  <a:lnTo>
                    <a:pt x="83" y="225"/>
                  </a:lnTo>
                  <a:lnTo>
                    <a:pt x="76" y="225"/>
                  </a:lnTo>
                  <a:lnTo>
                    <a:pt x="63" y="223"/>
                  </a:lnTo>
                  <a:lnTo>
                    <a:pt x="41" y="214"/>
                  </a:lnTo>
                  <a:lnTo>
                    <a:pt x="23" y="199"/>
                  </a:lnTo>
                  <a:lnTo>
                    <a:pt x="19" y="193"/>
                  </a:lnTo>
                  <a:lnTo>
                    <a:pt x="16" y="188"/>
                  </a:lnTo>
                  <a:lnTo>
                    <a:pt x="9" y="178"/>
                  </a:lnTo>
                  <a:lnTo>
                    <a:pt x="2" y="151"/>
                  </a:lnTo>
                  <a:lnTo>
                    <a:pt x="0" y="121"/>
                  </a:lnTo>
                  <a:lnTo>
                    <a:pt x="2" y="112"/>
                  </a:lnTo>
                  <a:lnTo>
                    <a:pt x="2" y="105"/>
                  </a:lnTo>
                  <a:lnTo>
                    <a:pt x="4" y="90"/>
                  </a:lnTo>
                  <a:lnTo>
                    <a:pt x="14" y="61"/>
                  </a:lnTo>
                  <a:lnTo>
                    <a:pt x="28" y="37"/>
                  </a:lnTo>
                  <a:lnTo>
                    <a:pt x="33" y="30"/>
                  </a:lnTo>
                  <a:lnTo>
                    <a:pt x="37" y="26"/>
                  </a:lnTo>
                  <a:lnTo>
                    <a:pt x="48" y="18"/>
                  </a:lnTo>
                  <a:lnTo>
                    <a:pt x="70" y="7"/>
                  </a:lnTo>
                  <a:lnTo>
                    <a:pt x="97" y="2"/>
                  </a:lnTo>
                  <a:lnTo>
                    <a:pt x="104" y="0"/>
                  </a:lnTo>
                  <a:lnTo>
                    <a:pt x="113" y="2"/>
                  </a:lnTo>
                  <a:lnTo>
                    <a:pt x="127" y="3"/>
                  </a:lnTo>
                  <a:lnTo>
                    <a:pt x="139" y="9"/>
                  </a:lnTo>
                  <a:lnTo>
                    <a:pt x="142" y="9"/>
                  </a:lnTo>
                  <a:lnTo>
                    <a:pt x="144" y="10"/>
                  </a:lnTo>
                  <a:lnTo>
                    <a:pt x="150" y="14"/>
                  </a:lnTo>
                  <a:lnTo>
                    <a:pt x="158" y="23"/>
                  </a:lnTo>
                  <a:lnTo>
                    <a:pt x="165" y="32"/>
                  </a:lnTo>
                  <a:lnTo>
                    <a:pt x="169" y="33"/>
                  </a:lnTo>
                  <a:lnTo>
                    <a:pt x="169" y="30"/>
                  </a:lnTo>
                  <a:lnTo>
                    <a:pt x="171" y="18"/>
                  </a:lnTo>
                  <a:lnTo>
                    <a:pt x="171" y="7"/>
                  </a:lnTo>
                  <a:lnTo>
                    <a:pt x="172" y="5"/>
                  </a:lnTo>
                  <a:lnTo>
                    <a:pt x="181" y="5"/>
                  </a:lnTo>
                  <a:lnTo>
                    <a:pt x="213" y="5"/>
                  </a:lnTo>
                  <a:lnTo>
                    <a:pt x="237" y="5"/>
                  </a:lnTo>
                  <a:lnTo>
                    <a:pt x="239" y="5"/>
                  </a:lnTo>
                  <a:lnTo>
                    <a:pt x="237" y="10"/>
                  </a:lnTo>
                  <a:lnTo>
                    <a:pt x="236" y="33"/>
                  </a:lnTo>
                  <a:lnTo>
                    <a:pt x="229" y="118"/>
                  </a:lnTo>
                  <a:lnTo>
                    <a:pt x="223" y="181"/>
                  </a:lnTo>
                  <a:lnTo>
                    <a:pt x="223" y="185"/>
                  </a:lnTo>
                  <a:lnTo>
                    <a:pt x="222" y="192"/>
                  </a:lnTo>
                  <a:lnTo>
                    <a:pt x="220" y="204"/>
                  </a:lnTo>
                  <a:lnTo>
                    <a:pt x="218" y="223"/>
                  </a:lnTo>
                  <a:lnTo>
                    <a:pt x="215" y="239"/>
                  </a:lnTo>
                  <a:lnTo>
                    <a:pt x="215" y="241"/>
                  </a:lnTo>
                  <a:lnTo>
                    <a:pt x="213" y="244"/>
                  </a:lnTo>
                  <a:lnTo>
                    <a:pt x="211" y="250"/>
                  </a:lnTo>
                  <a:lnTo>
                    <a:pt x="208" y="260"/>
                  </a:lnTo>
                  <a:lnTo>
                    <a:pt x="202" y="267"/>
                  </a:lnTo>
                  <a:lnTo>
                    <a:pt x="202" y="269"/>
                  </a:lnTo>
                  <a:lnTo>
                    <a:pt x="199" y="273"/>
                  </a:lnTo>
                  <a:lnTo>
                    <a:pt x="193" y="280"/>
                  </a:lnTo>
                  <a:lnTo>
                    <a:pt x="181" y="290"/>
                  </a:lnTo>
                  <a:lnTo>
                    <a:pt x="165" y="297"/>
                  </a:lnTo>
                  <a:lnTo>
                    <a:pt x="162" y="299"/>
                  </a:lnTo>
                  <a:lnTo>
                    <a:pt x="157" y="301"/>
                  </a:lnTo>
                  <a:lnTo>
                    <a:pt x="148" y="304"/>
                  </a:lnTo>
                  <a:lnTo>
                    <a:pt x="128" y="308"/>
                  </a:lnTo>
                  <a:lnTo>
                    <a:pt x="107" y="309"/>
                  </a:lnTo>
                  <a:lnTo>
                    <a:pt x="102" y="309"/>
                  </a:lnTo>
                  <a:lnTo>
                    <a:pt x="93" y="309"/>
                  </a:lnTo>
                  <a:lnTo>
                    <a:pt x="79" y="309"/>
                  </a:lnTo>
                  <a:lnTo>
                    <a:pt x="53" y="304"/>
                  </a:lnTo>
                  <a:lnTo>
                    <a:pt x="32" y="297"/>
                  </a:lnTo>
                  <a:lnTo>
                    <a:pt x="28" y="294"/>
                  </a:lnTo>
                  <a:lnTo>
                    <a:pt x="23" y="292"/>
                  </a:lnTo>
                  <a:lnTo>
                    <a:pt x="18" y="285"/>
                  </a:lnTo>
                  <a:lnTo>
                    <a:pt x="7" y="267"/>
                  </a:lnTo>
                  <a:lnTo>
                    <a:pt x="2" y="248"/>
                  </a:lnTo>
                  <a:lnTo>
                    <a:pt x="2" y="241"/>
                  </a:lnTo>
                  <a:lnTo>
                    <a:pt x="2" y="241"/>
                  </a:lnTo>
                  <a:lnTo>
                    <a:pt x="2" y="241"/>
                  </a:lnTo>
                  <a:close/>
                  <a:moveTo>
                    <a:pt x="76" y="112"/>
                  </a:moveTo>
                  <a:lnTo>
                    <a:pt x="74" y="118"/>
                  </a:lnTo>
                  <a:lnTo>
                    <a:pt x="74" y="125"/>
                  </a:lnTo>
                  <a:lnTo>
                    <a:pt x="76" y="139"/>
                  </a:lnTo>
                  <a:lnTo>
                    <a:pt x="81" y="151"/>
                  </a:lnTo>
                  <a:lnTo>
                    <a:pt x="83" y="153"/>
                  </a:lnTo>
                  <a:lnTo>
                    <a:pt x="84" y="156"/>
                  </a:lnTo>
                  <a:lnTo>
                    <a:pt x="88" y="160"/>
                  </a:lnTo>
                  <a:lnTo>
                    <a:pt x="97" y="167"/>
                  </a:lnTo>
                  <a:lnTo>
                    <a:pt x="107" y="169"/>
                  </a:lnTo>
                  <a:lnTo>
                    <a:pt x="111" y="169"/>
                  </a:lnTo>
                  <a:lnTo>
                    <a:pt x="113" y="169"/>
                  </a:lnTo>
                  <a:lnTo>
                    <a:pt x="120" y="169"/>
                  </a:lnTo>
                  <a:lnTo>
                    <a:pt x="132" y="163"/>
                  </a:lnTo>
                  <a:lnTo>
                    <a:pt x="141" y="156"/>
                  </a:lnTo>
                  <a:lnTo>
                    <a:pt x="144" y="153"/>
                  </a:lnTo>
                  <a:lnTo>
                    <a:pt x="146" y="151"/>
                  </a:lnTo>
                  <a:lnTo>
                    <a:pt x="150" y="146"/>
                  </a:lnTo>
                  <a:lnTo>
                    <a:pt x="151" y="141"/>
                  </a:lnTo>
                  <a:lnTo>
                    <a:pt x="157" y="127"/>
                  </a:lnTo>
                  <a:lnTo>
                    <a:pt x="158" y="112"/>
                  </a:lnTo>
                  <a:lnTo>
                    <a:pt x="158" y="109"/>
                  </a:lnTo>
                  <a:lnTo>
                    <a:pt x="158" y="100"/>
                  </a:lnTo>
                  <a:lnTo>
                    <a:pt x="157" y="84"/>
                  </a:lnTo>
                  <a:lnTo>
                    <a:pt x="153" y="72"/>
                  </a:lnTo>
                  <a:lnTo>
                    <a:pt x="153" y="69"/>
                  </a:lnTo>
                  <a:lnTo>
                    <a:pt x="146" y="63"/>
                  </a:lnTo>
                  <a:lnTo>
                    <a:pt x="142" y="60"/>
                  </a:lnTo>
                  <a:lnTo>
                    <a:pt x="137" y="58"/>
                  </a:lnTo>
                  <a:lnTo>
                    <a:pt x="132" y="56"/>
                  </a:lnTo>
                  <a:lnTo>
                    <a:pt x="125" y="56"/>
                  </a:lnTo>
                  <a:lnTo>
                    <a:pt x="123" y="54"/>
                  </a:lnTo>
                  <a:lnTo>
                    <a:pt x="113" y="56"/>
                  </a:lnTo>
                  <a:lnTo>
                    <a:pt x="100" y="60"/>
                  </a:lnTo>
                  <a:lnTo>
                    <a:pt x="92" y="67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7"/>
                  </a:lnTo>
                  <a:lnTo>
                    <a:pt x="77" y="91"/>
                  </a:lnTo>
                  <a:lnTo>
                    <a:pt x="76" y="109"/>
                  </a:lnTo>
                  <a:lnTo>
                    <a:pt x="76" y="112"/>
                  </a:lnTo>
                  <a:lnTo>
                    <a:pt x="74" y="118"/>
                  </a:lnTo>
                  <a:lnTo>
                    <a:pt x="74" y="121"/>
                  </a:lnTo>
                  <a:lnTo>
                    <a:pt x="74" y="120"/>
                  </a:lnTo>
                  <a:lnTo>
                    <a:pt x="74" y="114"/>
                  </a:lnTo>
                  <a:lnTo>
                    <a:pt x="76" y="112"/>
                  </a:lnTo>
                  <a:lnTo>
                    <a:pt x="76" y="11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9" name="Freeform 24"/>
            <p:cNvSpPr>
              <a:spLocks/>
            </p:cNvSpPr>
            <p:nvPr/>
          </p:nvSpPr>
          <p:spPr bwMode="auto">
            <a:xfrm>
              <a:off x="3381" y="2982"/>
              <a:ext cx="132" cy="156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0" y="154"/>
                </a:cxn>
                <a:cxn ang="0">
                  <a:pos x="5" y="133"/>
                </a:cxn>
                <a:cxn ang="0">
                  <a:pos x="23" y="59"/>
                </a:cxn>
                <a:cxn ang="0">
                  <a:pos x="35" y="3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51" y="0"/>
                </a:cxn>
                <a:cxn ang="0">
                  <a:pos x="95" y="0"/>
                </a:cxn>
                <a:cxn ang="0">
                  <a:pos x="128" y="0"/>
                </a:cxn>
                <a:cxn ang="0">
                  <a:pos x="132" y="0"/>
                </a:cxn>
                <a:cxn ang="0">
                  <a:pos x="130" y="3"/>
                </a:cxn>
                <a:cxn ang="0">
                  <a:pos x="128" y="12"/>
                </a:cxn>
                <a:cxn ang="0">
                  <a:pos x="126" y="19"/>
                </a:cxn>
                <a:cxn ang="0">
                  <a:pos x="126" y="19"/>
                </a:cxn>
                <a:cxn ang="0">
                  <a:pos x="125" y="19"/>
                </a:cxn>
                <a:cxn ang="0">
                  <a:pos x="114" y="19"/>
                </a:cxn>
                <a:cxn ang="0">
                  <a:pos x="79" y="19"/>
                </a:cxn>
                <a:cxn ang="0">
                  <a:pos x="52" y="19"/>
                </a:cxn>
                <a:cxn ang="0">
                  <a:pos x="52" y="19"/>
                </a:cxn>
                <a:cxn ang="0">
                  <a:pos x="51" y="28"/>
                </a:cxn>
                <a:cxn ang="0">
                  <a:pos x="45" y="49"/>
                </a:cxn>
                <a:cxn ang="0">
                  <a:pos x="42" y="66"/>
                </a:cxn>
                <a:cxn ang="0">
                  <a:pos x="42" y="66"/>
                </a:cxn>
                <a:cxn ang="0">
                  <a:pos x="52" y="66"/>
                </a:cxn>
                <a:cxn ang="0">
                  <a:pos x="86" y="66"/>
                </a:cxn>
                <a:cxn ang="0">
                  <a:pos x="112" y="66"/>
                </a:cxn>
                <a:cxn ang="0">
                  <a:pos x="114" y="66"/>
                </a:cxn>
                <a:cxn ang="0">
                  <a:pos x="112" y="70"/>
                </a:cxn>
                <a:cxn ang="0">
                  <a:pos x="110" y="79"/>
                </a:cxn>
                <a:cxn ang="0">
                  <a:pos x="109" y="86"/>
                </a:cxn>
                <a:cxn ang="0">
                  <a:pos x="109" y="86"/>
                </a:cxn>
                <a:cxn ang="0">
                  <a:pos x="107" y="86"/>
                </a:cxn>
                <a:cxn ang="0">
                  <a:pos x="96" y="86"/>
                </a:cxn>
                <a:cxn ang="0">
                  <a:pos x="63" y="86"/>
                </a:cxn>
                <a:cxn ang="0">
                  <a:pos x="37" y="86"/>
                </a:cxn>
                <a:cxn ang="0">
                  <a:pos x="37" y="86"/>
                </a:cxn>
                <a:cxn ang="0">
                  <a:pos x="33" y="94"/>
                </a:cxn>
                <a:cxn ang="0">
                  <a:pos x="28" y="119"/>
                </a:cxn>
                <a:cxn ang="0">
                  <a:pos x="24" y="138"/>
                </a:cxn>
                <a:cxn ang="0">
                  <a:pos x="24" y="138"/>
                </a:cxn>
                <a:cxn ang="0">
                  <a:pos x="37" y="138"/>
                </a:cxn>
                <a:cxn ang="0">
                  <a:pos x="74" y="138"/>
                </a:cxn>
                <a:cxn ang="0">
                  <a:pos x="103" y="138"/>
                </a:cxn>
                <a:cxn ang="0">
                  <a:pos x="105" y="138"/>
                </a:cxn>
                <a:cxn ang="0">
                  <a:pos x="103" y="142"/>
                </a:cxn>
                <a:cxn ang="0">
                  <a:pos x="102" y="151"/>
                </a:cxn>
                <a:cxn ang="0">
                  <a:pos x="100" y="156"/>
                </a:cxn>
                <a:cxn ang="0">
                  <a:pos x="100" y="156"/>
                </a:cxn>
                <a:cxn ang="0">
                  <a:pos x="96" y="156"/>
                </a:cxn>
                <a:cxn ang="0">
                  <a:pos x="84" y="156"/>
                </a:cxn>
                <a:cxn ang="0">
                  <a:pos x="37" y="156"/>
                </a:cxn>
                <a:cxn ang="0">
                  <a:pos x="1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132" h="156">
                  <a:moveTo>
                    <a:pt x="0" y="156"/>
                  </a:moveTo>
                  <a:lnTo>
                    <a:pt x="0" y="154"/>
                  </a:lnTo>
                  <a:lnTo>
                    <a:pt x="5" y="133"/>
                  </a:lnTo>
                  <a:lnTo>
                    <a:pt x="23" y="59"/>
                  </a:lnTo>
                  <a:lnTo>
                    <a:pt x="35" y="3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51" y="0"/>
                  </a:lnTo>
                  <a:lnTo>
                    <a:pt x="95" y="0"/>
                  </a:lnTo>
                  <a:lnTo>
                    <a:pt x="128" y="0"/>
                  </a:lnTo>
                  <a:lnTo>
                    <a:pt x="132" y="0"/>
                  </a:lnTo>
                  <a:lnTo>
                    <a:pt x="130" y="3"/>
                  </a:lnTo>
                  <a:lnTo>
                    <a:pt x="128" y="12"/>
                  </a:lnTo>
                  <a:lnTo>
                    <a:pt x="126" y="19"/>
                  </a:lnTo>
                  <a:lnTo>
                    <a:pt x="126" y="19"/>
                  </a:lnTo>
                  <a:lnTo>
                    <a:pt x="125" y="19"/>
                  </a:lnTo>
                  <a:lnTo>
                    <a:pt x="114" y="19"/>
                  </a:lnTo>
                  <a:lnTo>
                    <a:pt x="79" y="19"/>
                  </a:lnTo>
                  <a:lnTo>
                    <a:pt x="52" y="19"/>
                  </a:lnTo>
                  <a:lnTo>
                    <a:pt x="52" y="19"/>
                  </a:lnTo>
                  <a:lnTo>
                    <a:pt x="51" y="28"/>
                  </a:lnTo>
                  <a:lnTo>
                    <a:pt x="45" y="49"/>
                  </a:lnTo>
                  <a:lnTo>
                    <a:pt x="42" y="66"/>
                  </a:lnTo>
                  <a:lnTo>
                    <a:pt x="42" y="66"/>
                  </a:lnTo>
                  <a:lnTo>
                    <a:pt x="52" y="66"/>
                  </a:lnTo>
                  <a:lnTo>
                    <a:pt x="86" y="66"/>
                  </a:lnTo>
                  <a:lnTo>
                    <a:pt x="112" y="66"/>
                  </a:lnTo>
                  <a:lnTo>
                    <a:pt x="114" y="66"/>
                  </a:lnTo>
                  <a:lnTo>
                    <a:pt x="112" y="70"/>
                  </a:lnTo>
                  <a:lnTo>
                    <a:pt x="110" y="79"/>
                  </a:lnTo>
                  <a:lnTo>
                    <a:pt x="109" y="86"/>
                  </a:lnTo>
                  <a:lnTo>
                    <a:pt x="109" y="86"/>
                  </a:lnTo>
                  <a:lnTo>
                    <a:pt x="107" y="86"/>
                  </a:lnTo>
                  <a:lnTo>
                    <a:pt x="96" y="86"/>
                  </a:lnTo>
                  <a:lnTo>
                    <a:pt x="63" y="86"/>
                  </a:lnTo>
                  <a:lnTo>
                    <a:pt x="37" y="86"/>
                  </a:lnTo>
                  <a:lnTo>
                    <a:pt x="37" y="86"/>
                  </a:lnTo>
                  <a:lnTo>
                    <a:pt x="33" y="94"/>
                  </a:lnTo>
                  <a:lnTo>
                    <a:pt x="28" y="119"/>
                  </a:lnTo>
                  <a:lnTo>
                    <a:pt x="24" y="138"/>
                  </a:lnTo>
                  <a:lnTo>
                    <a:pt x="24" y="138"/>
                  </a:lnTo>
                  <a:lnTo>
                    <a:pt x="37" y="138"/>
                  </a:lnTo>
                  <a:lnTo>
                    <a:pt x="74" y="138"/>
                  </a:lnTo>
                  <a:lnTo>
                    <a:pt x="103" y="138"/>
                  </a:lnTo>
                  <a:lnTo>
                    <a:pt x="105" y="138"/>
                  </a:lnTo>
                  <a:lnTo>
                    <a:pt x="103" y="142"/>
                  </a:lnTo>
                  <a:lnTo>
                    <a:pt x="102" y="151"/>
                  </a:lnTo>
                  <a:lnTo>
                    <a:pt x="100" y="156"/>
                  </a:lnTo>
                  <a:lnTo>
                    <a:pt x="100" y="156"/>
                  </a:lnTo>
                  <a:lnTo>
                    <a:pt x="96" y="156"/>
                  </a:lnTo>
                  <a:lnTo>
                    <a:pt x="84" y="156"/>
                  </a:lnTo>
                  <a:lnTo>
                    <a:pt x="37" y="156"/>
                  </a:lnTo>
                  <a:lnTo>
                    <a:pt x="1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0" name="Freeform 25"/>
            <p:cNvSpPr>
              <a:spLocks/>
            </p:cNvSpPr>
            <p:nvPr/>
          </p:nvSpPr>
          <p:spPr bwMode="auto">
            <a:xfrm>
              <a:off x="3507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8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3" y="70"/>
                </a:cxn>
                <a:cxn ang="0">
                  <a:pos x="90" y="42"/>
                </a:cxn>
                <a:cxn ang="0">
                  <a:pos x="90" y="37"/>
                </a:cxn>
                <a:cxn ang="0">
                  <a:pos x="92" y="33"/>
                </a:cxn>
                <a:cxn ang="0">
                  <a:pos x="92" y="30"/>
                </a:cxn>
                <a:cxn ang="0">
                  <a:pos x="88" y="23"/>
                </a:cxn>
                <a:cxn ang="0">
                  <a:pos x="85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2" y="21"/>
                </a:cxn>
                <a:cxn ang="0">
                  <a:pos x="48" y="28"/>
                </a:cxn>
                <a:cxn ang="0">
                  <a:pos x="42" y="35"/>
                </a:cxn>
                <a:cxn ang="0">
                  <a:pos x="34" y="58"/>
                </a:cxn>
                <a:cxn ang="0">
                  <a:pos x="30" y="69"/>
                </a:cxn>
                <a:cxn ang="0">
                  <a:pos x="20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2" y="30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1" name="Freeform 26"/>
            <p:cNvSpPr>
              <a:spLocks noEditPoints="1"/>
            </p:cNvSpPr>
            <p:nvPr/>
          </p:nvSpPr>
          <p:spPr bwMode="auto">
            <a:xfrm>
              <a:off x="3627" y="3020"/>
              <a:ext cx="126" cy="165"/>
            </a:xfrm>
            <a:custGeom>
              <a:avLst/>
              <a:gdLst/>
              <a:ahLst/>
              <a:cxnLst>
                <a:cxn ang="0">
                  <a:pos x="54" y="21"/>
                </a:cxn>
                <a:cxn ang="0">
                  <a:pos x="39" y="34"/>
                </a:cxn>
                <a:cxn ang="0">
                  <a:pos x="30" y="55"/>
                </a:cxn>
                <a:cxn ang="0">
                  <a:pos x="28" y="78"/>
                </a:cxn>
                <a:cxn ang="0">
                  <a:pos x="33" y="97"/>
                </a:cxn>
                <a:cxn ang="0">
                  <a:pos x="40" y="102"/>
                </a:cxn>
                <a:cxn ang="0">
                  <a:pos x="54" y="104"/>
                </a:cxn>
                <a:cxn ang="0">
                  <a:pos x="74" y="99"/>
                </a:cxn>
                <a:cxn ang="0">
                  <a:pos x="88" y="81"/>
                </a:cxn>
                <a:cxn ang="0">
                  <a:pos x="97" y="48"/>
                </a:cxn>
                <a:cxn ang="0">
                  <a:pos x="91" y="30"/>
                </a:cxn>
                <a:cxn ang="0">
                  <a:pos x="81" y="21"/>
                </a:cxn>
                <a:cxn ang="0">
                  <a:pos x="65" y="18"/>
                </a:cxn>
                <a:cxn ang="0">
                  <a:pos x="68" y="18"/>
                </a:cxn>
                <a:cxn ang="0">
                  <a:pos x="2" y="130"/>
                </a:cxn>
                <a:cxn ang="0">
                  <a:pos x="19" y="130"/>
                </a:cxn>
                <a:cxn ang="0">
                  <a:pos x="19" y="134"/>
                </a:cxn>
                <a:cxn ang="0">
                  <a:pos x="24" y="144"/>
                </a:cxn>
                <a:cxn ang="0">
                  <a:pos x="35" y="150"/>
                </a:cxn>
                <a:cxn ang="0">
                  <a:pos x="46" y="150"/>
                </a:cxn>
                <a:cxn ang="0">
                  <a:pos x="68" y="143"/>
                </a:cxn>
                <a:cxn ang="0">
                  <a:pos x="77" y="130"/>
                </a:cxn>
                <a:cxn ang="0">
                  <a:pos x="82" y="107"/>
                </a:cxn>
                <a:cxn ang="0">
                  <a:pos x="70" y="116"/>
                </a:cxn>
                <a:cxn ang="0">
                  <a:pos x="65" y="120"/>
                </a:cxn>
                <a:cxn ang="0">
                  <a:pos x="51" y="120"/>
                </a:cxn>
                <a:cxn ang="0">
                  <a:pos x="30" y="116"/>
                </a:cxn>
                <a:cxn ang="0">
                  <a:pos x="16" y="106"/>
                </a:cxn>
                <a:cxn ang="0">
                  <a:pos x="7" y="78"/>
                </a:cxn>
                <a:cxn ang="0">
                  <a:pos x="9" y="58"/>
                </a:cxn>
                <a:cxn ang="0">
                  <a:pos x="26" y="21"/>
                </a:cxn>
                <a:cxn ang="0">
                  <a:pos x="47" y="5"/>
                </a:cxn>
                <a:cxn ang="0">
                  <a:pos x="74" y="2"/>
                </a:cxn>
                <a:cxn ang="0">
                  <a:pos x="89" y="7"/>
                </a:cxn>
                <a:cxn ang="0">
                  <a:pos x="100" y="20"/>
                </a:cxn>
                <a:cxn ang="0">
                  <a:pos x="105" y="13"/>
                </a:cxn>
                <a:cxn ang="0">
                  <a:pos x="109" y="5"/>
                </a:cxn>
                <a:cxn ang="0">
                  <a:pos x="126" y="5"/>
                </a:cxn>
                <a:cxn ang="0">
                  <a:pos x="109" y="79"/>
                </a:cxn>
                <a:cxn ang="0">
                  <a:pos x="98" y="125"/>
                </a:cxn>
                <a:cxn ang="0">
                  <a:pos x="82" y="153"/>
                </a:cxn>
                <a:cxn ang="0">
                  <a:pos x="72" y="160"/>
                </a:cxn>
                <a:cxn ang="0">
                  <a:pos x="44" y="165"/>
                </a:cxn>
                <a:cxn ang="0">
                  <a:pos x="23" y="164"/>
                </a:cxn>
                <a:cxn ang="0">
                  <a:pos x="9" y="155"/>
                </a:cxn>
                <a:cxn ang="0">
                  <a:pos x="0" y="134"/>
                </a:cxn>
                <a:cxn ang="0">
                  <a:pos x="0" y="130"/>
                </a:cxn>
              </a:cxnLst>
              <a:rect l="0" t="0" r="r" b="b"/>
              <a:pathLst>
                <a:path w="126" h="165">
                  <a:moveTo>
                    <a:pt x="68" y="18"/>
                  </a:moveTo>
                  <a:lnTo>
                    <a:pt x="60" y="20"/>
                  </a:lnTo>
                  <a:lnTo>
                    <a:pt x="54" y="21"/>
                  </a:lnTo>
                  <a:lnTo>
                    <a:pt x="49" y="25"/>
                  </a:lnTo>
                  <a:lnTo>
                    <a:pt x="40" y="32"/>
                  </a:lnTo>
                  <a:lnTo>
                    <a:pt x="39" y="34"/>
                  </a:lnTo>
                  <a:lnTo>
                    <a:pt x="37" y="37"/>
                  </a:lnTo>
                  <a:lnTo>
                    <a:pt x="33" y="42"/>
                  </a:lnTo>
                  <a:lnTo>
                    <a:pt x="30" y="55"/>
                  </a:lnTo>
                  <a:lnTo>
                    <a:pt x="28" y="71"/>
                  </a:lnTo>
                  <a:lnTo>
                    <a:pt x="28" y="74"/>
                  </a:lnTo>
                  <a:lnTo>
                    <a:pt x="28" y="78"/>
                  </a:lnTo>
                  <a:lnTo>
                    <a:pt x="28" y="81"/>
                  </a:lnTo>
                  <a:lnTo>
                    <a:pt x="30" y="90"/>
                  </a:lnTo>
                  <a:lnTo>
                    <a:pt x="33" y="97"/>
                  </a:lnTo>
                  <a:lnTo>
                    <a:pt x="35" y="97"/>
                  </a:lnTo>
                  <a:lnTo>
                    <a:pt x="37" y="100"/>
                  </a:lnTo>
                  <a:lnTo>
                    <a:pt x="40" y="102"/>
                  </a:lnTo>
                  <a:lnTo>
                    <a:pt x="44" y="104"/>
                  </a:lnTo>
                  <a:lnTo>
                    <a:pt x="51" y="104"/>
                  </a:lnTo>
                  <a:lnTo>
                    <a:pt x="54" y="104"/>
                  </a:lnTo>
                  <a:lnTo>
                    <a:pt x="56" y="104"/>
                  </a:lnTo>
                  <a:lnTo>
                    <a:pt x="63" y="104"/>
                  </a:lnTo>
                  <a:lnTo>
                    <a:pt x="74" y="99"/>
                  </a:lnTo>
                  <a:lnTo>
                    <a:pt x="81" y="92"/>
                  </a:lnTo>
                  <a:lnTo>
                    <a:pt x="84" y="88"/>
                  </a:lnTo>
                  <a:lnTo>
                    <a:pt x="88" y="81"/>
                  </a:lnTo>
                  <a:lnTo>
                    <a:pt x="93" y="67"/>
                  </a:lnTo>
                  <a:lnTo>
                    <a:pt x="95" y="53"/>
                  </a:lnTo>
                  <a:lnTo>
                    <a:pt x="97" y="48"/>
                  </a:lnTo>
                  <a:lnTo>
                    <a:pt x="95" y="41"/>
                  </a:lnTo>
                  <a:lnTo>
                    <a:pt x="95" y="37"/>
                  </a:lnTo>
                  <a:lnTo>
                    <a:pt x="91" y="30"/>
                  </a:lnTo>
                  <a:lnTo>
                    <a:pt x="89" y="25"/>
                  </a:lnTo>
                  <a:lnTo>
                    <a:pt x="84" y="23"/>
                  </a:lnTo>
                  <a:lnTo>
                    <a:pt x="81" y="21"/>
                  </a:lnTo>
                  <a:lnTo>
                    <a:pt x="74" y="20"/>
                  </a:lnTo>
                  <a:lnTo>
                    <a:pt x="68" y="18"/>
                  </a:lnTo>
                  <a:lnTo>
                    <a:pt x="65" y="18"/>
                  </a:lnTo>
                  <a:lnTo>
                    <a:pt x="63" y="18"/>
                  </a:lnTo>
                  <a:lnTo>
                    <a:pt x="67" y="18"/>
                  </a:lnTo>
                  <a:lnTo>
                    <a:pt x="68" y="18"/>
                  </a:lnTo>
                  <a:lnTo>
                    <a:pt x="68" y="18"/>
                  </a:lnTo>
                  <a:close/>
                  <a:moveTo>
                    <a:pt x="0" y="130"/>
                  </a:moveTo>
                  <a:lnTo>
                    <a:pt x="2" y="130"/>
                  </a:lnTo>
                  <a:lnTo>
                    <a:pt x="10" y="130"/>
                  </a:lnTo>
                  <a:lnTo>
                    <a:pt x="17" y="130"/>
                  </a:lnTo>
                  <a:lnTo>
                    <a:pt x="19" y="130"/>
                  </a:lnTo>
                  <a:lnTo>
                    <a:pt x="19" y="132"/>
                  </a:lnTo>
                  <a:lnTo>
                    <a:pt x="19" y="132"/>
                  </a:lnTo>
                  <a:lnTo>
                    <a:pt x="19" y="134"/>
                  </a:lnTo>
                  <a:lnTo>
                    <a:pt x="19" y="137"/>
                  </a:lnTo>
                  <a:lnTo>
                    <a:pt x="21" y="141"/>
                  </a:lnTo>
                  <a:lnTo>
                    <a:pt x="24" y="144"/>
                  </a:lnTo>
                  <a:lnTo>
                    <a:pt x="26" y="144"/>
                  </a:lnTo>
                  <a:lnTo>
                    <a:pt x="31" y="148"/>
                  </a:lnTo>
                  <a:lnTo>
                    <a:pt x="35" y="150"/>
                  </a:lnTo>
                  <a:lnTo>
                    <a:pt x="42" y="150"/>
                  </a:lnTo>
                  <a:lnTo>
                    <a:pt x="44" y="150"/>
                  </a:lnTo>
                  <a:lnTo>
                    <a:pt x="46" y="150"/>
                  </a:lnTo>
                  <a:lnTo>
                    <a:pt x="51" y="150"/>
                  </a:lnTo>
                  <a:lnTo>
                    <a:pt x="61" y="148"/>
                  </a:lnTo>
                  <a:lnTo>
                    <a:pt x="68" y="143"/>
                  </a:lnTo>
                  <a:lnTo>
                    <a:pt x="70" y="141"/>
                  </a:lnTo>
                  <a:lnTo>
                    <a:pt x="74" y="136"/>
                  </a:lnTo>
                  <a:lnTo>
                    <a:pt x="77" y="130"/>
                  </a:lnTo>
                  <a:lnTo>
                    <a:pt x="81" y="118"/>
                  </a:lnTo>
                  <a:lnTo>
                    <a:pt x="84" y="106"/>
                  </a:lnTo>
                  <a:lnTo>
                    <a:pt x="82" y="107"/>
                  </a:lnTo>
                  <a:lnTo>
                    <a:pt x="81" y="111"/>
                  </a:lnTo>
                  <a:lnTo>
                    <a:pt x="75" y="115"/>
                  </a:lnTo>
                  <a:lnTo>
                    <a:pt x="70" y="116"/>
                  </a:lnTo>
                  <a:lnTo>
                    <a:pt x="70" y="116"/>
                  </a:lnTo>
                  <a:lnTo>
                    <a:pt x="68" y="118"/>
                  </a:lnTo>
                  <a:lnTo>
                    <a:pt x="65" y="120"/>
                  </a:lnTo>
                  <a:lnTo>
                    <a:pt x="58" y="120"/>
                  </a:lnTo>
                  <a:lnTo>
                    <a:pt x="51" y="120"/>
                  </a:lnTo>
                  <a:lnTo>
                    <a:pt x="51" y="120"/>
                  </a:lnTo>
                  <a:lnTo>
                    <a:pt x="47" y="120"/>
                  </a:lnTo>
                  <a:lnTo>
                    <a:pt x="40" y="120"/>
                  </a:lnTo>
                  <a:lnTo>
                    <a:pt x="30" y="116"/>
                  </a:lnTo>
                  <a:lnTo>
                    <a:pt x="21" y="111"/>
                  </a:lnTo>
                  <a:lnTo>
                    <a:pt x="19" y="107"/>
                  </a:lnTo>
                  <a:lnTo>
                    <a:pt x="16" y="106"/>
                  </a:lnTo>
                  <a:lnTo>
                    <a:pt x="12" y="102"/>
                  </a:lnTo>
                  <a:lnTo>
                    <a:pt x="9" y="90"/>
                  </a:lnTo>
                  <a:lnTo>
                    <a:pt x="7" y="78"/>
                  </a:lnTo>
                  <a:lnTo>
                    <a:pt x="7" y="72"/>
                  </a:lnTo>
                  <a:lnTo>
                    <a:pt x="7" y="69"/>
                  </a:lnTo>
                  <a:lnTo>
                    <a:pt x="9" y="58"/>
                  </a:lnTo>
                  <a:lnTo>
                    <a:pt x="14" y="41"/>
                  </a:lnTo>
                  <a:lnTo>
                    <a:pt x="23" y="27"/>
                  </a:lnTo>
                  <a:lnTo>
                    <a:pt x="26" y="21"/>
                  </a:lnTo>
                  <a:lnTo>
                    <a:pt x="28" y="20"/>
                  </a:lnTo>
                  <a:lnTo>
                    <a:pt x="33" y="13"/>
                  </a:lnTo>
                  <a:lnTo>
                    <a:pt x="47" y="5"/>
                  </a:lnTo>
                  <a:lnTo>
                    <a:pt x="63" y="2"/>
                  </a:lnTo>
                  <a:lnTo>
                    <a:pt x="68" y="0"/>
                  </a:lnTo>
                  <a:lnTo>
                    <a:pt x="74" y="2"/>
                  </a:lnTo>
                  <a:lnTo>
                    <a:pt x="77" y="2"/>
                  </a:lnTo>
                  <a:lnTo>
                    <a:pt x="84" y="5"/>
                  </a:lnTo>
                  <a:lnTo>
                    <a:pt x="89" y="7"/>
                  </a:lnTo>
                  <a:lnTo>
                    <a:pt x="93" y="11"/>
                  </a:lnTo>
                  <a:lnTo>
                    <a:pt x="97" y="14"/>
                  </a:lnTo>
                  <a:lnTo>
                    <a:pt x="100" y="20"/>
                  </a:lnTo>
                  <a:lnTo>
                    <a:pt x="104" y="23"/>
                  </a:lnTo>
                  <a:lnTo>
                    <a:pt x="104" y="21"/>
                  </a:lnTo>
                  <a:lnTo>
                    <a:pt x="105" y="13"/>
                  </a:lnTo>
                  <a:lnTo>
                    <a:pt x="105" y="7"/>
                  </a:lnTo>
                  <a:lnTo>
                    <a:pt x="107" y="5"/>
                  </a:lnTo>
                  <a:lnTo>
                    <a:pt x="109" y="5"/>
                  </a:lnTo>
                  <a:lnTo>
                    <a:pt x="118" y="5"/>
                  </a:lnTo>
                  <a:lnTo>
                    <a:pt x="125" y="5"/>
                  </a:lnTo>
                  <a:lnTo>
                    <a:pt x="126" y="5"/>
                  </a:lnTo>
                  <a:lnTo>
                    <a:pt x="125" y="9"/>
                  </a:lnTo>
                  <a:lnTo>
                    <a:pt x="121" y="25"/>
                  </a:lnTo>
                  <a:lnTo>
                    <a:pt x="109" y="79"/>
                  </a:lnTo>
                  <a:lnTo>
                    <a:pt x="100" y="120"/>
                  </a:lnTo>
                  <a:lnTo>
                    <a:pt x="100" y="122"/>
                  </a:lnTo>
                  <a:lnTo>
                    <a:pt x="98" y="125"/>
                  </a:lnTo>
                  <a:lnTo>
                    <a:pt x="97" y="132"/>
                  </a:lnTo>
                  <a:lnTo>
                    <a:pt x="89" y="144"/>
                  </a:lnTo>
                  <a:lnTo>
                    <a:pt x="82" y="153"/>
                  </a:lnTo>
                  <a:lnTo>
                    <a:pt x="81" y="155"/>
                  </a:lnTo>
                  <a:lnTo>
                    <a:pt x="77" y="157"/>
                  </a:lnTo>
                  <a:lnTo>
                    <a:pt x="72" y="160"/>
                  </a:lnTo>
                  <a:lnTo>
                    <a:pt x="61" y="164"/>
                  </a:lnTo>
                  <a:lnTo>
                    <a:pt x="47" y="165"/>
                  </a:lnTo>
                  <a:lnTo>
                    <a:pt x="44" y="165"/>
                  </a:lnTo>
                  <a:lnTo>
                    <a:pt x="40" y="165"/>
                  </a:lnTo>
                  <a:lnTo>
                    <a:pt x="33" y="165"/>
                  </a:lnTo>
                  <a:lnTo>
                    <a:pt x="23" y="164"/>
                  </a:lnTo>
                  <a:lnTo>
                    <a:pt x="14" y="158"/>
                  </a:lnTo>
                  <a:lnTo>
                    <a:pt x="12" y="157"/>
                  </a:lnTo>
                  <a:lnTo>
                    <a:pt x="9" y="155"/>
                  </a:lnTo>
                  <a:lnTo>
                    <a:pt x="5" y="151"/>
                  </a:lnTo>
                  <a:lnTo>
                    <a:pt x="2" y="144"/>
                  </a:lnTo>
                  <a:lnTo>
                    <a:pt x="0" y="134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2" name="Freeform 27"/>
            <p:cNvSpPr>
              <a:spLocks noEditPoints="1"/>
            </p:cNvSpPr>
            <p:nvPr/>
          </p:nvSpPr>
          <p:spPr bwMode="auto">
            <a:xfrm>
              <a:off x="3757" y="2982"/>
              <a:ext cx="54" cy="156"/>
            </a:xfrm>
            <a:custGeom>
              <a:avLst/>
              <a:gdLst/>
              <a:ahLst/>
              <a:cxnLst>
                <a:cxn ang="0">
                  <a:pos x="32" y="22"/>
                </a:cxn>
                <a:cxn ang="0">
                  <a:pos x="32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9" y="0"/>
                </a:cxn>
                <a:cxn ang="0">
                  <a:pos x="47" y="0"/>
                </a:cxn>
                <a:cxn ang="0">
                  <a:pos x="53" y="0"/>
                </a:cxn>
                <a:cxn ang="0">
                  <a:pos x="54" y="0"/>
                </a:cxn>
                <a:cxn ang="0">
                  <a:pos x="53" y="5"/>
                </a:cxn>
                <a:cxn ang="0">
                  <a:pos x="51" y="15"/>
                </a:cxn>
                <a:cxn ang="0">
                  <a:pos x="49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46" y="22"/>
                </a:cxn>
                <a:cxn ang="0">
                  <a:pos x="37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6" y="87"/>
                </a:cxn>
                <a:cxn ang="0">
                  <a:pos x="25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6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8" y="156"/>
                </a:cxn>
                <a:cxn ang="0">
                  <a:pos x="16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4" h="156">
                  <a:moveTo>
                    <a:pt x="32" y="22"/>
                  </a:moveTo>
                  <a:lnTo>
                    <a:pt x="32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9" y="0"/>
                  </a:lnTo>
                  <a:lnTo>
                    <a:pt x="47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53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6" y="22"/>
                  </a:lnTo>
                  <a:lnTo>
                    <a:pt x="37" y="22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2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5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6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8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3" name="Freeform 28"/>
            <p:cNvSpPr>
              <a:spLocks/>
            </p:cNvSpPr>
            <p:nvPr/>
          </p:nvSpPr>
          <p:spPr bwMode="auto">
            <a:xfrm>
              <a:off x="3806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7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5" y="70"/>
                </a:cxn>
                <a:cxn ang="0">
                  <a:pos x="92" y="42"/>
                </a:cxn>
                <a:cxn ang="0">
                  <a:pos x="92" y="37"/>
                </a:cxn>
                <a:cxn ang="0">
                  <a:pos x="92" y="33"/>
                </a:cxn>
                <a:cxn ang="0">
                  <a:pos x="93" y="30"/>
                </a:cxn>
                <a:cxn ang="0">
                  <a:pos x="90" y="25"/>
                </a:cxn>
                <a:cxn ang="0">
                  <a:pos x="88" y="21"/>
                </a:cxn>
                <a:cxn ang="0">
                  <a:pos x="81" y="19"/>
                </a:cxn>
                <a:cxn ang="0">
                  <a:pos x="76" y="19"/>
                </a:cxn>
                <a:cxn ang="0">
                  <a:pos x="67" y="19"/>
                </a:cxn>
                <a:cxn ang="0">
                  <a:pos x="53" y="25"/>
                </a:cxn>
                <a:cxn ang="0">
                  <a:pos x="46" y="32"/>
                </a:cxn>
                <a:cxn ang="0">
                  <a:pos x="37" y="46"/>
                </a:cxn>
                <a:cxn ang="0">
                  <a:pos x="34" y="60"/>
                </a:cxn>
                <a:cxn ang="0">
                  <a:pos x="25" y="95"/>
                </a:cxn>
                <a:cxn ang="0">
                  <a:pos x="19" y="116"/>
                </a:cxn>
                <a:cxn ang="0">
                  <a:pos x="16" y="116"/>
                </a:cxn>
                <a:cxn ang="0">
                  <a:pos x="0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4" name="Freeform 29"/>
            <p:cNvSpPr>
              <a:spLocks noEditPoints="1"/>
            </p:cNvSpPr>
            <p:nvPr/>
          </p:nvSpPr>
          <p:spPr bwMode="auto">
            <a:xfrm>
              <a:off x="3933" y="3020"/>
              <a:ext cx="105" cy="123"/>
            </a:xfrm>
            <a:custGeom>
              <a:avLst/>
              <a:gdLst/>
              <a:ahLst/>
              <a:cxnLst>
                <a:cxn ang="0">
                  <a:pos x="31" y="51"/>
                </a:cxn>
                <a:cxn ang="0">
                  <a:pos x="84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2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1" y="20"/>
                </a:cxn>
                <a:cxn ang="0">
                  <a:pos x="54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6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6" y="85"/>
                </a:cxn>
                <a:cxn ang="0">
                  <a:pos x="89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7" y="123"/>
                </a:cxn>
                <a:cxn ang="0">
                  <a:pos x="42" y="123"/>
                </a:cxn>
                <a:cxn ang="0">
                  <a:pos x="23" y="120"/>
                </a:cxn>
                <a:cxn ang="0">
                  <a:pos x="12" y="109"/>
                </a:cxn>
                <a:cxn ang="0">
                  <a:pos x="5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5" y="41"/>
                </a:cxn>
                <a:cxn ang="0">
                  <a:pos x="17" y="21"/>
                </a:cxn>
                <a:cxn ang="0">
                  <a:pos x="26" y="13"/>
                </a:cxn>
                <a:cxn ang="0">
                  <a:pos x="56" y="2"/>
                </a:cxn>
                <a:cxn ang="0">
                  <a:pos x="70" y="2"/>
                </a:cxn>
                <a:cxn ang="0">
                  <a:pos x="86" y="9"/>
                </a:cxn>
                <a:cxn ang="0">
                  <a:pos x="95" y="18"/>
                </a:cxn>
                <a:cxn ang="0">
                  <a:pos x="100" y="27"/>
                </a:cxn>
                <a:cxn ang="0">
                  <a:pos x="103" y="46"/>
                </a:cxn>
                <a:cxn ang="0">
                  <a:pos x="103" y="53"/>
                </a:cxn>
                <a:cxn ang="0">
                  <a:pos x="103" y="56"/>
                </a:cxn>
                <a:cxn ang="0">
                  <a:pos x="103" y="60"/>
                </a:cxn>
                <a:cxn ang="0">
                  <a:pos x="103" y="67"/>
                </a:cxn>
                <a:cxn ang="0">
                  <a:pos x="102" y="67"/>
                </a:cxn>
                <a:cxn ang="0">
                  <a:pos x="51" y="67"/>
                </a:cxn>
                <a:cxn ang="0">
                  <a:pos x="21" y="67"/>
                </a:cxn>
                <a:cxn ang="0">
                  <a:pos x="19" y="69"/>
                </a:cxn>
                <a:cxn ang="0">
                  <a:pos x="19" y="72"/>
                </a:cxn>
                <a:cxn ang="0">
                  <a:pos x="19" y="74"/>
                </a:cxn>
                <a:cxn ang="0">
                  <a:pos x="19" y="83"/>
                </a:cxn>
                <a:cxn ang="0">
                  <a:pos x="24" y="97"/>
                </a:cxn>
                <a:cxn ang="0">
                  <a:pos x="30" y="102"/>
                </a:cxn>
                <a:cxn ang="0">
                  <a:pos x="40" y="106"/>
                </a:cxn>
                <a:cxn ang="0">
                  <a:pos x="52" y="106"/>
                </a:cxn>
                <a:cxn ang="0">
                  <a:pos x="67" y="100"/>
                </a:cxn>
                <a:cxn ang="0">
                  <a:pos x="72" y="97"/>
                </a:cxn>
                <a:cxn ang="0">
                  <a:pos x="79" y="85"/>
                </a:cxn>
                <a:cxn ang="0">
                  <a:pos x="82" y="81"/>
                </a:cxn>
                <a:cxn ang="0">
                  <a:pos x="96" y="81"/>
                </a:cxn>
                <a:cxn ang="0">
                  <a:pos x="96" y="85"/>
                </a:cxn>
                <a:cxn ang="0">
                  <a:pos x="96" y="86"/>
                </a:cxn>
                <a:cxn ang="0">
                  <a:pos x="98" y="81"/>
                </a:cxn>
              </a:cxnLst>
              <a:rect l="0" t="0" r="r" b="b"/>
              <a:pathLst>
                <a:path w="105" h="123">
                  <a:moveTo>
                    <a:pt x="23" y="51"/>
                  </a:moveTo>
                  <a:lnTo>
                    <a:pt x="31" y="51"/>
                  </a:lnTo>
                  <a:lnTo>
                    <a:pt x="61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2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5" y="23"/>
                  </a:lnTo>
                  <a:lnTo>
                    <a:pt x="72" y="21"/>
                  </a:lnTo>
                  <a:lnTo>
                    <a:pt x="68" y="20"/>
                  </a:lnTo>
                  <a:lnTo>
                    <a:pt x="61" y="20"/>
                  </a:lnTo>
                  <a:lnTo>
                    <a:pt x="61" y="18"/>
                  </a:lnTo>
                  <a:lnTo>
                    <a:pt x="54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1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98" y="81"/>
                  </a:moveTo>
                  <a:lnTo>
                    <a:pt x="96" y="85"/>
                  </a:lnTo>
                  <a:lnTo>
                    <a:pt x="95" y="92"/>
                  </a:lnTo>
                  <a:lnTo>
                    <a:pt x="89" y="102"/>
                  </a:lnTo>
                  <a:lnTo>
                    <a:pt x="82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1" y="122"/>
                  </a:lnTo>
                  <a:lnTo>
                    <a:pt x="47" y="123"/>
                  </a:lnTo>
                  <a:lnTo>
                    <a:pt x="45" y="123"/>
                  </a:lnTo>
                  <a:lnTo>
                    <a:pt x="42" y="123"/>
                  </a:lnTo>
                  <a:lnTo>
                    <a:pt x="35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1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7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1" y="0"/>
                  </a:lnTo>
                  <a:lnTo>
                    <a:pt x="70" y="2"/>
                  </a:lnTo>
                  <a:lnTo>
                    <a:pt x="75" y="4"/>
                  </a:lnTo>
                  <a:lnTo>
                    <a:pt x="86" y="9"/>
                  </a:lnTo>
                  <a:lnTo>
                    <a:pt x="93" y="14"/>
                  </a:lnTo>
                  <a:lnTo>
                    <a:pt x="95" y="18"/>
                  </a:lnTo>
                  <a:lnTo>
                    <a:pt x="98" y="21"/>
                  </a:lnTo>
                  <a:lnTo>
                    <a:pt x="100" y="27"/>
                  </a:lnTo>
                  <a:lnTo>
                    <a:pt x="102" y="32"/>
                  </a:lnTo>
                  <a:lnTo>
                    <a:pt x="103" y="46"/>
                  </a:lnTo>
                  <a:lnTo>
                    <a:pt x="105" y="48"/>
                  </a:lnTo>
                  <a:lnTo>
                    <a:pt x="103" y="53"/>
                  </a:lnTo>
                  <a:lnTo>
                    <a:pt x="103" y="56"/>
                  </a:lnTo>
                  <a:lnTo>
                    <a:pt x="103" y="56"/>
                  </a:lnTo>
                  <a:lnTo>
                    <a:pt x="103" y="58"/>
                  </a:lnTo>
                  <a:lnTo>
                    <a:pt x="103" y="60"/>
                  </a:lnTo>
                  <a:lnTo>
                    <a:pt x="103" y="64"/>
                  </a:lnTo>
                  <a:lnTo>
                    <a:pt x="103" y="67"/>
                  </a:lnTo>
                  <a:lnTo>
                    <a:pt x="103" y="67"/>
                  </a:lnTo>
                  <a:lnTo>
                    <a:pt x="102" y="67"/>
                  </a:lnTo>
                  <a:lnTo>
                    <a:pt x="89" y="67"/>
                  </a:lnTo>
                  <a:lnTo>
                    <a:pt x="51" y="67"/>
                  </a:lnTo>
                  <a:lnTo>
                    <a:pt x="21" y="67"/>
                  </a:lnTo>
                  <a:lnTo>
                    <a:pt x="21" y="67"/>
                  </a:lnTo>
                  <a:lnTo>
                    <a:pt x="21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4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2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8" y="99"/>
                  </a:lnTo>
                  <a:lnTo>
                    <a:pt x="72" y="97"/>
                  </a:lnTo>
                  <a:lnTo>
                    <a:pt x="75" y="92"/>
                  </a:lnTo>
                  <a:lnTo>
                    <a:pt x="79" y="85"/>
                  </a:lnTo>
                  <a:lnTo>
                    <a:pt x="81" y="81"/>
                  </a:lnTo>
                  <a:lnTo>
                    <a:pt x="82" y="81"/>
                  </a:lnTo>
                  <a:lnTo>
                    <a:pt x="91" y="81"/>
                  </a:lnTo>
                  <a:lnTo>
                    <a:pt x="96" y="81"/>
                  </a:lnTo>
                  <a:lnTo>
                    <a:pt x="98" y="81"/>
                  </a:lnTo>
                  <a:lnTo>
                    <a:pt x="96" y="85"/>
                  </a:lnTo>
                  <a:lnTo>
                    <a:pt x="96" y="88"/>
                  </a:lnTo>
                  <a:lnTo>
                    <a:pt x="96" y="86"/>
                  </a:lnTo>
                  <a:lnTo>
                    <a:pt x="96" y="83"/>
                  </a:lnTo>
                  <a:lnTo>
                    <a:pt x="98" y="81"/>
                  </a:lnTo>
                  <a:lnTo>
                    <a:pt x="98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5" name="Freeform 30"/>
            <p:cNvSpPr>
              <a:spLocks noEditPoints="1"/>
            </p:cNvSpPr>
            <p:nvPr/>
          </p:nvSpPr>
          <p:spPr bwMode="auto">
            <a:xfrm>
              <a:off x="4052" y="3020"/>
              <a:ext cx="108" cy="123"/>
            </a:xfrm>
            <a:custGeom>
              <a:avLst/>
              <a:gdLst/>
              <a:ahLst/>
              <a:cxnLst>
                <a:cxn ang="0">
                  <a:pos x="32" y="51"/>
                </a:cxn>
                <a:cxn ang="0">
                  <a:pos x="85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3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2" y="20"/>
                </a:cxn>
                <a:cxn ang="0">
                  <a:pos x="53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7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9" y="85"/>
                </a:cxn>
                <a:cxn ang="0">
                  <a:pos x="90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8" y="123"/>
                </a:cxn>
                <a:cxn ang="0">
                  <a:pos x="41" y="123"/>
                </a:cxn>
                <a:cxn ang="0">
                  <a:pos x="21" y="120"/>
                </a:cxn>
                <a:cxn ang="0">
                  <a:pos x="11" y="109"/>
                </a:cxn>
                <a:cxn ang="0">
                  <a:pos x="6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6" y="41"/>
                </a:cxn>
                <a:cxn ang="0">
                  <a:pos x="18" y="21"/>
                </a:cxn>
                <a:cxn ang="0">
                  <a:pos x="27" y="13"/>
                </a:cxn>
                <a:cxn ang="0">
                  <a:pos x="57" y="2"/>
                </a:cxn>
                <a:cxn ang="0">
                  <a:pos x="71" y="2"/>
                </a:cxn>
                <a:cxn ang="0">
                  <a:pos x="88" y="9"/>
                </a:cxn>
                <a:cxn ang="0">
                  <a:pos x="99" y="21"/>
                </a:cxn>
                <a:cxn ang="0">
                  <a:pos x="106" y="39"/>
                </a:cxn>
                <a:cxn ang="0">
                  <a:pos x="106" y="49"/>
                </a:cxn>
                <a:cxn ang="0">
                  <a:pos x="106" y="53"/>
                </a:cxn>
                <a:cxn ang="0">
                  <a:pos x="106" y="56"/>
                </a:cxn>
                <a:cxn ang="0">
                  <a:pos x="104" y="67"/>
                </a:cxn>
                <a:cxn ang="0">
                  <a:pos x="102" y="67"/>
                </a:cxn>
                <a:cxn ang="0">
                  <a:pos x="51" y="67"/>
                </a:cxn>
                <a:cxn ang="0">
                  <a:pos x="20" y="67"/>
                </a:cxn>
                <a:cxn ang="0">
                  <a:pos x="20" y="69"/>
                </a:cxn>
                <a:cxn ang="0">
                  <a:pos x="20" y="72"/>
                </a:cxn>
                <a:cxn ang="0">
                  <a:pos x="20" y="74"/>
                </a:cxn>
                <a:cxn ang="0">
                  <a:pos x="20" y="83"/>
                </a:cxn>
                <a:cxn ang="0">
                  <a:pos x="25" y="97"/>
                </a:cxn>
                <a:cxn ang="0">
                  <a:pos x="30" y="102"/>
                </a:cxn>
                <a:cxn ang="0">
                  <a:pos x="41" y="106"/>
                </a:cxn>
                <a:cxn ang="0">
                  <a:pos x="53" y="106"/>
                </a:cxn>
                <a:cxn ang="0">
                  <a:pos x="67" y="100"/>
                </a:cxn>
                <a:cxn ang="0">
                  <a:pos x="72" y="97"/>
                </a:cxn>
                <a:cxn ang="0">
                  <a:pos x="78" y="88"/>
                </a:cxn>
                <a:cxn ang="0">
                  <a:pos x="83" y="81"/>
                </a:cxn>
                <a:cxn ang="0">
                  <a:pos x="99" y="81"/>
                </a:cxn>
                <a:cxn ang="0">
                  <a:pos x="99" y="85"/>
                </a:cxn>
                <a:cxn ang="0">
                  <a:pos x="99" y="86"/>
                </a:cxn>
                <a:cxn ang="0">
                  <a:pos x="101" y="81"/>
                </a:cxn>
              </a:cxnLst>
              <a:rect l="0" t="0" r="r" b="b"/>
              <a:pathLst>
                <a:path w="108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5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5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0" y="18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7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101" y="81"/>
                  </a:moveTo>
                  <a:lnTo>
                    <a:pt x="99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8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1" y="123"/>
                  </a:lnTo>
                  <a:lnTo>
                    <a:pt x="34" y="123"/>
                  </a:lnTo>
                  <a:lnTo>
                    <a:pt x="21" y="120"/>
                  </a:lnTo>
                  <a:lnTo>
                    <a:pt x="13" y="113"/>
                  </a:lnTo>
                  <a:lnTo>
                    <a:pt x="11" y="109"/>
                  </a:lnTo>
                  <a:lnTo>
                    <a:pt x="9" y="107"/>
                  </a:lnTo>
                  <a:lnTo>
                    <a:pt x="6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6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20" y="20"/>
                  </a:lnTo>
                  <a:lnTo>
                    <a:pt x="27" y="13"/>
                  </a:lnTo>
                  <a:lnTo>
                    <a:pt x="41" y="5"/>
                  </a:lnTo>
                  <a:lnTo>
                    <a:pt x="57" y="2"/>
                  </a:lnTo>
                  <a:lnTo>
                    <a:pt x="62" y="0"/>
                  </a:lnTo>
                  <a:lnTo>
                    <a:pt x="71" y="2"/>
                  </a:lnTo>
                  <a:lnTo>
                    <a:pt x="78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9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8" y="48"/>
                  </a:lnTo>
                  <a:lnTo>
                    <a:pt x="106" y="49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20" y="67"/>
                  </a:lnTo>
                  <a:lnTo>
                    <a:pt x="20" y="67"/>
                  </a:lnTo>
                  <a:lnTo>
                    <a:pt x="20" y="67"/>
                  </a:lnTo>
                  <a:lnTo>
                    <a:pt x="20" y="69"/>
                  </a:lnTo>
                  <a:lnTo>
                    <a:pt x="20" y="71"/>
                  </a:lnTo>
                  <a:lnTo>
                    <a:pt x="20" y="72"/>
                  </a:lnTo>
                  <a:lnTo>
                    <a:pt x="20" y="74"/>
                  </a:lnTo>
                  <a:lnTo>
                    <a:pt x="20" y="74"/>
                  </a:lnTo>
                  <a:lnTo>
                    <a:pt x="20" y="78"/>
                  </a:lnTo>
                  <a:lnTo>
                    <a:pt x="20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7" y="99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6"/>
                  </a:lnTo>
                  <a:lnTo>
                    <a:pt x="50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8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2" y="81"/>
                  </a:lnTo>
                  <a:lnTo>
                    <a:pt x="99" y="81"/>
                  </a:lnTo>
                  <a:lnTo>
                    <a:pt x="101" y="81"/>
                  </a:lnTo>
                  <a:lnTo>
                    <a:pt x="99" y="85"/>
                  </a:lnTo>
                  <a:lnTo>
                    <a:pt x="99" y="88"/>
                  </a:lnTo>
                  <a:lnTo>
                    <a:pt x="99" y="86"/>
                  </a:lnTo>
                  <a:lnTo>
                    <a:pt x="99" y="83"/>
                  </a:lnTo>
                  <a:lnTo>
                    <a:pt x="101" y="81"/>
                  </a:lnTo>
                  <a:lnTo>
                    <a:pt x="101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6" name="Freeform 31"/>
            <p:cNvSpPr>
              <a:spLocks/>
            </p:cNvSpPr>
            <p:nvPr/>
          </p:nvSpPr>
          <p:spPr bwMode="auto">
            <a:xfrm>
              <a:off x="4168" y="3022"/>
              <a:ext cx="79" cy="116"/>
            </a:xfrm>
            <a:custGeom>
              <a:avLst/>
              <a:gdLst/>
              <a:ahLst/>
              <a:cxnLst>
                <a:cxn ang="0">
                  <a:pos x="0" y="116"/>
                </a:cxn>
                <a:cxn ang="0">
                  <a:pos x="0" y="114"/>
                </a:cxn>
                <a:cxn ang="0">
                  <a:pos x="4" y="98"/>
                </a:cxn>
                <a:cxn ang="0">
                  <a:pos x="14" y="47"/>
                </a:cxn>
                <a:cxn ang="0">
                  <a:pos x="23" y="7"/>
                </a:cxn>
                <a:cxn ang="0">
                  <a:pos x="25" y="3"/>
                </a:cxn>
                <a:cxn ang="0">
                  <a:pos x="27" y="3"/>
                </a:cxn>
                <a:cxn ang="0">
                  <a:pos x="35" y="3"/>
                </a:cxn>
                <a:cxn ang="0">
                  <a:pos x="43" y="3"/>
                </a:cxn>
                <a:cxn ang="0">
                  <a:pos x="44" y="3"/>
                </a:cxn>
                <a:cxn ang="0">
                  <a:pos x="43" y="7"/>
                </a:cxn>
                <a:cxn ang="0">
                  <a:pos x="41" y="18"/>
                </a:cxn>
                <a:cxn ang="0">
                  <a:pos x="39" y="25"/>
                </a:cxn>
                <a:cxn ang="0">
                  <a:pos x="39" y="25"/>
                </a:cxn>
                <a:cxn ang="0">
                  <a:pos x="43" y="19"/>
                </a:cxn>
                <a:cxn ang="0">
                  <a:pos x="50" y="12"/>
                </a:cxn>
                <a:cxn ang="0">
                  <a:pos x="55" y="7"/>
                </a:cxn>
                <a:cxn ang="0">
                  <a:pos x="57" y="5"/>
                </a:cxn>
                <a:cxn ang="0">
                  <a:pos x="58" y="3"/>
                </a:cxn>
                <a:cxn ang="0">
                  <a:pos x="65" y="2"/>
                </a:cxn>
                <a:cxn ang="0">
                  <a:pos x="71" y="0"/>
                </a:cxn>
                <a:cxn ang="0">
                  <a:pos x="72" y="0"/>
                </a:cxn>
                <a:cxn ang="0">
                  <a:pos x="74" y="0"/>
                </a:cxn>
                <a:cxn ang="0">
                  <a:pos x="76" y="0"/>
                </a:cxn>
                <a:cxn ang="0">
                  <a:pos x="78" y="0"/>
                </a:cxn>
                <a:cxn ang="0">
                  <a:pos x="79" y="0"/>
                </a:cxn>
                <a:cxn ang="0">
                  <a:pos x="78" y="5"/>
                </a:cxn>
                <a:cxn ang="0">
                  <a:pos x="76" y="16"/>
                </a:cxn>
                <a:cxn ang="0">
                  <a:pos x="74" y="23"/>
                </a:cxn>
                <a:cxn ang="0">
                  <a:pos x="74" y="23"/>
                </a:cxn>
                <a:cxn ang="0">
                  <a:pos x="74" y="23"/>
                </a:cxn>
                <a:cxn ang="0">
                  <a:pos x="72" y="23"/>
                </a:cxn>
                <a:cxn ang="0">
                  <a:pos x="71" y="23"/>
                </a:cxn>
                <a:cxn ang="0">
                  <a:pos x="69" y="23"/>
                </a:cxn>
                <a:cxn ang="0">
                  <a:pos x="69" y="21"/>
                </a:cxn>
                <a:cxn ang="0">
                  <a:pos x="62" y="23"/>
                </a:cxn>
                <a:cxn ang="0">
                  <a:pos x="57" y="25"/>
                </a:cxn>
                <a:cxn ang="0">
                  <a:pos x="50" y="28"/>
                </a:cxn>
                <a:cxn ang="0">
                  <a:pos x="46" y="32"/>
                </a:cxn>
                <a:cxn ang="0">
                  <a:pos x="44" y="35"/>
                </a:cxn>
                <a:cxn ang="0">
                  <a:pos x="41" y="39"/>
                </a:cxn>
                <a:cxn ang="0">
                  <a:pos x="35" y="47"/>
                </a:cxn>
                <a:cxn ang="0">
                  <a:pos x="32" y="60"/>
                </a:cxn>
                <a:cxn ang="0">
                  <a:pos x="32" y="62"/>
                </a:cxn>
                <a:cxn ang="0">
                  <a:pos x="28" y="70"/>
                </a:cxn>
                <a:cxn ang="0">
                  <a:pos x="23" y="97"/>
                </a:cxn>
                <a:cxn ang="0">
                  <a:pos x="18" y="116"/>
                </a:cxn>
                <a:cxn ang="0">
                  <a:pos x="18" y="116"/>
                </a:cxn>
                <a:cxn ang="0">
                  <a:pos x="16" y="116"/>
                </a:cxn>
                <a:cxn ang="0">
                  <a:pos x="14" y="116"/>
                </a:cxn>
                <a:cxn ang="0">
                  <a:pos x="6" y="116"/>
                </a:cxn>
                <a:cxn ang="0">
                  <a:pos x="0" y="116"/>
                </a:cxn>
                <a:cxn ang="0">
                  <a:pos x="0" y="116"/>
                </a:cxn>
                <a:cxn ang="0">
                  <a:pos x="0" y="116"/>
                </a:cxn>
              </a:cxnLst>
              <a:rect l="0" t="0" r="r" b="b"/>
              <a:pathLst>
                <a:path w="79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4" y="47"/>
                  </a:lnTo>
                  <a:lnTo>
                    <a:pt x="23" y="7"/>
                  </a:lnTo>
                  <a:lnTo>
                    <a:pt x="25" y="3"/>
                  </a:lnTo>
                  <a:lnTo>
                    <a:pt x="27" y="3"/>
                  </a:lnTo>
                  <a:lnTo>
                    <a:pt x="35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8"/>
                  </a:lnTo>
                  <a:lnTo>
                    <a:pt x="39" y="25"/>
                  </a:lnTo>
                  <a:lnTo>
                    <a:pt x="39" y="25"/>
                  </a:lnTo>
                  <a:lnTo>
                    <a:pt x="43" y="19"/>
                  </a:lnTo>
                  <a:lnTo>
                    <a:pt x="50" y="12"/>
                  </a:lnTo>
                  <a:lnTo>
                    <a:pt x="55" y="7"/>
                  </a:lnTo>
                  <a:lnTo>
                    <a:pt x="57" y="5"/>
                  </a:lnTo>
                  <a:lnTo>
                    <a:pt x="58" y="3"/>
                  </a:lnTo>
                  <a:lnTo>
                    <a:pt x="65" y="2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4" y="0"/>
                  </a:lnTo>
                  <a:lnTo>
                    <a:pt x="76" y="0"/>
                  </a:lnTo>
                  <a:lnTo>
                    <a:pt x="78" y="0"/>
                  </a:lnTo>
                  <a:lnTo>
                    <a:pt x="79" y="0"/>
                  </a:lnTo>
                  <a:lnTo>
                    <a:pt x="78" y="5"/>
                  </a:lnTo>
                  <a:lnTo>
                    <a:pt x="76" y="16"/>
                  </a:lnTo>
                  <a:lnTo>
                    <a:pt x="74" y="23"/>
                  </a:lnTo>
                  <a:lnTo>
                    <a:pt x="74" y="23"/>
                  </a:lnTo>
                  <a:lnTo>
                    <a:pt x="74" y="23"/>
                  </a:lnTo>
                  <a:lnTo>
                    <a:pt x="72" y="23"/>
                  </a:lnTo>
                  <a:lnTo>
                    <a:pt x="71" y="23"/>
                  </a:lnTo>
                  <a:lnTo>
                    <a:pt x="69" y="23"/>
                  </a:lnTo>
                  <a:lnTo>
                    <a:pt x="69" y="21"/>
                  </a:lnTo>
                  <a:lnTo>
                    <a:pt x="62" y="23"/>
                  </a:lnTo>
                  <a:lnTo>
                    <a:pt x="57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4" y="35"/>
                  </a:lnTo>
                  <a:lnTo>
                    <a:pt x="41" y="39"/>
                  </a:lnTo>
                  <a:lnTo>
                    <a:pt x="35" y="47"/>
                  </a:lnTo>
                  <a:lnTo>
                    <a:pt x="32" y="60"/>
                  </a:lnTo>
                  <a:lnTo>
                    <a:pt x="32" y="62"/>
                  </a:lnTo>
                  <a:lnTo>
                    <a:pt x="28" y="70"/>
                  </a:lnTo>
                  <a:lnTo>
                    <a:pt x="23" y="97"/>
                  </a:lnTo>
                  <a:lnTo>
                    <a:pt x="18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14" y="116"/>
                  </a:lnTo>
                  <a:lnTo>
                    <a:pt x="6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7" name="Freeform 32"/>
            <p:cNvSpPr>
              <a:spLocks/>
            </p:cNvSpPr>
            <p:nvPr/>
          </p:nvSpPr>
          <p:spPr bwMode="auto">
            <a:xfrm>
              <a:off x="4239" y="3022"/>
              <a:ext cx="98" cy="121"/>
            </a:xfrm>
            <a:custGeom>
              <a:avLst/>
              <a:gdLst/>
              <a:ahLst/>
              <a:cxnLst>
                <a:cxn ang="0">
                  <a:pos x="1" y="77"/>
                </a:cxn>
                <a:cxn ang="0">
                  <a:pos x="15" y="77"/>
                </a:cxn>
                <a:cxn ang="0">
                  <a:pos x="17" y="79"/>
                </a:cxn>
                <a:cxn ang="0">
                  <a:pos x="17" y="81"/>
                </a:cxn>
                <a:cxn ang="0">
                  <a:pos x="17" y="84"/>
                </a:cxn>
                <a:cxn ang="0">
                  <a:pos x="19" y="93"/>
                </a:cxn>
                <a:cxn ang="0">
                  <a:pos x="24" y="98"/>
                </a:cxn>
                <a:cxn ang="0">
                  <a:pos x="31" y="104"/>
                </a:cxn>
                <a:cxn ang="0">
                  <a:pos x="47" y="105"/>
                </a:cxn>
                <a:cxn ang="0">
                  <a:pos x="58" y="104"/>
                </a:cxn>
                <a:cxn ang="0">
                  <a:pos x="65" y="100"/>
                </a:cxn>
                <a:cxn ang="0">
                  <a:pos x="68" y="95"/>
                </a:cxn>
                <a:cxn ang="0">
                  <a:pos x="70" y="88"/>
                </a:cxn>
                <a:cxn ang="0">
                  <a:pos x="68" y="81"/>
                </a:cxn>
                <a:cxn ang="0">
                  <a:pos x="66" y="77"/>
                </a:cxn>
                <a:cxn ang="0">
                  <a:pos x="59" y="74"/>
                </a:cxn>
                <a:cxn ang="0">
                  <a:pos x="51" y="69"/>
                </a:cxn>
                <a:cxn ang="0">
                  <a:pos x="45" y="65"/>
                </a:cxn>
                <a:cxn ang="0">
                  <a:pos x="31" y="60"/>
                </a:cxn>
                <a:cxn ang="0">
                  <a:pos x="15" y="44"/>
                </a:cxn>
                <a:cxn ang="0">
                  <a:pos x="14" y="33"/>
                </a:cxn>
                <a:cxn ang="0">
                  <a:pos x="14" y="26"/>
                </a:cxn>
                <a:cxn ang="0">
                  <a:pos x="24" y="11"/>
                </a:cxn>
                <a:cxn ang="0">
                  <a:pos x="31" y="5"/>
                </a:cxn>
                <a:cxn ang="0">
                  <a:pos x="47" y="2"/>
                </a:cxn>
                <a:cxn ang="0">
                  <a:pos x="66" y="2"/>
                </a:cxn>
                <a:cxn ang="0">
                  <a:pos x="84" y="9"/>
                </a:cxn>
                <a:cxn ang="0">
                  <a:pos x="91" y="16"/>
                </a:cxn>
                <a:cxn ang="0">
                  <a:pos x="96" y="30"/>
                </a:cxn>
                <a:cxn ang="0">
                  <a:pos x="98" y="39"/>
                </a:cxn>
                <a:cxn ang="0">
                  <a:pos x="96" y="39"/>
                </a:cxn>
                <a:cxn ang="0">
                  <a:pos x="86" y="39"/>
                </a:cxn>
                <a:cxn ang="0">
                  <a:pos x="81" y="39"/>
                </a:cxn>
                <a:cxn ang="0">
                  <a:pos x="77" y="28"/>
                </a:cxn>
                <a:cxn ang="0">
                  <a:pos x="75" y="21"/>
                </a:cxn>
                <a:cxn ang="0">
                  <a:pos x="65" y="18"/>
                </a:cxn>
                <a:cxn ang="0">
                  <a:pos x="56" y="16"/>
                </a:cxn>
                <a:cxn ang="0">
                  <a:pos x="45" y="18"/>
                </a:cxn>
                <a:cxn ang="0">
                  <a:pos x="40" y="19"/>
                </a:cxn>
                <a:cxn ang="0">
                  <a:pos x="37" y="23"/>
                </a:cxn>
                <a:cxn ang="0">
                  <a:pos x="33" y="30"/>
                </a:cxn>
                <a:cxn ang="0">
                  <a:pos x="33" y="32"/>
                </a:cxn>
                <a:cxn ang="0">
                  <a:pos x="37" y="39"/>
                </a:cxn>
                <a:cxn ang="0">
                  <a:pos x="44" y="44"/>
                </a:cxn>
                <a:cxn ang="0">
                  <a:pos x="52" y="47"/>
                </a:cxn>
                <a:cxn ang="0">
                  <a:pos x="52" y="49"/>
                </a:cxn>
                <a:cxn ang="0">
                  <a:pos x="63" y="54"/>
                </a:cxn>
                <a:cxn ang="0">
                  <a:pos x="82" y="67"/>
                </a:cxn>
                <a:cxn ang="0">
                  <a:pos x="86" y="72"/>
                </a:cxn>
                <a:cxn ang="0">
                  <a:pos x="88" y="84"/>
                </a:cxn>
                <a:cxn ang="0">
                  <a:pos x="88" y="93"/>
                </a:cxn>
                <a:cxn ang="0">
                  <a:pos x="82" y="105"/>
                </a:cxn>
                <a:cxn ang="0">
                  <a:pos x="73" y="113"/>
                </a:cxn>
                <a:cxn ang="0">
                  <a:pos x="59" y="120"/>
                </a:cxn>
                <a:cxn ang="0">
                  <a:pos x="44" y="121"/>
                </a:cxn>
                <a:cxn ang="0">
                  <a:pos x="33" y="121"/>
                </a:cxn>
                <a:cxn ang="0">
                  <a:pos x="12" y="113"/>
                </a:cxn>
                <a:cxn ang="0">
                  <a:pos x="8" y="109"/>
                </a:cxn>
                <a:cxn ang="0">
                  <a:pos x="1" y="97"/>
                </a:cxn>
                <a:cxn ang="0">
                  <a:pos x="0" y="81"/>
                </a:cxn>
                <a:cxn ang="0">
                  <a:pos x="0" y="77"/>
                </a:cxn>
              </a:cxnLst>
              <a:rect l="0" t="0" r="r" b="b"/>
              <a:pathLst>
                <a:path w="98" h="121">
                  <a:moveTo>
                    <a:pt x="0" y="77"/>
                  </a:moveTo>
                  <a:lnTo>
                    <a:pt x="1" y="77"/>
                  </a:lnTo>
                  <a:lnTo>
                    <a:pt x="10" y="77"/>
                  </a:lnTo>
                  <a:lnTo>
                    <a:pt x="15" y="77"/>
                  </a:lnTo>
                  <a:lnTo>
                    <a:pt x="17" y="77"/>
                  </a:lnTo>
                  <a:lnTo>
                    <a:pt x="17" y="79"/>
                  </a:lnTo>
                  <a:lnTo>
                    <a:pt x="17" y="79"/>
                  </a:lnTo>
                  <a:lnTo>
                    <a:pt x="17" y="81"/>
                  </a:lnTo>
                  <a:lnTo>
                    <a:pt x="17" y="81"/>
                  </a:lnTo>
                  <a:lnTo>
                    <a:pt x="17" y="84"/>
                  </a:lnTo>
                  <a:lnTo>
                    <a:pt x="17" y="88"/>
                  </a:lnTo>
                  <a:lnTo>
                    <a:pt x="19" y="93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1" y="104"/>
                  </a:lnTo>
                  <a:lnTo>
                    <a:pt x="38" y="105"/>
                  </a:lnTo>
                  <a:lnTo>
                    <a:pt x="47" y="105"/>
                  </a:lnTo>
                  <a:lnTo>
                    <a:pt x="51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6" y="98"/>
                  </a:lnTo>
                  <a:lnTo>
                    <a:pt x="68" y="95"/>
                  </a:lnTo>
                  <a:lnTo>
                    <a:pt x="68" y="90"/>
                  </a:lnTo>
                  <a:lnTo>
                    <a:pt x="70" y="88"/>
                  </a:lnTo>
                  <a:lnTo>
                    <a:pt x="68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6" y="77"/>
                  </a:lnTo>
                  <a:lnTo>
                    <a:pt x="63" y="76"/>
                  </a:lnTo>
                  <a:lnTo>
                    <a:pt x="59" y="74"/>
                  </a:lnTo>
                  <a:lnTo>
                    <a:pt x="52" y="70"/>
                  </a:lnTo>
                  <a:lnTo>
                    <a:pt x="51" y="69"/>
                  </a:lnTo>
                  <a:lnTo>
                    <a:pt x="45" y="67"/>
                  </a:lnTo>
                  <a:lnTo>
                    <a:pt x="45" y="65"/>
                  </a:lnTo>
                  <a:lnTo>
                    <a:pt x="40" y="63"/>
                  </a:lnTo>
                  <a:lnTo>
                    <a:pt x="31" y="60"/>
                  </a:lnTo>
                  <a:lnTo>
                    <a:pt x="19" y="49"/>
                  </a:lnTo>
                  <a:lnTo>
                    <a:pt x="15" y="44"/>
                  </a:lnTo>
                  <a:lnTo>
                    <a:pt x="14" y="37"/>
                  </a:lnTo>
                  <a:lnTo>
                    <a:pt x="14" y="33"/>
                  </a:lnTo>
                  <a:lnTo>
                    <a:pt x="14" y="32"/>
                  </a:lnTo>
                  <a:lnTo>
                    <a:pt x="14" y="26"/>
                  </a:lnTo>
                  <a:lnTo>
                    <a:pt x="17" y="18"/>
                  </a:lnTo>
                  <a:lnTo>
                    <a:pt x="24" y="11"/>
                  </a:lnTo>
                  <a:lnTo>
                    <a:pt x="26" y="9"/>
                  </a:lnTo>
                  <a:lnTo>
                    <a:pt x="31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6" y="2"/>
                  </a:lnTo>
                  <a:lnTo>
                    <a:pt x="77" y="3"/>
                  </a:lnTo>
                  <a:lnTo>
                    <a:pt x="84" y="9"/>
                  </a:lnTo>
                  <a:lnTo>
                    <a:pt x="88" y="9"/>
                  </a:lnTo>
                  <a:lnTo>
                    <a:pt x="91" y="16"/>
                  </a:lnTo>
                  <a:lnTo>
                    <a:pt x="93" y="19"/>
                  </a:lnTo>
                  <a:lnTo>
                    <a:pt x="96" y="30"/>
                  </a:lnTo>
                  <a:lnTo>
                    <a:pt x="98" y="37"/>
                  </a:lnTo>
                  <a:lnTo>
                    <a:pt x="98" y="39"/>
                  </a:lnTo>
                  <a:lnTo>
                    <a:pt x="98" y="39"/>
                  </a:lnTo>
                  <a:lnTo>
                    <a:pt x="96" y="39"/>
                  </a:lnTo>
                  <a:lnTo>
                    <a:pt x="95" y="39"/>
                  </a:lnTo>
                  <a:lnTo>
                    <a:pt x="86" y="39"/>
                  </a:lnTo>
                  <a:lnTo>
                    <a:pt x="81" y="39"/>
                  </a:lnTo>
                  <a:lnTo>
                    <a:pt x="81" y="39"/>
                  </a:lnTo>
                  <a:lnTo>
                    <a:pt x="81" y="39"/>
                  </a:lnTo>
                  <a:lnTo>
                    <a:pt x="77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0" y="19"/>
                  </a:lnTo>
                  <a:lnTo>
                    <a:pt x="65" y="18"/>
                  </a:lnTo>
                  <a:lnTo>
                    <a:pt x="58" y="18"/>
                  </a:lnTo>
                  <a:lnTo>
                    <a:pt x="56" y="16"/>
                  </a:lnTo>
                  <a:lnTo>
                    <a:pt x="51" y="18"/>
                  </a:lnTo>
                  <a:lnTo>
                    <a:pt x="45" y="18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38" y="21"/>
                  </a:lnTo>
                  <a:lnTo>
                    <a:pt x="37" y="23"/>
                  </a:lnTo>
                  <a:lnTo>
                    <a:pt x="33" y="26"/>
                  </a:lnTo>
                  <a:lnTo>
                    <a:pt x="33" y="30"/>
                  </a:lnTo>
                  <a:lnTo>
                    <a:pt x="33" y="30"/>
                  </a:lnTo>
                  <a:lnTo>
                    <a:pt x="33" y="32"/>
                  </a:lnTo>
                  <a:lnTo>
                    <a:pt x="33" y="35"/>
                  </a:lnTo>
                  <a:lnTo>
                    <a:pt x="37" y="39"/>
                  </a:lnTo>
                  <a:lnTo>
                    <a:pt x="38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2" y="47"/>
                  </a:lnTo>
                  <a:lnTo>
                    <a:pt x="52" y="49"/>
                  </a:lnTo>
                  <a:lnTo>
                    <a:pt x="52" y="49"/>
                  </a:lnTo>
                  <a:lnTo>
                    <a:pt x="56" y="51"/>
                  </a:lnTo>
                  <a:lnTo>
                    <a:pt x="63" y="54"/>
                  </a:lnTo>
                  <a:lnTo>
                    <a:pt x="75" y="62"/>
                  </a:lnTo>
                  <a:lnTo>
                    <a:pt x="82" y="67"/>
                  </a:lnTo>
                  <a:lnTo>
                    <a:pt x="84" y="67"/>
                  </a:lnTo>
                  <a:lnTo>
                    <a:pt x="86" y="72"/>
                  </a:lnTo>
                  <a:lnTo>
                    <a:pt x="88" y="77"/>
                  </a:lnTo>
                  <a:lnTo>
                    <a:pt x="88" y="84"/>
                  </a:lnTo>
                  <a:lnTo>
                    <a:pt x="89" y="84"/>
                  </a:lnTo>
                  <a:lnTo>
                    <a:pt x="88" y="93"/>
                  </a:lnTo>
                  <a:lnTo>
                    <a:pt x="86" y="97"/>
                  </a:lnTo>
                  <a:lnTo>
                    <a:pt x="82" y="105"/>
                  </a:lnTo>
                  <a:lnTo>
                    <a:pt x="77" y="111"/>
                  </a:lnTo>
                  <a:lnTo>
                    <a:pt x="73" y="113"/>
                  </a:lnTo>
                  <a:lnTo>
                    <a:pt x="70" y="116"/>
                  </a:lnTo>
                  <a:lnTo>
                    <a:pt x="59" y="120"/>
                  </a:lnTo>
                  <a:lnTo>
                    <a:pt x="45" y="121"/>
                  </a:lnTo>
                  <a:lnTo>
                    <a:pt x="44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1" y="118"/>
                  </a:lnTo>
                  <a:lnTo>
                    <a:pt x="12" y="113"/>
                  </a:lnTo>
                  <a:lnTo>
                    <a:pt x="10" y="111"/>
                  </a:lnTo>
                  <a:lnTo>
                    <a:pt x="8" y="109"/>
                  </a:lnTo>
                  <a:lnTo>
                    <a:pt x="5" y="105"/>
                  </a:lnTo>
                  <a:lnTo>
                    <a:pt x="1" y="97"/>
                  </a:lnTo>
                  <a:lnTo>
                    <a:pt x="0" y="84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8" name="Freeform 33"/>
            <p:cNvSpPr>
              <a:spLocks noEditPoints="1"/>
            </p:cNvSpPr>
            <p:nvPr/>
          </p:nvSpPr>
          <p:spPr bwMode="auto">
            <a:xfrm>
              <a:off x="4406" y="3022"/>
              <a:ext cx="103" cy="120"/>
            </a:xfrm>
            <a:custGeom>
              <a:avLst/>
              <a:gdLst/>
              <a:ahLst/>
              <a:cxnLst>
                <a:cxn ang="0">
                  <a:pos x="65" y="63"/>
                </a:cxn>
                <a:cxn ang="0">
                  <a:pos x="51" y="65"/>
                </a:cxn>
                <a:cxn ang="0">
                  <a:pos x="37" y="65"/>
                </a:cxn>
                <a:cxn ang="0">
                  <a:pos x="26" y="69"/>
                </a:cxn>
                <a:cxn ang="0">
                  <a:pos x="23" y="74"/>
                </a:cxn>
                <a:cxn ang="0">
                  <a:pos x="19" y="86"/>
                </a:cxn>
                <a:cxn ang="0">
                  <a:pos x="19" y="91"/>
                </a:cxn>
                <a:cxn ang="0">
                  <a:pos x="24" y="98"/>
                </a:cxn>
                <a:cxn ang="0">
                  <a:pos x="38" y="104"/>
                </a:cxn>
                <a:cxn ang="0">
                  <a:pos x="54" y="100"/>
                </a:cxn>
                <a:cxn ang="0">
                  <a:pos x="68" y="88"/>
                </a:cxn>
                <a:cxn ang="0">
                  <a:pos x="77" y="60"/>
                </a:cxn>
                <a:cxn ang="0">
                  <a:pos x="77" y="60"/>
                </a:cxn>
                <a:cxn ang="0">
                  <a:pos x="68" y="105"/>
                </a:cxn>
                <a:cxn ang="0">
                  <a:pos x="54" y="116"/>
                </a:cxn>
                <a:cxn ang="0">
                  <a:pos x="49" y="120"/>
                </a:cxn>
                <a:cxn ang="0">
                  <a:pos x="35" y="120"/>
                </a:cxn>
                <a:cxn ang="0">
                  <a:pos x="15" y="118"/>
                </a:cxn>
                <a:cxn ang="0">
                  <a:pos x="3" y="107"/>
                </a:cxn>
                <a:cxn ang="0">
                  <a:pos x="0" y="86"/>
                </a:cxn>
                <a:cxn ang="0">
                  <a:pos x="3" y="69"/>
                </a:cxn>
                <a:cxn ang="0">
                  <a:pos x="17" y="54"/>
                </a:cxn>
                <a:cxn ang="0">
                  <a:pos x="51" y="47"/>
                </a:cxn>
                <a:cxn ang="0">
                  <a:pos x="65" y="46"/>
                </a:cxn>
                <a:cxn ang="0">
                  <a:pos x="82" y="33"/>
                </a:cxn>
                <a:cxn ang="0">
                  <a:pos x="81" y="25"/>
                </a:cxn>
                <a:cxn ang="0">
                  <a:pos x="70" y="18"/>
                </a:cxn>
                <a:cxn ang="0">
                  <a:pos x="54" y="18"/>
                </a:cxn>
                <a:cxn ang="0">
                  <a:pos x="40" y="21"/>
                </a:cxn>
                <a:cxn ang="0">
                  <a:pos x="35" y="26"/>
                </a:cxn>
                <a:cxn ang="0">
                  <a:pos x="30" y="35"/>
                </a:cxn>
                <a:cxn ang="0">
                  <a:pos x="12" y="35"/>
                </a:cxn>
                <a:cxn ang="0">
                  <a:pos x="14" y="28"/>
                </a:cxn>
                <a:cxn ang="0">
                  <a:pos x="28" y="9"/>
                </a:cxn>
                <a:cxn ang="0">
                  <a:pos x="59" y="2"/>
                </a:cxn>
                <a:cxn ang="0">
                  <a:pos x="82" y="3"/>
                </a:cxn>
                <a:cxn ang="0">
                  <a:pos x="96" y="12"/>
                </a:cxn>
                <a:cxn ang="0">
                  <a:pos x="103" y="26"/>
                </a:cxn>
                <a:cxn ang="0">
                  <a:pos x="103" y="30"/>
                </a:cxn>
                <a:cxn ang="0">
                  <a:pos x="102" y="39"/>
                </a:cxn>
                <a:cxn ang="0">
                  <a:pos x="93" y="70"/>
                </a:cxn>
                <a:cxn ang="0">
                  <a:pos x="89" y="90"/>
                </a:cxn>
                <a:cxn ang="0">
                  <a:pos x="89" y="93"/>
                </a:cxn>
                <a:cxn ang="0">
                  <a:pos x="89" y="98"/>
                </a:cxn>
                <a:cxn ang="0">
                  <a:pos x="89" y="102"/>
                </a:cxn>
                <a:cxn ang="0">
                  <a:pos x="95" y="104"/>
                </a:cxn>
                <a:cxn ang="0">
                  <a:pos x="98" y="104"/>
                </a:cxn>
                <a:cxn ang="0">
                  <a:pos x="100" y="107"/>
                </a:cxn>
                <a:cxn ang="0">
                  <a:pos x="98" y="116"/>
                </a:cxn>
                <a:cxn ang="0">
                  <a:pos x="93" y="118"/>
                </a:cxn>
                <a:cxn ang="0">
                  <a:pos x="86" y="118"/>
                </a:cxn>
                <a:cxn ang="0">
                  <a:pos x="81" y="118"/>
                </a:cxn>
                <a:cxn ang="0">
                  <a:pos x="75" y="114"/>
                </a:cxn>
                <a:cxn ang="0">
                  <a:pos x="70" y="109"/>
                </a:cxn>
                <a:cxn ang="0">
                  <a:pos x="68" y="105"/>
                </a:cxn>
                <a:cxn ang="0">
                  <a:pos x="70" y="104"/>
                </a:cxn>
              </a:cxnLst>
              <a:rect l="0" t="0" r="r" b="b"/>
              <a:pathLst>
                <a:path w="103" h="120">
                  <a:moveTo>
                    <a:pt x="77" y="60"/>
                  </a:moveTo>
                  <a:lnTo>
                    <a:pt x="72" y="62"/>
                  </a:lnTo>
                  <a:lnTo>
                    <a:pt x="65" y="63"/>
                  </a:lnTo>
                  <a:lnTo>
                    <a:pt x="56" y="63"/>
                  </a:lnTo>
                  <a:lnTo>
                    <a:pt x="54" y="63"/>
                  </a:lnTo>
                  <a:lnTo>
                    <a:pt x="51" y="65"/>
                  </a:lnTo>
                  <a:lnTo>
                    <a:pt x="47" y="65"/>
                  </a:lnTo>
                  <a:lnTo>
                    <a:pt x="40" y="65"/>
                  </a:lnTo>
                  <a:lnTo>
                    <a:pt x="37" y="65"/>
                  </a:lnTo>
                  <a:lnTo>
                    <a:pt x="37" y="65"/>
                  </a:lnTo>
                  <a:lnTo>
                    <a:pt x="31" y="67"/>
                  </a:lnTo>
                  <a:lnTo>
                    <a:pt x="26" y="69"/>
                  </a:lnTo>
                  <a:lnTo>
                    <a:pt x="24" y="72"/>
                  </a:lnTo>
                  <a:lnTo>
                    <a:pt x="24" y="72"/>
                  </a:lnTo>
                  <a:lnTo>
                    <a:pt x="23" y="74"/>
                  </a:lnTo>
                  <a:lnTo>
                    <a:pt x="21" y="76"/>
                  </a:lnTo>
                  <a:lnTo>
                    <a:pt x="19" y="81"/>
                  </a:lnTo>
                  <a:lnTo>
                    <a:pt x="19" y="86"/>
                  </a:lnTo>
                  <a:lnTo>
                    <a:pt x="19" y="86"/>
                  </a:lnTo>
                  <a:lnTo>
                    <a:pt x="19" y="88"/>
                  </a:lnTo>
                  <a:lnTo>
                    <a:pt x="19" y="91"/>
                  </a:lnTo>
                  <a:lnTo>
                    <a:pt x="21" y="95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7" y="104"/>
                  </a:lnTo>
                  <a:lnTo>
                    <a:pt x="38" y="104"/>
                  </a:lnTo>
                  <a:lnTo>
                    <a:pt x="40" y="104"/>
                  </a:lnTo>
                  <a:lnTo>
                    <a:pt x="45" y="104"/>
                  </a:lnTo>
                  <a:lnTo>
                    <a:pt x="54" y="100"/>
                  </a:lnTo>
                  <a:lnTo>
                    <a:pt x="61" y="95"/>
                  </a:lnTo>
                  <a:lnTo>
                    <a:pt x="65" y="93"/>
                  </a:lnTo>
                  <a:lnTo>
                    <a:pt x="68" y="88"/>
                  </a:lnTo>
                  <a:lnTo>
                    <a:pt x="74" y="77"/>
                  </a:lnTo>
                  <a:lnTo>
                    <a:pt x="75" y="63"/>
                  </a:lnTo>
                  <a:lnTo>
                    <a:pt x="77" y="60"/>
                  </a:lnTo>
                  <a:lnTo>
                    <a:pt x="74" y="62"/>
                  </a:lnTo>
                  <a:lnTo>
                    <a:pt x="75" y="62"/>
                  </a:lnTo>
                  <a:lnTo>
                    <a:pt x="77" y="60"/>
                  </a:lnTo>
                  <a:lnTo>
                    <a:pt x="77" y="60"/>
                  </a:lnTo>
                  <a:close/>
                  <a:moveTo>
                    <a:pt x="70" y="104"/>
                  </a:moveTo>
                  <a:lnTo>
                    <a:pt x="68" y="105"/>
                  </a:lnTo>
                  <a:lnTo>
                    <a:pt x="65" y="109"/>
                  </a:lnTo>
                  <a:lnTo>
                    <a:pt x="59" y="113"/>
                  </a:lnTo>
                  <a:lnTo>
                    <a:pt x="54" y="116"/>
                  </a:lnTo>
                  <a:lnTo>
                    <a:pt x="54" y="116"/>
                  </a:lnTo>
                  <a:lnTo>
                    <a:pt x="52" y="118"/>
                  </a:lnTo>
                  <a:lnTo>
                    <a:pt x="49" y="120"/>
                  </a:lnTo>
                  <a:lnTo>
                    <a:pt x="42" y="120"/>
                  </a:lnTo>
                  <a:lnTo>
                    <a:pt x="35" y="120"/>
                  </a:lnTo>
                  <a:lnTo>
                    <a:pt x="35" y="120"/>
                  </a:lnTo>
                  <a:lnTo>
                    <a:pt x="31" y="120"/>
                  </a:lnTo>
                  <a:lnTo>
                    <a:pt x="26" y="120"/>
                  </a:lnTo>
                  <a:lnTo>
                    <a:pt x="15" y="118"/>
                  </a:lnTo>
                  <a:lnTo>
                    <a:pt x="8" y="113"/>
                  </a:lnTo>
                  <a:lnTo>
                    <a:pt x="8" y="111"/>
                  </a:lnTo>
                  <a:lnTo>
                    <a:pt x="3" y="107"/>
                  </a:lnTo>
                  <a:lnTo>
                    <a:pt x="1" y="104"/>
                  </a:lnTo>
                  <a:lnTo>
                    <a:pt x="0" y="95"/>
                  </a:lnTo>
                  <a:lnTo>
                    <a:pt x="0" y="86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3" y="69"/>
                  </a:lnTo>
                  <a:lnTo>
                    <a:pt x="8" y="62"/>
                  </a:lnTo>
                  <a:lnTo>
                    <a:pt x="12" y="58"/>
                  </a:lnTo>
                  <a:lnTo>
                    <a:pt x="17" y="54"/>
                  </a:lnTo>
                  <a:lnTo>
                    <a:pt x="23" y="53"/>
                  </a:lnTo>
                  <a:lnTo>
                    <a:pt x="37" y="49"/>
                  </a:lnTo>
                  <a:lnTo>
                    <a:pt x="51" y="47"/>
                  </a:lnTo>
                  <a:lnTo>
                    <a:pt x="52" y="47"/>
                  </a:lnTo>
                  <a:lnTo>
                    <a:pt x="56" y="47"/>
                  </a:lnTo>
                  <a:lnTo>
                    <a:pt x="65" y="46"/>
                  </a:lnTo>
                  <a:lnTo>
                    <a:pt x="77" y="42"/>
                  </a:lnTo>
                  <a:lnTo>
                    <a:pt x="81" y="37"/>
                  </a:lnTo>
                  <a:lnTo>
                    <a:pt x="82" y="33"/>
                  </a:lnTo>
                  <a:lnTo>
                    <a:pt x="84" y="30"/>
                  </a:lnTo>
                  <a:lnTo>
                    <a:pt x="82" y="26"/>
                  </a:lnTo>
                  <a:lnTo>
                    <a:pt x="81" y="25"/>
                  </a:lnTo>
                  <a:lnTo>
                    <a:pt x="79" y="21"/>
                  </a:lnTo>
                  <a:lnTo>
                    <a:pt x="79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5" y="19"/>
                  </a:lnTo>
                  <a:lnTo>
                    <a:pt x="40" y="21"/>
                  </a:lnTo>
                  <a:lnTo>
                    <a:pt x="40" y="21"/>
                  </a:lnTo>
                  <a:lnTo>
                    <a:pt x="38" y="23"/>
                  </a:lnTo>
                  <a:lnTo>
                    <a:pt x="37" y="25"/>
                  </a:lnTo>
                  <a:lnTo>
                    <a:pt x="35" y="26"/>
                  </a:lnTo>
                  <a:lnTo>
                    <a:pt x="31" y="32"/>
                  </a:lnTo>
                  <a:lnTo>
                    <a:pt x="31" y="35"/>
                  </a:lnTo>
                  <a:lnTo>
                    <a:pt x="30" y="35"/>
                  </a:lnTo>
                  <a:lnTo>
                    <a:pt x="28" y="35"/>
                  </a:lnTo>
                  <a:lnTo>
                    <a:pt x="19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4" y="28"/>
                  </a:lnTo>
                  <a:lnTo>
                    <a:pt x="17" y="19"/>
                  </a:lnTo>
                  <a:lnTo>
                    <a:pt x="24" y="11"/>
                  </a:lnTo>
                  <a:lnTo>
                    <a:pt x="28" y="9"/>
                  </a:lnTo>
                  <a:lnTo>
                    <a:pt x="35" y="5"/>
                  </a:lnTo>
                  <a:lnTo>
                    <a:pt x="45" y="2"/>
                  </a:lnTo>
                  <a:lnTo>
                    <a:pt x="59" y="2"/>
                  </a:lnTo>
                  <a:lnTo>
                    <a:pt x="63" y="0"/>
                  </a:lnTo>
                  <a:lnTo>
                    <a:pt x="72" y="2"/>
                  </a:lnTo>
                  <a:lnTo>
                    <a:pt x="82" y="3"/>
                  </a:lnTo>
                  <a:lnTo>
                    <a:pt x="89" y="7"/>
                  </a:lnTo>
                  <a:lnTo>
                    <a:pt x="93" y="7"/>
                  </a:lnTo>
                  <a:lnTo>
                    <a:pt x="96" y="12"/>
                  </a:lnTo>
                  <a:lnTo>
                    <a:pt x="98" y="14"/>
                  </a:lnTo>
                  <a:lnTo>
                    <a:pt x="102" y="21"/>
                  </a:lnTo>
                  <a:lnTo>
                    <a:pt x="103" y="26"/>
                  </a:lnTo>
                  <a:lnTo>
                    <a:pt x="103" y="28"/>
                  </a:lnTo>
                  <a:lnTo>
                    <a:pt x="103" y="30"/>
                  </a:lnTo>
                  <a:lnTo>
                    <a:pt x="103" y="30"/>
                  </a:lnTo>
                  <a:lnTo>
                    <a:pt x="102" y="33"/>
                  </a:lnTo>
                  <a:lnTo>
                    <a:pt x="102" y="35"/>
                  </a:lnTo>
                  <a:lnTo>
                    <a:pt x="102" y="39"/>
                  </a:lnTo>
                  <a:lnTo>
                    <a:pt x="102" y="40"/>
                  </a:lnTo>
                  <a:lnTo>
                    <a:pt x="98" y="49"/>
                  </a:lnTo>
                  <a:lnTo>
                    <a:pt x="93" y="70"/>
                  </a:lnTo>
                  <a:lnTo>
                    <a:pt x="89" y="88"/>
                  </a:lnTo>
                  <a:lnTo>
                    <a:pt x="89" y="88"/>
                  </a:lnTo>
                  <a:lnTo>
                    <a:pt x="89" y="90"/>
                  </a:lnTo>
                  <a:lnTo>
                    <a:pt x="89" y="91"/>
                  </a:lnTo>
                  <a:lnTo>
                    <a:pt x="89" y="93"/>
                  </a:lnTo>
                  <a:lnTo>
                    <a:pt x="89" y="93"/>
                  </a:lnTo>
                  <a:lnTo>
                    <a:pt x="89" y="95"/>
                  </a:lnTo>
                  <a:lnTo>
                    <a:pt x="89" y="97"/>
                  </a:lnTo>
                  <a:lnTo>
                    <a:pt x="89" y="98"/>
                  </a:lnTo>
                  <a:lnTo>
                    <a:pt x="89" y="98"/>
                  </a:lnTo>
                  <a:lnTo>
                    <a:pt x="89" y="100"/>
                  </a:lnTo>
                  <a:lnTo>
                    <a:pt x="89" y="102"/>
                  </a:lnTo>
                  <a:lnTo>
                    <a:pt x="91" y="102"/>
                  </a:lnTo>
                  <a:lnTo>
                    <a:pt x="91" y="104"/>
                  </a:lnTo>
                  <a:lnTo>
                    <a:pt x="95" y="104"/>
                  </a:lnTo>
                  <a:lnTo>
                    <a:pt x="96" y="104"/>
                  </a:lnTo>
                  <a:lnTo>
                    <a:pt x="96" y="104"/>
                  </a:lnTo>
                  <a:lnTo>
                    <a:pt x="98" y="104"/>
                  </a:lnTo>
                  <a:lnTo>
                    <a:pt x="100" y="104"/>
                  </a:lnTo>
                  <a:lnTo>
                    <a:pt x="102" y="104"/>
                  </a:lnTo>
                  <a:lnTo>
                    <a:pt x="100" y="107"/>
                  </a:lnTo>
                  <a:lnTo>
                    <a:pt x="98" y="113"/>
                  </a:lnTo>
                  <a:lnTo>
                    <a:pt x="98" y="116"/>
                  </a:lnTo>
                  <a:lnTo>
                    <a:pt x="98" y="116"/>
                  </a:lnTo>
                  <a:lnTo>
                    <a:pt x="96" y="118"/>
                  </a:lnTo>
                  <a:lnTo>
                    <a:pt x="93" y="118"/>
                  </a:lnTo>
                  <a:lnTo>
                    <a:pt x="93" y="118"/>
                  </a:lnTo>
                  <a:lnTo>
                    <a:pt x="91" y="118"/>
                  </a:lnTo>
                  <a:lnTo>
                    <a:pt x="89" y="118"/>
                  </a:lnTo>
                  <a:lnTo>
                    <a:pt x="86" y="118"/>
                  </a:lnTo>
                  <a:lnTo>
                    <a:pt x="86" y="118"/>
                  </a:lnTo>
                  <a:lnTo>
                    <a:pt x="84" y="118"/>
                  </a:lnTo>
                  <a:lnTo>
                    <a:pt x="81" y="118"/>
                  </a:lnTo>
                  <a:lnTo>
                    <a:pt x="77" y="118"/>
                  </a:lnTo>
                  <a:lnTo>
                    <a:pt x="75" y="116"/>
                  </a:lnTo>
                  <a:lnTo>
                    <a:pt x="75" y="114"/>
                  </a:lnTo>
                  <a:lnTo>
                    <a:pt x="72" y="113"/>
                  </a:lnTo>
                  <a:lnTo>
                    <a:pt x="70" y="111"/>
                  </a:lnTo>
                  <a:lnTo>
                    <a:pt x="70" y="109"/>
                  </a:lnTo>
                  <a:lnTo>
                    <a:pt x="70" y="105"/>
                  </a:lnTo>
                  <a:lnTo>
                    <a:pt x="70" y="104"/>
                  </a:lnTo>
                  <a:lnTo>
                    <a:pt x="68" y="105"/>
                  </a:lnTo>
                  <a:lnTo>
                    <a:pt x="66" y="107"/>
                  </a:lnTo>
                  <a:lnTo>
                    <a:pt x="68" y="105"/>
                  </a:lnTo>
                  <a:lnTo>
                    <a:pt x="70" y="104"/>
                  </a:lnTo>
                  <a:lnTo>
                    <a:pt x="70" y="10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9" name="Freeform 34"/>
            <p:cNvSpPr>
              <a:spLocks/>
            </p:cNvSpPr>
            <p:nvPr/>
          </p:nvSpPr>
          <p:spPr bwMode="auto">
            <a:xfrm>
              <a:off x="4520" y="3022"/>
              <a:ext cx="112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6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0" y="14"/>
                </a:cxn>
                <a:cxn ang="0">
                  <a:pos x="40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5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2" y="26"/>
                </a:cxn>
                <a:cxn ang="0">
                  <a:pos x="112" y="30"/>
                </a:cxn>
                <a:cxn ang="0">
                  <a:pos x="112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7" y="53"/>
                </a:cxn>
                <a:cxn ang="0">
                  <a:pos x="93" y="116"/>
                </a:cxn>
                <a:cxn ang="0">
                  <a:pos x="91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3" y="70"/>
                </a:cxn>
                <a:cxn ang="0">
                  <a:pos x="90" y="42"/>
                </a:cxn>
                <a:cxn ang="0">
                  <a:pos x="90" y="37"/>
                </a:cxn>
                <a:cxn ang="0">
                  <a:pos x="91" y="33"/>
                </a:cxn>
                <a:cxn ang="0">
                  <a:pos x="91" y="30"/>
                </a:cxn>
                <a:cxn ang="0">
                  <a:pos x="91" y="26"/>
                </a:cxn>
                <a:cxn ang="0">
                  <a:pos x="88" y="23"/>
                </a:cxn>
                <a:cxn ang="0">
                  <a:pos x="84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1" y="21"/>
                </a:cxn>
                <a:cxn ang="0">
                  <a:pos x="47" y="28"/>
                </a:cxn>
                <a:cxn ang="0">
                  <a:pos x="42" y="35"/>
                </a:cxn>
                <a:cxn ang="0">
                  <a:pos x="33" y="58"/>
                </a:cxn>
                <a:cxn ang="0">
                  <a:pos x="30" y="69"/>
                </a:cxn>
                <a:cxn ang="0">
                  <a:pos x="19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2" h="116">
                  <a:moveTo>
                    <a:pt x="0" y="116"/>
                  </a:moveTo>
                  <a:lnTo>
                    <a:pt x="0" y="114"/>
                  </a:lnTo>
                  <a:lnTo>
                    <a:pt x="3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6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0" y="14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5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2" y="25"/>
                  </a:lnTo>
                  <a:lnTo>
                    <a:pt x="112" y="26"/>
                  </a:lnTo>
                  <a:lnTo>
                    <a:pt x="112" y="28"/>
                  </a:lnTo>
                  <a:lnTo>
                    <a:pt x="112" y="30"/>
                  </a:lnTo>
                  <a:lnTo>
                    <a:pt x="112" y="32"/>
                  </a:lnTo>
                  <a:lnTo>
                    <a:pt x="112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8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1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1" y="35"/>
                  </a:lnTo>
                  <a:lnTo>
                    <a:pt x="91" y="33"/>
                  </a:lnTo>
                  <a:lnTo>
                    <a:pt x="91" y="32"/>
                  </a:lnTo>
                  <a:lnTo>
                    <a:pt x="91" y="30"/>
                  </a:lnTo>
                  <a:lnTo>
                    <a:pt x="91" y="28"/>
                  </a:lnTo>
                  <a:lnTo>
                    <a:pt x="91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1" y="21"/>
                  </a:lnTo>
                  <a:lnTo>
                    <a:pt x="53" y="25"/>
                  </a:lnTo>
                  <a:lnTo>
                    <a:pt x="47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33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0" name="Freeform 35"/>
            <p:cNvSpPr>
              <a:spLocks noEditPoints="1"/>
            </p:cNvSpPr>
            <p:nvPr/>
          </p:nvSpPr>
          <p:spPr bwMode="auto">
            <a:xfrm>
              <a:off x="4647" y="2982"/>
              <a:ext cx="128" cy="161"/>
            </a:xfrm>
            <a:custGeom>
              <a:avLst/>
              <a:gdLst/>
              <a:ahLst/>
              <a:cxnLst>
                <a:cxn ang="0">
                  <a:pos x="77" y="154"/>
                </a:cxn>
                <a:cxn ang="0">
                  <a:pos x="77" y="144"/>
                </a:cxn>
                <a:cxn ang="0">
                  <a:pos x="77" y="144"/>
                </a:cxn>
                <a:cxn ang="0">
                  <a:pos x="68" y="153"/>
                </a:cxn>
                <a:cxn ang="0">
                  <a:pos x="61" y="156"/>
                </a:cxn>
                <a:cxn ang="0">
                  <a:pos x="56" y="160"/>
                </a:cxn>
                <a:cxn ang="0">
                  <a:pos x="42" y="161"/>
                </a:cxn>
                <a:cxn ang="0">
                  <a:pos x="38" y="161"/>
                </a:cxn>
                <a:cxn ang="0">
                  <a:pos x="21" y="158"/>
                </a:cxn>
                <a:cxn ang="0">
                  <a:pos x="10" y="147"/>
                </a:cxn>
                <a:cxn ang="0">
                  <a:pos x="5" y="142"/>
                </a:cxn>
                <a:cxn ang="0">
                  <a:pos x="0" y="124"/>
                </a:cxn>
                <a:cxn ang="0">
                  <a:pos x="0" y="110"/>
                </a:cxn>
                <a:cxn ang="0">
                  <a:pos x="1" y="98"/>
                </a:cxn>
                <a:cxn ang="0">
                  <a:pos x="5" y="86"/>
                </a:cxn>
                <a:cxn ang="0">
                  <a:pos x="7" y="80"/>
                </a:cxn>
                <a:cxn ang="0">
                  <a:pos x="15" y="65"/>
                </a:cxn>
                <a:cxn ang="0">
                  <a:pos x="21" y="58"/>
                </a:cxn>
                <a:cxn ang="0">
                  <a:pos x="35" y="47"/>
                </a:cxn>
                <a:cxn ang="0">
                  <a:pos x="38" y="45"/>
                </a:cxn>
                <a:cxn ang="0">
                  <a:pos x="51" y="42"/>
                </a:cxn>
                <a:cxn ang="0">
                  <a:pos x="61" y="40"/>
                </a:cxn>
                <a:cxn ang="0">
                  <a:pos x="79" y="45"/>
                </a:cxn>
                <a:cxn ang="0">
                  <a:pos x="84" y="49"/>
                </a:cxn>
                <a:cxn ang="0">
                  <a:pos x="94" y="61"/>
                </a:cxn>
                <a:cxn ang="0">
                  <a:pos x="98" y="52"/>
                </a:cxn>
                <a:cxn ang="0">
                  <a:pos x="109" y="1"/>
                </a:cxn>
                <a:cxn ang="0">
                  <a:pos x="112" y="0"/>
                </a:cxn>
                <a:cxn ang="0">
                  <a:pos x="126" y="0"/>
                </a:cxn>
                <a:cxn ang="0">
                  <a:pos x="126" y="3"/>
                </a:cxn>
                <a:cxn ang="0">
                  <a:pos x="105" y="98"/>
                </a:cxn>
                <a:cxn ang="0">
                  <a:pos x="93" y="156"/>
                </a:cxn>
                <a:cxn ang="0">
                  <a:pos x="89" y="156"/>
                </a:cxn>
                <a:cxn ang="0">
                  <a:pos x="77" y="156"/>
                </a:cxn>
                <a:cxn ang="0">
                  <a:pos x="77" y="156"/>
                </a:cxn>
                <a:cxn ang="0">
                  <a:pos x="89" y="87"/>
                </a:cxn>
                <a:cxn ang="0">
                  <a:pos x="87" y="77"/>
                </a:cxn>
                <a:cxn ang="0">
                  <a:pos x="82" y="65"/>
                </a:cxn>
                <a:cxn ang="0">
                  <a:pos x="73" y="59"/>
                </a:cxn>
                <a:cxn ang="0">
                  <a:pos x="61" y="56"/>
                </a:cxn>
                <a:cxn ang="0">
                  <a:pos x="47" y="59"/>
                </a:cxn>
                <a:cxn ang="0">
                  <a:pos x="31" y="73"/>
                </a:cxn>
                <a:cxn ang="0">
                  <a:pos x="26" y="82"/>
                </a:cxn>
                <a:cxn ang="0">
                  <a:pos x="19" y="110"/>
                </a:cxn>
                <a:cxn ang="0">
                  <a:pos x="19" y="117"/>
                </a:cxn>
                <a:cxn ang="0">
                  <a:pos x="21" y="130"/>
                </a:cxn>
                <a:cxn ang="0">
                  <a:pos x="26" y="137"/>
                </a:cxn>
                <a:cxn ang="0">
                  <a:pos x="35" y="145"/>
                </a:cxn>
                <a:cxn ang="0">
                  <a:pos x="45" y="145"/>
                </a:cxn>
                <a:cxn ang="0">
                  <a:pos x="54" y="145"/>
                </a:cxn>
                <a:cxn ang="0">
                  <a:pos x="72" y="131"/>
                </a:cxn>
                <a:cxn ang="0">
                  <a:pos x="77" y="126"/>
                </a:cxn>
                <a:cxn ang="0">
                  <a:pos x="86" y="107"/>
                </a:cxn>
                <a:cxn ang="0">
                  <a:pos x="89" y="87"/>
                </a:cxn>
                <a:cxn ang="0">
                  <a:pos x="89" y="84"/>
                </a:cxn>
                <a:cxn ang="0">
                  <a:pos x="89" y="87"/>
                </a:cxn>
                <a:cxn ang="0">
                  <a:pos x="89" y="87"/>
                </a:cxn>
              </a:cxnLst>
              <a:rect l="0" t="0" r="r" b="b"/>
              <a:pathLst>
                <a:path w="128" h="161">
                  <a:moveTo>
                    <a:pt x="77" y="156"/>
                  </a:moveTo>
                  <a:lnTo>
                    <a:pt x="77" y="154"/>
                  </a:lnTo>
                  <a:lnTo>
                    <a:pt x="77" y="149"/>
                  </a:lnTo>
                  <a:lnTo>
                    <a:pt x="77" y="144"/>
                  </a:lnTo>
                  <a:lnTo>
                    <a:pt x="79" y="142"/>
                  </a:lnTo>
                  <a:lnTo>
                    <a:pt x="77" y="144"/>
                  </a:lnTo>
                  <a:lnTo>
                    <a:pt x="73" y="147"/>
                  </a:lnTo>
                  <a:lnTo>
                    <a:pt x="68" y="153"/>
                  </a:lnTo>
                  <a:lnTo>
                    <a:pt x="61" y="156"/>
                  </a:lnTo>
                  <a:lnTo>
                    <a:pt x="61" y="156"/>
                  </a:lnTo>
                  <a:lnTo>
                    <a:pt x="59" y="158"/>
                  </a:lnTo>
                  <a:lnTo>
                    <a:pt x="56" y="160"/>
                  </a:lnTo>
                  <a:lnTo>
                    <a:pt x="49" y="161"/>
                  </a:lnTo>
                  <a:lnTo>
                    <a:pt x="42" y="161"/>
                  </a:lnTo>
                  <a:lnTo>
                    <a:pt x="42" y="161"/>
                  </a:lnTo>
                  <a:lnTo>
                    <a:pt x="38" y="161"/>
                  </a:lnTo>
                  <a:lnTo>
                    <a:pt x="31" y="161"/>
                  </a:lnTo>
                  <a:lnTo>
                    <a:pt x="21" y="158"/>
                  </a:lnTo>
                  <a:lnTo>
                    <a:pt x="12" y="151"/>
                  </a:lnTo>
                  <a:lnTo>
                    <a:pt x="10" y="147"/>
                  </a:lnTo>
                  <a:lnTo>
                    <a:pt x="8" y="145"/>
                  </a:lnTo>
                  <a:lnTo>
                    <a:pt x="5" y="142"/>
                  </a:lnTo>
                  <a:lnTo>
                    <a:pt x="3" y="137"/>
                  </a:lnTo>
                  <a:lnTo>
                    <a:pt x="0" y="124"/>
                  </a:lnTo>
                  <a:lnTo>
                    <a:pt x="0" y="112"/>
                  </a:lnTo>
                  <a:lnTo>
                    <a:pt x="0" y="110"/>
                  </a:lnTo>
                  <a:lnTo>
                    <a:pt x="0" y="107"/>
                  </a:lnTo>
                  <a:lnTo>
                    <a:pt x="1" y="98"/>
                  </a:lnTo>
                  <a:lnTo>
                    <a:pt x="3" y="89"/>
                  </a:lnTo>
                  <a:lnTo>
                    <a:pt x="5" y="86"/>
                  </a:lnTo>
                  <a:lnTo>
                    <a:pt x="5" y="84"/>
                  </a:lnTo>
                  <a:lnTo>
                    <a:pt x="7" y="80"/>
                  </a:lnTo>
                  <a:lnTo>
                    <a:pt x="10" y="72"/>
                  </a:lnTo>
                  <a:lnTo>
                    <a:pt x="15" y="65"/>
                  </a:lnTo>
                  <a:lnTo>
                    <a:pt x="17" y="61"/>
                  </a:lnTo>
                  <a:lnTo>
                    <a:pt x="21" y="58"/>
                  </a:lnTo>
                  <a:lnTo>
                    <a:pt x="28" y="52"/>
                  </a:lnTo>
                  <a:lnTo>
                    <a:pt x="35" y="47"/>
                  </a:lnTo>
                  <a:lnTo>
                    <a:pt x="36" y="45"/>
                  </a:lnTo>
                  <a:lnTo>
                    <a:pt x="38" y="45"/>
                  </a:lnTo>
                  <a:lnTo>
                    <a:pt x="42" y="43"/>
                  </a:lnTo>
                  <a:lnTo>
                    <a:pt x="51" y="42"/>
                  </a:lnTo>
                  <a:lnTo>
                    <a:pt x="58" y="42"/>
                  </a:lnTo>
                  <a:lnTo>
                    <a:pt x="61" y="40"/>
                  </a:lnTo>
                  <a:lnTo>
                    <a:pt x="72" y="43"/>
                  </a:lnTo>
                  <a:lnTo>
                    <a:pt x="79" y="45"/>
                  </a:lnTo>
                  <a:lnTo>
                    <a:pt x="80" y="45"/>
                  </a:lnTo>
                  <a:lnTo>
                    <a:pt x="84" y="49"/>
                  </a:lnTo>
                  <a:lnTo>
                    <a:pt x="89" y="54"/>
                  </a:lnTo>
                  <a:lnTo>
                    <a:pt x="94" y="61"/>
                  </a:lnTo>
                  <a:lnTo>
                    <a:pt x="96" y="61"/>
                  </a:lnTo>
                  <a:lnTo>
                    <a:pt x="98" y="52"/>
                  </a:lnTo>
                  <a:lnTo>
                    <a:pt x="103" y="24"/>
                  </a:lnTo>
                  <a:lnTo>
                    <a:pt x="109" y="1"/>
                  </a:lnTo>
                  <a:lnTo>
                    <a:pt x="110" y="0"/>
                  </a:lnTo>
                  <a:lnTo>
                    <a:pt x="112" y="0"/>
                  </a:lnTo>
                  <a:lnTo>
                    <a:pt x="121" y="0"/>
                  </a:lnTo>
                  <a:lnTo>
                    <a:pt x="126" y="0"/>
                  </a:lnTo>
                  <a:lnTo>
                    <a:pt x="128" y="0"/>
                  </a:lnTo>
                  <a:lnTo>
                    <a:pt x="126" y="3"/>
                  </a:lnTo>
                  <a:lnTo>
                    <a:pt x="121" y="24"/>
                  </a:lnTo>
                  <a:lnTo>
                    <a:pt x="105" y="98"/>
                  </a:lnTo>
                  <a:lnTo>
                    <a:pt x="93" y="154"/>
                  </a:lnTo>
                  <a:lnTo>
                    <a:pt x="93" y="156"/>
                  </a:lnTo>
                  <a:lnTo>
                    <a:pt x="91" y="156"/>
                  </a:lnTo>
                  <a:lnTo>
                    <a:pt x="89" y="156"/>
                  </a:lnTo>
                  <a:lnTo>
                    <a:pt x="82" y="156"/>
                  </a:lnTo>
                  <a:lnTo>
                    <a:pt x="77" y="156"/>
                  </a:lnTo>
                  <a:lnTo>
                    <a:pt x="77" y="156"/>
                  </a:lnTo>
                  <a:lnTo>
                    <a:pt x="77" y="156"/>
                  </a:lnTo>
                  <a:lnTo>
                    <a:pt x="77" y="156"/>
                  </a:lnTo>
                  <a:close/>
                  <a:moveTo>
                    <a:pt x="89" y="87"/>
                  </a:moveTo>
                  <a:lnTo>
                    <a:pt x="87" y="80"/>
                  </a:lnTo>
                  <a:lnTo>
                    <a:pt x="87" y="77"/>
                  </a:lnTo>
                  <a:lnTo>
                    <a:pt x="84" y="70"/>
                  </a:lnTo>
                  <a:lnTo>
                    <a:pt x="82" y="65"/>
                  </a:lnTo>
                  <a:lnTo>
                    <a:pt x="77" y="61"/>
                  </a:lnTo>
                  <a:lnTo>
                    <a:pt x="73" y="59"/>
                  </a:lnTo>
                  <a:lnTo>
                    <a:pt x="66" y="58"/>
                  </a:lnTo>
                  <a:lnTo>
                    <a:pt x="61" y="56"/>
                  </a:lnTo>
                  <a:lnTo>
                    <a:pt x="52" y="58"/>
                  </a:lnTo>
                  <a:lnTo>
                    <a:pt x="47" y="59"/>
                  </a:lnTo>
                  <a:lnTo>
                    <a:pt x="36" y="66"/>
                  </a:lnTo>
                  <a:lnTo>
                    <a:pt x="31" y="73"/>
                  </a:lnTo>
                  <a:lnTo>
                    <a:pt x="29" y="77"/>
                  </a:lnTo>
                  <a:lnTo>
                    <a:pt x="26" y="82"/>
                  </a:lnTo>
                  <a:lnTo>
                    <a:pt x="21" y="96"/>
                  </a:lnTo>
                  <a:lnTo>
                    <a:pt x="19" y="110"/>
                  </a:lnTo>
                  <a:lnTo>
                    <a:pt x="19" y="114"/>
                  </a:lnTo>
                  <a:lnTo>
                    <a:pt x="19" y="117"/>
                  </a:lnTo>
                  <a:lnTo>
                    <a:pt x="19" y="123"/>
                  </a:lnTo>
                  <a:lnTo>
                    <a:pt x="21" y="130"/>
                  </a:lnTo>
                  <a:lnTo>
                    <a:pt x="24" y="137"/>
                  </a:lnTo>
                  <a:lnTo>
                    <a:pt x="26" y="137"/>
                  </a:lnTo>
                  <a:lnTo>
                    <a:pt x="29" y="142"/>
                  </a:lnTo>
                  <a:lnTo>
                    <a:pt x="35" y="145"/>
                  </a:lnTo>
                  <a:lnTo>
                    <a:pt x="42" y="145"/>
                  </a:lnTo>
                  <a:lnTo>
                    <a:pt x="45" y="145"/>
                  </a:lnTo>
                  <a:lnTo>
                    <a:pt x="47" y="145"/>
                  </a:lnTo>
                  <a:lnTo>
                    <a:pt x="54" y="145"/>
                  </a:lnTo>
                  <a:lnTo>
                    <a:pt x="65" y="140"/>
                  </a:lnTo>
                  <a:lnTo>
                    <a:pt x="72" y="131"/>
                  </a:lnTo>
                  <a:lnTo>
                    <a:pt x="75" y="128"/>
                  </a:lnTo>
                  <a:lnTo>
                    <a:pt x="77" y="126"/>
                  </a:lnTo>
                  <a:lnTo>
                    <a:pt x="80" y="121"/>
                  </a:lnTo>
                  <a:lnTo>
                    <a:pt x="86" y="107"/>
                  </a:lnTo>
                  <a:lnTo>
                    <a:pt x="87" y="93"/>
                  </a:lnTo>
                  <a:lnTo>
                    <a:pt x="89" y="87"/>
                  </a:lnTo>
                  <a:lnTo>
                    <a:pt x="89" y="86"/>
                  </a:lnTo>
                  <a:lnTo>
                    <a:pt x="89" y="84"/>
                  </a:lnTo>
                  <a:lnTo>
                    <a:pt x="89" y="86"/>
                  </a:lnTo>
                  <a:lnTo>
                    <a:pt x="89" y="87"/>
                  </a:lnTo>
                  <a:lnTo>
                    <a:pt x="89" y="87"/>
                  </a:lnTo>
                  <a:lnTo>
                    <a:pt x="89" y="8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1" name="Freeform 36"/>
            <p:cNvSpPr>
              <a:spLocks/>
            </p:cNvSpPr>
            <p:nvPr/>
          </p:nvSpPr>
          <p:spPr bwMode="auto">
            <a:xfrm>
              <a:off x="4833" y="2978"/>
              <a:ext cx="125" cy="165"/>
            </a:xfrm>
            <a:custGeom>
              <a:avLst/>
              <a:gdLst/>
              <a:ahLst/>
              <a:cxnLst>
                <a:cxn ang="0">
                  <a:pos x="2" y="113"/>
                </a:cxn>
                <a:cxn ang="0">
                  <a:pos x="17" y="113"/>
                </a:cxn>
                <a:cxn ang="0">
                  <a:pos x="19" y="114"/>
                </a:cxn>
                <a:cxn ang="0">
                  <a:pos x="19" y="118"/>
                </a:cxn>
                <a:cxn ang="0">
                  <a:pos x="21" y="132"/>
                </a:cxn>
                <a:cxn ang="0">
                  <a:pos x="28" y="139"/>
                </a:cxn>
                <a:cxn ang="0">
                  <a:pos x="35" y="146"/>
                </a:cxn>
                <a:cxn ang="0">
                  <a:pos x="54" y="148"/>
                </a:cxn>
                <a:cxn ang="0">
                  <a:pos x="61" y="148"/>
                </a:cxn>
                <a:cxn ang="0">
                  <a:pos x="77" y="141"/>
                </a:cxn>
                <a:cxn ang="0">
                  <a:pos x="83" y="135"/>
                </a:cxn>
                <a:cxn ang="0">
                  <a:pos x="88" y="125"/>
                </a:cxn>
                <a:cxn ang="0">
                  <a:pos x="88" y="111"/>
                </a:cxn>
                <a:cxn ang="0">
                  <a:pos x="79" y="102"/>
                </a:cxn>
                <a:cxn ang="0">
                  <a:pos x="65" y="93"/>
                </a:cxn>
                <a:cxn ang="0">
                  <a:pos x="61" y="90"/>
                </a:cxn>
                <a:cxn ang="0">
                  <a:pos x="47" y="86"/>
                </a:cxn>
                <a:cxn ang="0">
                  <a:pos x="26" y="72"/>
                </a:cxn>
                <a:cxn ang="0">
                  <a:pos x="24" y="69"/>
                </a:cxn>
                <a:cxn ang="0">
                  <a:pos x="19" y="58"/>
                </a:cxn>
                <a:cxn ang="0">
                  <a:pos x="19" y="46"/>
                </a:cxn>
                <a:cxn ang="0">
                  <a:pos x="19" y="37"/>
                </a:cxn>
                <a:cxn ang="0">
                  <a:pos x="32" y="16"/>
                </a:cxn>
                <a:cxn ang="0">
                  <a:pos x="37" y="11"/>
                </a:cxn>
                <a:cxn ang="0">
                  <a:pos x="54" y="4"/>
                </a:cxn>
                <a:cxn ang="0">
                  <a:pos x="74" y="0"/>
                </a:cxn>
                <a:cxn ang="0">
                  <a:pos x="98" y="5"/>
                </a:cxn>
                <a:cxn ang="0">
                  <a:pos x="112" y="12"/>
                </a:cxn>
                <a:cxn ang="0">
                  <a:pos x="118" y="19"/>
                </a:cxn>
                <a:cxn ang="0">
                  <a:pos x="123" y="44"/>
                </a:cxn>
                <a:cxn ang="0">
                  <a:pos x="125" y="49"/>
                </a:cxn>
                <a:cxn ang="0">
                  <a:pos x="123" y="49"/>
                </a:cxn>
                <a:cxn ang="0">
                  <a:pos x="112" y="49"/>
                </a:cxn>
                <a:cxn ang="0">
                  <a:pos x="105" y="49"/>
                </a:cxn>
                <a:cxn ang="0">
                  <a:pos x="104" y="42"/>
                </a:cxn>
                <a:cxn ang="0">
                  <a:pos x="100" y="30"/>
                </a:cxn>
                <a:cxn ang="0">
                  <a:pos x="91" y="23"/>
                </a:cxn>
                <a:cxn ang="0">
                  <a:pos x="84" y="19"/>
                </a:cxn>
                <a:cxn ang="0">
                  <a:pos x="72" y="18"/>
                </a:cxn>
                <a:cxn ang="0">
                  <a:pos x="56" y="21"/>
                </a:cxn>
                <a:cxn ang="0">
                  <a:pos x="49" y="25"/>
                </a:cxn>
                <a:cxn ang="0">
                  <a:pos x="44" y="30"/>
                </a:cxn>
                <a:cxn ang="0">
                  <a:pos x="40" y="42"/>
                </a:cxn>
                <a:cxn ang="0">
                  <a:pos x="40" y="47"/>
                </a:cxn>
                <a:cxn ang="0">
                  <a:pos x="44" y="56"/>
                </a:cxn>
                <a:cxn ang="0">
                  <a:pos x="53" y="63"/>
                </a:cxn>
                <a:cxn ang="0">
                  <a:pos x="65" y="69"/>
                </a:cxn>
                <a:cxn ang="0">
                  <a:pos x="70" y="72"/>
                </a:cxn>
                <a:cxn ang="0">
                  <a:pos x="75" y="74"/>
                </a:cxn>
                <a:cxn ang="0">
                  <a:pos x="93" y="84"/>
                </a:cxn>
                <a:cxn ang="0">
                  <a:pos x="104" y="91"/>
                </a:cxn>
                <a:cxn ang="0">
                  <a:pos x="107" y="102"/>
                </a:cxn>
                <a:cxn ang="0">
                  <a:pos x="111" y="116"/>
                </a:cxn>
                <a:cxn ang="0">
                  <a:pos x="107" y="134"/>
                </a:cxn>
                <a:cxn ang="0">
                  <a:pos x="95" y="151"/>
                </a:cxn>
                <a:cxn ang="0">
                  <a:pos x="84" y="158"/>
                </a:cxn>
                <a:cxn ang="0">
                  <a:pos x="63" y="165"/>
                </a:cxn>
                <a:cxn ang="0">
                  <a:pos x="46" y="165"/>
                </a:cxn>
                <a:cxn ang="0">
                  <a:pos x="26" y="162"/>
                </a:cxn>
                <a:cxn ang="0">
                  <a:pos x="12" y="153"/>
                </a:cxn>
                <a:cxn ang="0">
                  <a:pos x="3" y="141"/>
                </a:cxn>
                <a:cxn ang="0">
                  <a:pos x="0" y="116"/>
                </a:cxn>
                <a:cxn ang="0">
                  <a:pos x="0" y="113"/>
                </a:cxn>
              </a:cxnLst>
              <a:rect l="0" t="0" r="r" b="b"/>
              <a:pathLst>
                <a:path w="125" h="165">
                  <a:moveTo>
                    <a:pt x="0" y="113"/>
                  </a:moveTo>
                  <a:lnTo>
                    <a:pt x="2" y="113"/>
                  </a:lnTo>
                  <a:lnTo>
                    <a:pt x="10" y="113"/>
                  </a:lnTo>
                  <a:lnTo>
                    <a:pt x="17" y="113"/>
                  </a:lnTo>
                  <a:lnTo>
                    <a:pt x="19" y="113"/>
                  </a:lnTo>
                  <a:lnTo>
                    <a:pt x="19" y="114"/>
                  </a:lnTo>
                  <a:lnTo>
                    <a:pt x="19" y="114"/>
                  </a:lnTo>
                  <a:lnTo>
                    <a:pt x="19" y="118"/>
                  </a:lnTo>
                  <a:lnTo>
                    <a:pt x="19" y="123"/>
                  </a:lnTo>
                  <a:lnTo>
                    <a:pt x="21" y="132"/>
                  </a:lnTo>
                  <a:lnTo>
                    <a:pt x="26" y="139"/>
                  </a:lnTo>
                  <a:lnTo>
                    <a:pt x="28" y="139"/>
                  </a:lnTo>
                  <a:lnTo>
                    <a:pt x="32" y="144"/>
                  </a:lnTo>
                  <a:lnTo>
                    <a:pt x="35" y="146"/>
                  </a:lnTo>
                  <a:lnTo>
                    <a:pt x="46" y="148"/>
                  </a:lnTo>
                  <a:lnTo>
                    <a:pt x="54" y="148"/>
                  </a:lnTo>
                  <a:lnTo>
                    <a:pt x="56" y="148"/>
                  </a:lnTo>
                  <a:lnTo>
                    <a:pt x="61" y="148"/>
                  </a:lnTo>
                  <a:lnTo>
                    <a:pt x="70" y="146"/>
                  </a:lnTo>
                  <a:lnTo>
                    <a:pt x="77" y="141"/>
                  </a:lnTo>
                  <a:lnTo>
                    <a:pt x="79" y="139"/>
                  </a:lnTo>
                  <a:lnTo>
                    <a:pt x="83" y="135"/>
                  </a:lnTo>
                  <a:lnTo>
                    <a:pt x="84" y="132"/>
                  </a:lnTo>
                  <a:lnTo>
                    <a:pt x="88" y="125"/>
                  </a:lnTo>
                  <a:lnTo>
                    <a:pt x="90" y="118"/>
                  </a:lnTo>
                  <a:lnTo>
                    <a:pt x="88" y="111"/>
                  </a:lnTo>
                  <a:lnTo>
                    <a:pt x="84" y="106"/>
                  </a:lnTo>
                  <a:lnTo>
                    <a:pt x="79" y="102"/>
                  </a:lnTo>
                  <a:lnTo>
                    <a:pt x="74" y="97"/>
                  </a:lnTo>
                  <a:lnTo>
                    <a:pt x="65" y="93"/>
                  </a:lnTo>
                  <a:lnTo>
                    <a:pt x="61" y="90"/>
                  </a:lnTo>
                  <a:lnTo>
                    <a:pt x="61" y="90"/>
                  </a:lnTo>
                  <a:lnTo>
                    <a:pt x="56" y="90"/>
                  </a:lnTo>
                  <a:lnTo>
                    <a:pt x="47" y="86"/>
                  </a:lnTo>
                  <a:lnTo>
                    <a:pt x="35" y="79"/>
                  </a:lnTo>
                  <a:lnTo>
                    <a:pt x="26" y="72"/>
                  </a:lnTo>
                  <a:lnTo>
                    <a:pt x="26" y="70"/>
                  </a:lnTo>
                  <a:lnTo>
                    <a:pt x="24" y="69"/>
                  </a:lnTo>
                  <a:lnTo>
                    <a:pt x="23" y="65"/>
                  </a:lnTo>
                  <a:lnTo>
                    <a:pt x="19" y="58"/>
                  </a:lnTo>
                  <a:lnTo>
                    <a:pt x="19" y="49"/>
                  </a:lnTo>
                  <a:lnTo>
                    <a:pt x="19" y="46"/>
                  </a:lnTo>
                  <a:lnTo>
                    <a:pt x="19" y="44"/>
                  </a:lnTo>
                  <a:lnTo>
                    <a:pt x="19" y="37"/>
                  </a:lnTo>
                  <a:lnTo>
                    <a:pt x="24" y="25"/>
                  </a:lnTo>
                  <a:lnTo>
                    <a:pt x="32" y="16"/>
                  </a:lnTo>
                  <a:lnTo>
                    <a:pt x="35" y="12"/>
                  </a:lnTo>
                  <a:lnTo>
                    <a:pt x="37" y="11"/>
                  </a:lnTo>
                  <a:lnTo>
                    <a:pt x="42" y="7"/>
                  </a:lnTo>
                  <a:lnTo>
                    <a:pt x="54" y="4"/>
                  </a:lnTo>
                  <a:lnTo>
                    <a:pt x="68" y="2"/>
                  </a:lnTo>
                  <a:lnTo>
                    <a:pt x="74" y="0"/>
                  </a:lnTo>
                  <a:lnTo>
                    <a:pt x="84" y="2"/>
                  </a:lnTo>
                  <a:lnTo>
                    <a:pt x="98" y="5"/>
                  </a:lnTo>
                  <a:lnTo>
                    <a:pt x="109" y="11"/>
                  </a:lnTo>
                  <a:lnTo>
                    <a:pt x="112" y="12"/>
                  </a:lnTo>
                  <a:lnTo>
                    <a:pt x="114" y="16"/>
                  </a:lnTo>
                  <a:lnTo>
                    <a:pt x="118" y="19"/>
                  </a:lnTo>
                  <a:lnTo>
                    <a:pt x="121" y="32"/>
                  </a:lnTo>
                  <a:lnTo>
                    <a:pt x="123" y="44"/>
                  </a:lnTo>
                  <a:lnTo>
                    <a:pt x="125" y="47"/>
                  </a:lnTo>
                  <a:lnTo>
                    <a:pt x="125" y="49"/>
                  </a:lnTo>
                  <a:lnTo>
                    <a:pt x="125" y="49"/>
                  </a:lnTo>
                  <a:lnTo>
                    <a:pt x="123" y="49"/>
                  </a:lnTo>
                  <a:lnTo>
                    <a:pt x="121" y="49"/>
                  </a:lnTo>
                  <a:lnTo>
                    <a:pt x="112" y="49"/>
                  </a:lnTo>
                  <a:lnTo>
                    <a:pt x="105" y="49"/>
                  </a:lnTo>
                  <a:lnTo>
                    <a:pt x="105" y="49"/>
                  </a:lnTo>
                  <a:lnTo>
                    <a:pt x="105" y="47"/>
                  </a:lnTo>
                  <a:lnTo>
                    <a:pt x="104" y="42"/>
                  </a:lnTo>
                  <a:lnTo>
                    <a:pt x="104" y="37"/>
                  </a:lnTo>
                  <a:lnTo>
                    <a:pt x="100" y="30"/>
                  </a:lnTo>
                  <a:lnTo>
                    <a:pt x="97" y="25"/>
                  </a:lnTo>
                  <a:lnTo>
                    <a:pt x="91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74" y="19"/>
                  </a:lnTo>
                  <a:lnTo>
                    <a:pt x="72" y="18"/>
                  </a:lnTo>
                  <a:lnTo>
                    <a:pt x="65" y="19"/>
                  </a:lnTo>
                  <a:lnTo>
                    <a:pt x="56" y="21"/>
                  </a:lnTo>
                  <a:lnTo>
                    <a:pt x="49" y="25"/>
                  </a:lnTo>
                  <a:lnTo>
                    <a:pt x="49" y="25"/>
                  </a:lnTo>
                  <a:lnTo>
                    <a:pt x="47" y="26"/>
                  </a:lnTo>
                  <a:lnTo>
                    <a:pt x="44" y="30"/>
                  </a:lnTo>
                  <a:lnTo>
                    <a:pt x="40" y="35"/>
                  </a:lnTo>
                  <a:lnTo>
                    <a:pt x="40" y="42"/>
                  </a:lnTo>
                  <a:lnTo>
                    <a:pt x="40" y="44"/>
                  </a:lnTo>
                  <a:lnTo>
                    <a:pt x="40" y="47"/>
                  </a:lnTo>
                  <a:lnTo>
                    <a:pt x="40" y="51"/>
                  </a:lnTo>
                  <a:lnTo>
                    <a:pt x="44" y="56"/>
                  </a:lnTo>
                  <a:lnTo>
                    <a:pt x="47" y="60"/>
                  </a:lnTo>
                  <a:lnTo>
                    <a:pt x="53" y="63"/>
                  </a:lnTo>
                  <a:lnTo>
                    <a:pt x="60" y="67"/>
                  </a:lnTo>
                  <a:lnTo>
                    <a:pt x="65" y="69"/>
                  </a:lnTo>
                  <a:lnTo>
                    <a:pt x="67" y="70"/>
                  </a:lnTo>
                  <a:lnTo>
                    <a:pt x="70" y="72"/>
                  </a:lnTo>
                  <a:lnTo>
                    <a:pt x="72" y="72"/>
                  </a:lnTo>
                  <a:lnTo>
                    <a:pt x="75" y="74"/>
                  </a:lnTo>
                  <a:lnTo>
                    <a:pt x="83" y="77"/>
                  </a:lnTo>
                  <a:lnTo>
                    <a:pt x="93" y="84"/>
                  </a:lnTo>
                  <a:lnTo>
                    <a:pt x="102" y="91"/>
                  </a:lnTo>
                  <a:lnTo>
                    <a:pt x="104" y="91"/>
                  </a:lnTo>
                  <a:lnTo>
                    <a:pt x="105" y="98"/>
                  </a:lnTo>
                  <a:lnTo>
                    <a:pt x="107" y="102"/>
                  </a:lnTo>
                  <a:lnTo>
                    <a:pt x="109" y="109"/>
                  </a:lnTo>
                  <a:lnTo>
                    <a:pt x="111" y="116"/>
                  </a:lnTo>
                  <a:lnTo>
                    <a:pt x="109" y="127"/>
                  </a:lnTo>
                  <a:lnTo>
                    <a:pt x="107" y="134"/>
                  </a:lnTo>
                  <a:lnTo>
                    <a:pt x="100" y="144"/>
                  </a:lnTo>
                  <a:lnTo>
                    <a:pt x="95" y="151"/>
                  </a:lnTo>
                  <a:lnTo>
                    <a:pt x="91" y="155"/>
                  </a:lnTo>
                  <a:lnTo>
                    <a:pt x="84" y="158"/>
                  </a:lnTo>
                  <a:lnTo>
                    <a:pt x="79" y="162"/>
                  </a:lnTo>
                  <a:lnTo>
                    <a:pt x="63" y="165"/>
                  </a:lnTo>
                  <a:lnTo>
                    <a:pt x="51" y="165"/>
                  </a:lnTo>
                  <a:lnTo>
                    <a:pt x="46" y="165"/>
                  </a:lnTo>
                  <a:lnTo>
                    <a:pt x="39" y="165"/>
                  </a:lnTo>
                  <a:lnTo>
                    <a:pt x="26" y="162"/>
                  </a:lnTo>
                  <a:lnTo>
                    <a:pt x="14" y="157"/>
                  </a:lnTo>
                  <a:lnTo>
                    <a:pt x="12" y="153"/>
                  </a:lnTo>
                  <a:lnTo>
                    <a:pt x="5" y="146"/>
                  </a:lnTo>
                  <a:lnTo>
                    <a:pt x="3" y="141"/>
                  </a:lnTo>
                  <a:lnTo>
                    <a:pt x="0" y="128"/>
                  </a:lnTo>
                  <a:lnTo>
                    <a:pt x="0" y="116"/>
                  </a:lnTo>
                  <a:lnTo>
                    <a:pt x="0" y="114"/>
                  </a:lnTo>
                  <a:lnTo>
                    <a:pt x="0" y="113"/>
                  </a:lnTo>
                  <a:lnTo>
                    <a:pt x="0" y="113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2" name="Freeform 37"/>
            <p:cNvSpPr>
              <a:spLocks/>
            </p:cNvSpPr>
            <p:nvPr/>
          </p:nvSpPr>
          <p:spPr bwMode="auto">
            <a:xfrm>
              <a:off x="4965" y="3022"/>
              <a:ext cx="107" cy="121"/>
            </a:xfrm>
            <a:custGeom>
              <a:avLst/>
              <a:gdLst/>
              <a:ahLst/>
              <a:cxnLst>
                <a:cxn ang="0">
                  <a:pos x="84" y="74"/>
                </a:cxn>
                <a:cxn ang="0">
                  <a:pos x="98" y="74"/>
                </a:cxn>
                <a:cxn ang="0">
                  <a:pos x="98" y="77"/>
                </a:cxn>
                <a:cxn ang="0">
                  <a:pos x="91" y="97"/>
                </a:cxn>
                <a:cxn ang="0">
                  <a:pos x="81" y="107"/>
                </a:cxn>
                <a:cxn ang="0">
                  <a:pos x="72" y="114"/>
                </a:cxn>
                <a:cxn ang="0">
                  <a:pos x="47" y="121"/>
                </a:cxn>
                <a:cxn ang="0">
                  <a:pos x="40" y="121"/>
                </a:cxn>
                <a:cxn ang="0">
                  <a:pos x="23" y="118"/>
                </a:cxn>
                <a:cxn ang="0">
                  <a:pos x="12" y="107"/>
                </a:cxn>
                <a:cxn ang="0">
                  <a:pos x="5" y="100"/>
                </a:cxn>
                <a:cxn ang="0">
                  <a:pos x="0" y="76"/>
                </a:cxn>
                <a:cxn ang="0">
                  <a:pos x="2" y="69"/>
                </a:cxn>
                <a:cxn ang="0">
                  <a:pos x="2" y="54"/>
                </a:cxn>
                <a:cxn ang="0">
                  <a:pos x="5" y="42"/>
                </a:cxn>
                <a:cxn ang="0">
                  <a:pos x="12" y="30"/>
                </a:cxn>
                <a:cxn ang="0">
                  <a:pos x="21" y="19"/>
                </a:cxn>
                <a:cxn ang="0">
                  <a:pos x="31" y="11"/>
                </a:cxn>
                <a:cxn ang="0">
                  <a:pos x="40" y="3"/>
                </a:cxn>
                <a:cxn ang="0">
                  <a:pos x="45" y="3"/>
                </a:cxn>
                <a:cxn ang="0">
                  <a:pos x="61" y="2"/>
                </a:cxn>
                <a:cxn ang="0">
                  <a:pos x="74" y="2"/>
                </a:cxn>
                <a:cxn ang="0">
                  <a:pos x="93" y="11"/>
                </a:cxn>
                <a:cxn ang="0">
                  <a:pos x="100" y="18"/>
                </a:cxn>
                <a:cxn ang="0">
                  <a:pos x="105" y="32"/>
                </a:cxn>
                <a:cxn ang="0">
                  <a:pos x="105" y="40"/>
                </a:cxn>
                <a:cxn ang="0">
                  <a:pos x="95" y="40"/>
                </a:cxn>
                <a:cxn ang="0">
                  <a:pos x="88" y="40"/>
                </a:cxn>
                <a:cxn ang="0">
                  <a:pos x="81" y="25"/>
                </a:cxn>
                <a:cxn ang="0">
                  <a:pos x="77" y="21"/>
                </a:cxn>
                <a:cxn ang="0">
                  <a:pos x="70" y="18"/>
                </a:cxn>
                <a:cxn ang="0">
                  <a:pos x="63" y="16"/>
                </a:cxn>
                <a:cxn ang="0">
                  <a:pos x="49" y="19"/>
                </a:cxn>
                <a:cxn ang="0">
                  <a:pos x="33" y="32"/>
                </a:cxn>
                <a:cxn ang="0">
                  <a:pos x="28" y="40"/>
                </a:cxn>
                <a:cxn ang="0">
                  <a:pos x="21" y="69"/>
                </a:cxn>
                <a:cxn ang="0">
                  <a:pos x="21" y="74"/>
                </a:cxn>
                <a:cxn ang="0">
                  <a:pos x="23" y="88"/>
                </a:cxn>
                <a:cxn ang="0">
                  <a:pos x="28" y="95"/>
                </a:cxn>
                <a:cxn ang="0">
                  <a:pos x="33" y="100"/>
                </a:cxn>
                <a:cxn ang="0">
                  <a:pos x="44" y="102"/>
                </a:cxn>
                <a:cxn ang="0">
                  <a:pos x="49" y="102"/>
                </a:cxn>
                <a:cxn ang="0">
                  <a:pos x="60" y="100"/>
                </a:cxn>
                <a:cxn ang="0">
                  <a:pos x="68" y="95"/>
                </a:cxn>
                <a:cxn ang="0">
                  <a:pos x="77" y="84"/>
                </a:cxn>
                <a:cxn ang="0">
                  <a:pos x="82" y="74"/>
                </a:cxn>
              </a:cxnLst>
              <a:rect l="0" t="0" r="r" b="b"/>
              <a:pathLst>
                <a:path w="107" h="121">
                  <a:moveTo>
                    <a:pt x="82" y="74"/>
                  </a:moveTo>
                  <a:lnTo>
                    <a:pt x="84" y="74"/>
                  </a:lnTo>
                  <a:lnTo>
                    <a:pt x="93" y="74"/>
                  </a:lnTo>
                  <a:lnTo>
                    <a:pt x="98" y="74"/>
                  </a:lnTo>
                  <a:lnTo>
                    <a:pt x="100" y="74"/>
                  </a:lnTo>
                  <a:lnTo>
                    <a:pt x="98" y="77"/>
                  </a:lnTo>
                  <a:lnTo>
                    <a:pt x="96" y="84"/>
                  </a:lnTo>
                  <a:lnTo>
                    <a:pt x="91" y="97"/>
                  </a:lnTo>
                  <a:lnTo>
                    <a:pt x="82" y="105"/>
                  </a:lnTo>
                  <a:lnTo>
                    <a:pt x="81" y="107"/>
                  </a:lnTo>
                  <a:lnTo>
                    <a:pt x="77" y="111"/>
                  </a:lnTo>
                  <a:lnTo>
                    <a:pt x="72" y="114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5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3" y="118"/>
                  </a:lnTo>
                  <a:lnTo>
                    <a:pt x="14" y="111"/>
                  </a:lnTo>
                  <a:lnTo>
                    <a:pt x="12" y="107"/>
                  </a:lnTo>
                  <a:lnTo>
                    <a:pt x="9" y="105"/>
                  </a:lnTo>
                  <a:lnTo>
                    <a:pt x="5" y="100"/>
                  </a:lnTo>
                  <a:lnTo>
                    <a:pt x="2" y="90"/>
                  </a:lnTo>
                  <a:lnTo>
                    <a:pt x="0" y="76"/>
                  </a:lnTo>
                  <a:lnTo>
                    <a:pt x="2" y="70"/>
                  </a:lnTo>
                  <a:lnTo>
                    <a:pt x="2" y="69"/>
                  </a:lnTo>
                  <a:lnTo>
                    <a:pt x="2" y="63"/>
                  </a:lnTo>
                  <a:lnTo>
                    <a:pt x="2" y="54"/>
                  </a:lnTo>
                  <a:lnTo>
                    <a:pt x="3" y="46"/>
                  </a:lnTo>
                  <a:lnTo>
                    <a:pt x="5" y="42"/>
                  </a:lnTo>
                  <a:lnTo>
                    <a:pt x="7" y="37"/>
                  </a:lnTo>
                  <a:lnTo>
                    <a:pt x="12" y="30"/>
                  </a:lnTo>
                  <a:lnTo>
                    <a:pt x="19" y="23"/>
                  </a:lnTo>
                  <a:lnTo>
                    <a:pt x="21" y="19"/>
                  </a:lnTo>
                  <a:lnTo>
                    <a:pt x="24" y="16"/>
                  </a:lnTo>
                  <a:lnTo>
                    <a:pt x="31" y="11"/>
                  </a:lnTo>
                  <a:lnTo>
                    <a:pt x="38" y="5"/>
                  </a:lnTo>
                  <a:lnTo>
                    <a:pt x="40" y="3"/>
                  </a:lnTo>
                  <a:lnTo>
                    <a:pt x="42" y="3"/>
                  </a:lnTo>
                  <a:lnTo>
                    <a:pt x="45" y="3"/>
                  </a:lnTo>
                  <a:lnTo>
                    <a:pt x="52" y="2"/>
                  </a:lnTo>
                  <a:lnTo>
                    <a:pt x="61" y="2"/>
                  </a:lnTo>
                  <a:lnTo>
                    <a:pt x="65" y="0"/>
                  </a:lnTo>
                  <a:lnTo>
                    <a:pt x="74" y="2"/>
                  </a:lnTo>
                  <a:lnTo>
                    <a:pt x="84" y="5"/>
                  </a:lnTo>
                  <a:lnTo>
                    <a:pt x="93" y="11"/>
                  </a:lnTo>
                  <a:lnTo>
                    <a:pt x="96" y="11"/>
                  </a:lnTo>
                  <a:lnTo>
                    <a:pt x="100" y="18"/>
                  </a:lnTo>
                  <a:lnTo>
                    <a:pt x="102" y="21"/>
                  </a:lnTo>
                  <a:lnTo>
                    <a:pt x="105" y="32"/>
                  </a:lnTo>
                  <a:lnTo>
                    <a:pt x="107" y="40"/>
                  </a:lnTo>
                  <a:lnTo>
                    <a:pt x="105" y="40"/>
                  </a:lnTo>
                  <a:lnTo>
                    <a:pt x="103" y="40"/>
                  </a:lnTo>
                  <a:lnTo>
                    <a:pt x="95" y="40"/>
                  </a:lnTo>
                  <a:lnTo>
                    <a:pt x="88" y="40"/>
                  </a:lnTo>
                  <a:lnTo>
                    <a:pt x="88" y="40"/>
                  </a:lnTo>
                  <a:lnTo>
                    <a:pt x="84" y="30"/>
                  </a:lnTo>
                  <a:lnTo>
                    <a:pt x="81" y="25"/>
                  </a:lnTo>
                  <a:lnTo>
                    <a:pt x="81" y="23"/>
                  </a:lnTo>
                  <a:lnTo>
                    <a:pt x="77" y="21"/>
                  </a:lnTo>
                  <a:lnTo>
                    <a:pt x="74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9" y="19"/>
                  </a:lnTo>
                  <a:lnTo>
                    <a:pt x="38" y="26"/>
                  </a:lnTo>
                  <a:lnTo>
                    <a:pt x="33" y="32"/>
                  </a:lnTo>
                  <a:lnTo>
                    <a:pt x="31" y="35"/>
                  </a:lnTo>
                  <a:lnTo>
                    <a:pt x="28" y="40"/>
                  </a:lnTo>
                  <a:lnTo>
                    <a:pt x="23" y="54"/>
                  </a:lnTo>
                  <a:lnTo>
                    <a:pt x="21" y="69"/>
                  </a:lnTo>
                  <a:lnTo>
                    <a:pt x="21" y="70"/>
                  </a:lnTo>
                  <a:lnTo>
                    <a:pt x="21" y="74"/>
                  </a:lnTo>
                  <a:lnTo>
                    <a:pt x="21" y="79"/>
                  </a:lnTo>
                  <a:lnTo>
                    <a:pt x="23" y="88"/>
                  </a:lnTo>
                  <a:lnTo>
                    <a:pt x="26" y="95"/>
                  </a:lnTo>
                  <a:lnTo>
                    <a:pt x="28" y="95"/>
                  </a:lnTo>
                  <a:lnTo>
                    <a:pt x="30" y="98"/>
                  </a:lnTo>
                  <a:lnTo>
                    <a:pt x="33" y="100"/>
                  </a:lnTo>
                  <a:lnTo>
                    <a:pt x="37" y="102"/>
                  </a:lnTo>
                  <a:lnTo>
                    <a:pt x="44" y="102"/>
                  </a:lnTo>
                  <a:lnTo>
                    <a:pt x="47" y="102"/>
                  </a:lnTo>
                  <a:lnTo>
                    <a:pt x="49" y="102"/>
                  </a:lnTo>
                  <a:lnTo>
                    <a:pt x="52" y="102"/>
                  </a:lnTo>
                  <a:lnTo>
                    <a:pt x="60" y="100"/>
                  </a:lnTo>
                  <a:lnTo>
                    <a:pt x="67" y="97"/>
                  </a:lnTo>
                  <a:lnTo>
                    <a:pt x="68" y="95"/>
                  </a:lnTo>
                  <a:lnTo>
                    <a:pt x="72" y="91"/>
                  </a:lnTo>
                  <a:lnTo>
                    <a:pt x="77" y="84"/>
                  </a:lnTo>
                  <a:lnTo>
                    <a:pt x="81" y="77"/>
                  </a:lnTo>
                  <a:lnTo>
                    <a:pt x="82" y="74"/>
                  </a:lnTo>
                  <a:lnTo>
                    <a:pt x="82" y="7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3" name="Freeform 38"/>
            <p:cNvSpPr>
              <a:spLocks noEditPoints="1"/>
            </p:cNvSpPr>
            <p:nvPr/>
          </p:nvSpPr>
          <p:spPr bwMode="auto">
            <a:xfrm>
              <a:off x="5081" y="2982"/>
              <a:ext cx="56" cy="156"/>
            </a:xfrm>
            <a:custGeom>
              <a:avLst/>
              <a:gdLst/>
              <a:ahLst/>
              <a:cxnLst>
                <a:cxn ang="0">
                  <a:pos x="31" y="22"/>
                </a:cxn>
                <a:cxn ang="0">
                  <a:pos x="31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47" y="0"/>
                </a:cxn>
                <a:cxn ang="0">
                  <a:pos x="54" y="0"/>
                </a:cxn>
                <a:cxn ang="0">
                  <a:pos x="56" y="0"/>
                </a:cxn>
                <a:cxn ang="0">
                  <a:pos x="54" y="5"/>
                </a:cxn>
                <a:cxn ang="0">
                  <a:pos x="53" y="15"/>
                </a:cxn>
                <a:cxn ang="0">
                  <a:pos x="51" y="22"/>
                </a:cxn>
                <a:cxn ang="0">
                  <a:pos x="51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38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6" y="87"/>
                </a:cxn>
                <a:cxn ang="0">
                  <a:pos x="24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5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7" y="156"/>
                </a:cxn>
                <a:cxn ang="0">
                  <a:pos x="16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6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4" y="0"/>
                  </a:lnTo>
                  <a:lnTo>
                    <a:pt x="56" y="0"/>
                  </a:lnTo>
                  <a:lnTo>
                    <a:pt x="54" y="5"/>
                  </a:lnTo>
                  <a:lnTo>
                    <a:pt x="53" y="15"/>
                  </a:lnTo>
                  <a:lnTo>
                    <a:pt x="51" y="22"/>
                  </a:lnTo>
                  <a:lnTo>
                    <a:pt x="51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38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4" name="Freeform 39"/>
            <p:cNvSpPr>
              <a:spLocks noEditPoints="1"/>
            </p:cNvSpPr>
            <p:nvPr/>
          </p:nvSpPr>
          <p:spPr bwMode="auto">
            <a:xfrm>
              <a:off x="5137" y="3020"/>
              <a:ext cx="107" cy="123"/>
            </a:xfrm>
            <a:custGeom>
              <a:avLst/>
              <a:gdLst/>
              <a:ahLst/>
              <a:cxnLst>
                <a:cxn ang="0">
                  <a:pos x="32" y="51"/>
                </a:cxn>
                <a:cxn ang="0">
                  <a:pos x="84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3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2" y="20"/>
                </a:cxn>
                <a:cxn ang="0">
                  <a:pos x="53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6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8" y="85"/>
                </a:cxn>
                <a:cxn ang="0">
                  <a:pos x="90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8" y="123"/>
                </a:cxn>
                <a:cxn ang="0">
                  <a:pos x="40" y="123"/>
                </a:cxn>
                <a:cxn ang="0">
                  <a:pos x="23" y="120"/>
                </a:cxn>
                <a:cxn ang="0">
                  <a:pos x="12" y="109"/>
                </a:cxn>
                <a:cxn ang="0">
                  <a:pos x="5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5" y="41"/>
                </a:cxn>
                <a:cxn ang="0">
                  <a:pos x="18" y="21"/>
                </a:cxn>
                <a:cxn ang="0">
                  <a:pos x="26" y="13"/>
                </a:cxn>
                <a:cxn ang="0">
                  <a:pos x="56" y="2"/>
                </a:cxn>
                <a:cxn ang="0">
                  <a:pos x="70" y="2"/>
                </a:cxn>
                <a:cxn ang="0">
                  <a:pos x="88" y="9"/>
                </a:cxn>
                <a:cxn ang="0">
                  <a:pos x="98" y="21"/>
                </a:cxn>
                <a:cxn ang="0">
                  <a:pos x="106" y="39"/>
                </a:cxn>
                <a:cxn ang="0">
                  <a:pos x="106" y="51"/>
                </a:cxn>
                <a:cxn ang="0">
                  <a:pos x="106" y="56"/>
                </a:cxn>
                <a:cxn ang="0">
                  <a:pos x="104" y="64"/>
                </a:cxn>
                <a:cxn ang="0">
                  <a:pos x="104" y="67"/>
                </a:cxn>
                <a:cxn ang="0">
                  <a:pos x="90" y="67"/>
                </a:cxn>
                <a:cxn ang="0">
                  <a:pos x="19" y="67"/>
                </a:cxn>
                <a:cxn ang="0">
                  <a:pos x="19" y="67"/>
                </a:cxn>
                <a:cxn ang="0">
                  <a:pos x="19" y="71"/>
                </a:cxn>
                <a:cxn ang="0">
                  <a:pos x="19" y="74"/>
                </a:cxn>
                <a:cxn ang="0">
                  <a:pos x="19" y="78"/>
                </a:cxn>
                <a:cxn ang="0">
                  <a:pos x="21" y="90"/>
                </a:cxn>
                <a:cxn ang="0">
                  <a:pos x="26" y="99"/>
                </a:cxn>
                <a:cxn ang="0">
                  <a:pos x="33" y="104"/>
                </a:cxn>
                <a:cxn ang="0">
                  <a:pos x="49" y="106"/>
                </a:cxn>
                <a:cxn ang="0">
                  <a:pos x="60" y="104"/>
                </a:cxn>
                <a:cxn ang="0">
                  <a:pos x="69" y="99"/>
                </a:cxn>
                <a:cxn ang="0">
                  <a:pos x="74" y="93"/>
                </a:cxn>
                <a:cxn ang="0">
                  <a:pos x="81" y="81"/>
                </a:cxn>
                <a:cxn ang="0">
                  <a:pos x="91" y="81"/>
                </a:cxn>
                <a:cxn ang="0">
                  <a:pos x="100" y="81"/>
                </a:cxn>
                <a:cxn ang="0">
                  <a:pos x="98" y="88"/>
                </a:cxn>
                <a:cxn ang="0">
                  <a:pos x="98" y="83"/>
                </a:cxn>
                <a:cxn ang="0">
                  <a:pos x="100" y="81"/>
                </a:cxn>
              </a:cxnLst>
              <a:rect l="0" t="0" r="r" b="b"/>
              <a:pathLst>
                <a:path w="107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2" y="18"/>
                  </a:lnTo>
                  <a:lnTo>
                    <a:pt x="53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100" y="81"/>
                  </a:moveTo>
                  <a:lnTo>
                    <a:pt x="98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0" y="123"/>
                  </a:lnTo>
                  <a:lnTo>
                    <a:pt x="33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2" y="0"/>
                  </a:lnTo>
                  <a:lnTo>
                    <a:pt x="70" y="2"/>
                  </a:lnTo>
                  <a:lnTo>
                    <a:pt x="77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8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7" y="48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19" y="67"/>
                  </a:lnTo>
                  <a:lnTo>
                    <a:pt x="19" y="67"/>
                  </a:lnTo>
                  <a:lnTo>
                    <a:pt x="19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7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1" y="81"/>
                  </a:lnTo>
                  <a:lnTo>
                    <a:pt x="98" y="81"/>
                  </a:lnTo>
                  <a:lnTo>
                    <a:pt x="100" y="81"/>
                  </a:lnTo>
                  <a:lnTo>
                    <a:pt x="98" y="85"/>
                  </a:lnTo>
                  <a:lnTo>
                    <a:pt x="98" y="88"/>
                  </a:lnTo>
                  <a:lnTo>
                    <a:pt x="98" y="86"/>
                  </a:lnTo>
                  <a:lnTo>
                    <a:pt x="98" y="83"/>
                  </a:lnTo>
                  <a:lnTo>
                    <a:pt x="100" y="81"/>
                  </a:lnTo>
                  <a:lnTo>
                    <a:pt x="100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5" name="Freeform 40"/>
            <p:cNvSpPr>
              <a:spLocks/>
            </p:cNvSpPr>
            <p:nvPr/>
          </p:nvSpPr>
          <p:spPr bwMode="auto">
            <a:xfrm>
              <a:off x="5251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8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5" y="70"/>
                </a:cxn>
                <a:cxn ang="0">
                  <a:pos x="92" y="42"/>
                </a:cxn>
                <a:cxn ang="0">
                  <a:pos x="92" y="37"/>
                </a:cxn>
                <a:cxn ang="0">
                  <a:pos x="92" y="32"/>
                </a:cxn>
                <a:cxn ang="0">
                  <a:pos x="92" y="26"/>
                </a:cxn>
                <a:cxn ang="0">
                  <a:pos x="88" y="23"/>
                </a:cxn>
                <a:cxn ang="0">
                  <a:pos x="85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4" y="21"/>
                </a:cxn>
                <a:cxn ang="0">
                  <a:pos x="50" y="28"/>
                </a:cxn>
                <a:cxn ang="0">
                  <a:pos x="43" y="35"/>
                </a:cxn>
                <a:cxn ang="0">
                  <a:pos x="34" y="58"/>
                </a:cxn>
                <a:cxn ang="0">
                  <a:pos x="30" y="69"/>
                </a:cxn>
                <a:cxn ang="0">
                  <a:pos x="20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90" y="2"/>
                  </a:lnTo>
                  <a:lnTo>
                    <a:pt x="93" y="2"/>
                  </a:lnTo>
                  <a:lnTo>
                    <a:pt x="101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4" y="21"/>
                  </a:lnTo>
                  <a:lnTo>
                    <a:pt x="55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3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6" name="Freeform 41"/>
            <p:cNvSpPr>
              <a:spLocks/>
            </p:cNvSpPr>
            <p:nvPr/>
          </p:nvSpPr>
          <p:spPr bwMode="auto">
            <a:xfrm>
              <a:off x="5378" y="2994"/>
              <a:ext cx="60" cy="148"/>
            </a:xfrm>
            <a:custGeom>
              <a:avLst/>
              <a:gdLst/>
              <a:ahLst/>
              <a:cxnLst>
                <a:cxn ang="0">
                  <a:pos x="35" y="146"/>
                </a:cxn>
                <a:cxn ang="0">
                  <a:pos x="30" y="148"/>
                </a:cxn>
                <a:cxn ang="0">
                  <a:pos x="26" y="148"/>
                </a:cxn>
                <a:cxn ang="0">
                  <a:pos x="23" y="148"/>
                </a:cxn>
                <a:cxn ang="0">
                  <a:pos x="21" y="148"/>
                </a:cxn>
                <a:cxn ang="0">
                  <a:pos x="10" y="146"/>
                </a:cxn>
                <a:cxn ang="0">
                  <a:pos x="5" y="142"/>
                </a:cxn>
                <a:cxn ang="0">
                  <a:pos x="0" y="137"/>
                </a:cxn>
                <a:cxn ang="0">
                  <a:pos x="0" y="130"/>
                </a:cxn>
                <a:cxn ang="0">
                  <a:pos x="0" y="126"/>
                </a:cxn>
                <a:cxn ang="0">
                  <a:pos x="0" y="123"/>
                </a:cxn>
                <a:cxn ang="0">
                  <a:pos x="0" y="118"/>
                </a:cxn>
                <a:cxn ang="0">
                  <a:pos x="2" y="114"/>
                </a:cxn>
                <a:cxn ang="0">
                  <a:pos x="10" y="72"/>
                </a:cxn>
                <a:cxn ang="0">
                  <a:pos x="17" y="46"/>
                </a:cxn>
                <a:cxn ang="0">
                  <a:pos x="14" y="46"/>
                </a:cxn>
                <a:cxn ang="0">
                  <a:pos x="2" y="46"/>
                </a:cxn>
                <a:cxn ang="0">
                  <a:pos x="2" y="44"/>
                </a:cxn>
                <a:cxn ang="0">
                  <a:pos x="3" y="33"/>
                </a:cxn>
                <a:cxn ang="0">
                  <a:pos x="7" y="31"/>
                </a:cxn>
                <a:cxn ang="0">
                  <a:pos x="19" y="31"/>
                </a:cxn>
                <a:cxn ang="0">
                  <a:pos x="21" y="28"/>
                </a:cxn>
                <a:cxn ang="0">
                  <a:pos x="26" y="2"/>
                </a:cxn>
                <a:cxn ang="0">
                  <a:pos x="30" y="0"/>
                </a:cxn>
                <a:cxn ang="0">
                  <a:pos x="46" y="0"/>
                </a:cxn>
                <a:cxn ang="0">
                  <a:pos x="46" y="5"/>
                </a:cxn>
                <a:cxn ang="0">
                  <a:pos x="40" y="31"/>
                </a:cxn>
                <a:cxn ang="0">
                  <a:pos x="42" y="31"/>
                </a:cxn>
                <a:cxn ang="0">
                  <a:pos x="58" y="31"/>
                </a:cxn>
                <a:cxn ang="0">
                  <a:pos x="58" y="35"/>
                </a:cxn>
                <a:cxn ang="0">
                  <a:pos x="56" y="46"/>
                </a:cxn>
                <a:cxn ang="0">
                  <a:pos x="54" y="46"/>
                </a:cxn>
                <a:cxn ang="0">
                  <a:pos x="44" y="46"/>
                </a:cxn>
                <a:cxn ang="0">
                  <a:pos x="37" y="46"/>
                </a:cxn>
                <a:cxn ang="0">
                  <a:pos x="26" y="91"/>
                </a:cxn>
                <a:cxn ang="0">
                  <a:pos x="21" y="118"/>
                </a:cxn>
                <a:cxn ang="0">
                  <a:pos x="19" y="121"/>
                </a:cxn>
                <a:cxn ang="0">
                  <a:pos x="19" y="125"/>
                </a:cxn>
                <a:cxn ang="0">
                  <a:pos x="19" y="126"/>
                </a:cxn>
                <a:cxn ang="0">
                  <a:pos x="21" y="130"/>
                </a:cxn>
                <a:cxn ang="0">
                  <a:pos x="26" y="132"/>
                </a:cxn>
                <a:cxn ang="0">
                  <a:pos x="30" y="132"/>
                </a:cxn>
                <a:cxn ang="0">
                  <a:pos x="33" y="132"/>
                </a:cxn>
                <a:cxn ang="0">
                  <a:pos x="37" y="132"/>
                </a:cxn>
                <a:cxn ang="0">
                  <a:pos x="40" y="130"/>
                </a:cxn>
                <a:cxn ang="0">
                  <a:pos x="37" y="139"/>
                </a:cxn>
                <a:cxn ang="0">
                  <a:pos x="37" y="144"/>
                </a:cxn>
              </a:cxnLst>
              <a:rect l="0" t="0" r="r" b="b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30" y="148"/>
                  </a:lnTo>
                  <a:lnTo>
                    <a:pt x="28" y="148"/>
                  </a:lnTo>
                  <a:lnTo>
                    <a:pt x="26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23" y="148"/>
                  </a:lnTo>
                  <a:lnTo>
                    <a:pt x="21" y="148"/>
                  </a:lnTo>
                  <a:lnTo>
                    <a:pt x="17" y="148"/>
                  </a:lnTo>
                  <a:lnTo>
                    <a:pt x="10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8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3" y="104"/>
                  </a:lnTo>
                  <a:lnTo>
                    <a:pt x="10" y="72"/>
                  </a:lnTo>
                  <a:lnTo>
                    <a:pt x="16" y="47"/>
                  </a:lnTo>
                  <a:lnTo>
                    <a:pt x="17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7" y="46"/>
                  </a:lnTo>
                  <a:lnTo>
                    <a:pt x="2" y="46"/>
                  </a:lnTo>
                  <a:lnTo>
                    <a:pt x="2" y="46"/>
                  </a:lnTo>
                  <a:lnTo>
                    <a:pt x="2" y="44"/>
                  </a:lnTo>
                  <a:lnTo>
                    <a:pt x="3" y="39"/>
                  </a:lnTo>
                  <a:lnTo>
                    <a:pt x="3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6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6" y="46"/>
                  </a:lnTo>
                  <a:lnTo>
                    <a:pt x="54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26" y="91"/>
                  </a:lnTo>
                  <a:lnTo>
                    <a:pt x="21" y="118"/>
                  </a:lnTo>
                  <a:lnTo>
                    <a:pt x="21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6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3" y="132"/>
                  </a:lnTo>
                  <a:lnTo>
                    <a:pt x="35" y="132"/>
                  </a:lnTo>
                  <a:lnTo>
                    <a:pt x="37" y="132"/>
                  </a:lnTo>
                  <a:lnTo>
                    <a:pt x="39" y="132"/>
                  </a:lnTo>
                  <a:lnTo>
                    <a:pt x="40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lnTo>
                    <a:pt x="37" y="144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7" name="Freeform 42"/>
            <p:cNvSpPr>
              <a:spLocks noEditPoints="1"/>
            </p:cNvSpPr>
            <p:nvPr/>
          </p:nvSpPr>
          <p:spPr bwMode="auto">
            <a:xfrm>
              <a:off x="5431" y="2982"/>
              <a:ext cx="54" cy="156"/>
            </a:xfrm>
            <a:custGeom>
              <a:avLst/>
              <a:gdLst/>
              <a:ahLst/>
              <a:cxnLst>
                <a:cxn ang="0">
                  <a:pos x="31" y="22"/>
                </a:cxn>
                <a:cxn ang="0">
                  <a:pos x="31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47" y="0"/>
                </a:cxn>
                <a:cxn ang="0">
                  <a:pos x="52" y="0"/>
                </a:cxn>
                <a:cxn ang="0">
                  <a:pos x="54" y="0"/>
                </a:cxn>
                <a:cxn ang="0">
                  <a:pos x="52" y="5"/>
                </a:cxn>
                <a:cxn ang="0">
                  <a:pos x="51" y="15"/>
                </a:cxn>
                <a:cxn ang="0">
                  <a:pos x="49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45" y="22"/>
                </a:cxn>
                <a:cxn ang="0">
                  <a:pos x="37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5" y="87"/>
                </a:cxn>
                <a:cxn ang="0">
                  <a:pos x="24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5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7" y="156"/>
                </a:cxn>
                <a:cxn ang="0">
                  <a:pos x="15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4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2" y="0"/>
                  </a:lnTo>
                  <a:lnTo>
                    <a:pt x="54" y="0"/>
                  </a:lnTo>
                  <a:lnTo>
                    <a:pt x="52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5" y="22"/>
                  </a:lnTo>
                  <a:lnTo>
                    <a:pt x="37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5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5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8" name="Freeform 43"/>
            <p:cNvSpPr>
              <a:spLocks/>
            </p:cNvSpPr>
            <p:nvPr/>
          </p:nvSpPr>
          <p:spPr bwMode="auto">
            <a:xfrm>
              <a:off x="5480" y="3022"/>
              <a:ext cx="100" cy="121"/>
            </a:xfrm>
            <a:custGeom>
              <a:avLst/>
              <a:gdLst/>
              <a:ahLst/>
              <a:cxnLst>
                <a:cxn ang="0">
                  <a:pos x="3" y="77"/>
                </a:cxn>
                <a:cxn ang="0">
                  <a:pos x="17" y="77"/>
                </a:cxn>
                <a:cxn ang="0">
                  <a:pos x="19" y="79"/>
                </a:cxn>
                <a:cxn ang="0">
                  <a:pos x="19" y="81"/>
                </a:cxn>
                <a:cxn ang="0">
                  <a:pos x="19" y="84"/>
                </a:cxn>
                <a:cxn ang="0">
                  <a:pos x="21" y="93"/>
                </a:cxn>
                <a:cxn ang="0">
                  <a:pos x="26" y="98"/>
                </a:cxn>
                <a:cxn ang="0">
                  <a:pos x="33" y="104"/>
                </a:cxn>
                <a:cxn ang="0">
                  <a:pos x="49" y="105"/>
                </a:cxn>
                <a:cxn ang="0">
                  <a:pos x="58" y="104"/>
                </a:cxn>
                <a:cxn ang="0">
                  <a:pos x="65" y="100"/>
                </a:cxn>
                <a:cxn ang="0">
                  <a:pos x="68" y="97"/>
                </a:cxn>
                <a:cxn ang="0">
                  <a:pos x="70" y="93"/>
                </a:cxn>
                <a:cxn ang="0">
                  <a:pos x="72" y="88"/>
                </a:cxn>
                <a:cxn ang="0">
                  <a:pos x="68" y="81"/>
                </a:cxn>
                <a:cxn ang="0">
                  <a:pos x="63" y="76"/>
                </a:cxn>
                <a:cxn ang="0">
                  <a:pos x="54" y="70"/>
                </a:cxn>
                <a:cxn ang="0">
                  <a:pos x="51" y="69"/>
                </a:cxn>
                <a:cxn ang="0">
                  <a:pos x="47" y="65"/>
                </a:cxn>
                <a:cxn ang="0">
                  <a:pos x="33" y="60"/>
                </a:cxn>
                <a:cxn ang="0">
                  <a:pos x="17" y="44"/>
                </a:cxn>
                <a:cxn ang="0">
                  <a:pos x="16" y="33"/>
                </a:cxn>
                <a:cxn ang="0">
                  <a:pos x="16" y="26"/>
                </a:cxn>
                <a:cxn ang="0">
                  <a:pos x="26" y="11"/>
                </a:cxn>
                <a:cxn ang="0">
                  <a:pos x="33" y="5"/>
                </a:cxn>
                <a:cxn ang="0">
                  <a:pos x="47" y="2"/>
                </a:cxn>
                <a:cxn ang="0">
                  <a:pos x="67" y="2"/>
                </a:cxn>
                <a:cxn ang="0">
                  <a:pos x="86" y="9"/>
                </a:cxn>
                <a:cxn ang="0">
                  <a:pos x="93" y="16"/>
                </a:cxn>
                <a:cxn ang="0">
                  <a:pos x="98" y="30"/>
                </a:cxn>
                <a:cxn ang="0">
                  <a:pos x="100" y="39"/>
                </a:cxn>
                <a:cxn ang="0">
                  <a:pos x="98" y="39"/>
                </a:cxn>
                <a:cxn ang="0">
                  <a:pos x="88" y="39"/>
                </a:cxn>
                <a:cxn ang="0">
                  <a:pos x="82" y="39"/>
                </a:cxn>
                <a:cxn ang="0">
                  <a:pos x="79" y="28"/>
                </a:cxn>
                <a:cxn ang="0">
                  <a:pos x="75" y="21"/>
                </a:cxn>
                <a:cxn ang="0">
                  <a:pos x="61" y="18"/>
                </a:cxn>
                <a:cxn ang="0">
                  <a:pos x="53" y="18"/>
                </a:cxn>
                <a:cxn ang="0">
                  <a:pos x="40" y="19"/>
                </a:cxn>
                <a:cxn ang="0">
                  <a:pos x="39" y="21"/>
                </a:cxn>
                <a:cxn ang="0">
                  <a:pos x="35" y="26"/>
                </a:cxn>
                <a:cxn ang="0">
                  <a:pos x="35" y="30"/>
                </a:cxn>
                <a:cxn ang="0">
                  <a:pos x="35" y="35"/>
                </a:cxn>
                <a:cxn ang="0">
                  <a:pos x="40" y="42"/>
                </a:cxn>
                <a:cxn ang="0">
                  <a:pos x="49" y="47"/>
                </a:cxn>
                <a:cxn ang="0">
                  <a:pos x="54" y="49"/>
                </a:cxn>
                <a:cxn ang="0">
                  <a:pos x="65" y="54"/>
                </a:cxn>
                <a:cxn ang="0">
                  <a:pos x="84" y="67"/>
                </a:cxn>
                <a:cxn ang="0">
                  <a:pos x="88" y="72"/>
                </a:cxn>
                <a:cxn ang="0">
                  <a:pos x="90" y="84"/>
                </a:cxn>
                <a:cxn ang="0">
                  <a:pos x="90" y="93"/>
                </a:cxn>
                <a:cxn ang="0">
                  <a:pos x="84" y="105"/>
                </a:cxn>
                <a:cxn ang="0">
                  <a:pos x="75" y="113"/>
                </a:cxn>
                <a:cxn ang="0">
                  <a:pos x="61" y="120"/>
                </a:cxn>
                <a:cxn ang="0">
                  <a:pos x="46" y="121"/>
                </a:cxn>
                <a:cxn ang="0">
                  <a:pos x="35" y="121"/>
                </a:cxn>
                <a:cxn ang="0">
                  <a:pos x="14" y="113"/>
                </a:cxn>
                <a:cxn ang="0">
                  <a:pos x="9" y="109"/>
                </a:cxn>
                <a:cxn ang="0">
                  <a:pos x="3" y="102"/>
                </a:cxn>
                <a:cxn ang="0">
                  <a:pos x="0" y="81"/>
                </a:cxn>
                <a:cxn ang="0">
                  <a:pos x="2" y="77"/>
                </a:cxn>
                <a:cxn ang="0">
                  <a:pos x="2" y="77"/>
                </a:cxn>
              </a:cxnLst>
              <a:rect l="0" t="0" r="r" b="b"/>
              <a:pathLst>
                <a:path w="100" h="121">
                  <a:moveTo>
                    <a:pt x="2" y="77"/>
                  </a:moveTo>
                  <a:lnTo>
                    <a:pt x="3" y="77"/>
                  </a:lnTo>
                  <a:lnTo>
                    <a:pt x="12" y="77"/>
                  </a:lnTo>
                  <a:lnTo>
                    <a:pt x="17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4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8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3" y="76"/>
                  </a:lnTo>
                  <a:lnTo>
                    <a:pt x="61" y="74"/>
                  </a:lnTo>
                  <a:lnTo>
                    <a:pt x="54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7" y="67"/>
                  </a:lnTo>
                  <a:lnTo>
                    <a:pt x="47" y="65"/>
                  </a:lnTo>
                  <a:lnTo>
                    <a:pt x="42" y="63"/>
                  </a:lnTo>
                  <a:lnTo>
                    <a:pt x="33" y="60"/>
                  </a:lnTo>
                  <a:lnTo>
                    <a:pt x="21" y="49"/>
                  </a:lnTo>
                  <a:lnTo>
                    <a:pt x="17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6" y="11"/>
                  </a:lnTo>
                  <a:lnTo>
                    <a:pt x="28" y="9"/>
                  </a:lnTo>
                  <a:lnTo>
                    <a:pt x="33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8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100" y="39"/>
                  </a:lnTo>
                  <a:lnTo>
                    <a:pt x="98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2" y="39"/>
                  </a:lnTo>
                  <a:lnTo>
                    <a:pt x="82" y="39"/>
                  </a:lnTo>
                  <a:lnTo>
                    <a:pt x="82" y="39"/>
                  </a:lnTo>
                  <a:lnTo>
                    <a:pt x="79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2" y="19"/>
                  </a:lnTo>
                  <a:lnTo>
                    <a:pt x="61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0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4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5" y="62"/>
                  </a:lnTo>
                  <a:lnTo>
                    <a:pt x="84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1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4" y="105"/>
                  </a:lnTo>
                  <a:lnTo>
                    <a:pt x="79" y="111"/>
                  </a:lnTo>
                  <a:lnTo>
                    <a:pt x="75" y="113"/>
                  </a:lnTo>
                  <a:lnTo>
                    <a:pt x="72" y="116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3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2" y="77"/>
                  </a:lnTo>
                  <a:lnTo>
                    <a:pt x="2" y="77"/>
                  </a:lnTo>
                  <a:lnTo>
                    <a:pt x="2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9" name="Freeform 44"/>
            <p:cNvSpPr>
              <a:spLocks/>
            </p:cNvSpPr>
            <p:nvPr/>
          </p:nvSpPr>
          <p:spPr bwMode="auto">
            <a:xfrm>
              <a:off x="5594" y="2994"/>
              <a:ext cx="60" cy="148"/>
            </a:xfrm>
            <a:custGeom>
              <a:avLst/>
              <a:gdLst/>
              <a:ahLst/>
              <a:cxnLst>
                <a:cxn ang="0">
                  <a:pos x="35" y="146"/>
                </a:cxn>
                <a:cxn ang="0">
                  <a:pos x="28" y="148"/>
                </a:cxn>
                <a:cxn ang="0">
                  <a:pos x="27" y="148"/>
                </a:cxn>
                <a:cxn ang="0">
                  <a:pos x="23" y="148"/>
                </a:cxn>
                <a:cxn ang="0">
                  <a:pos x="19" y="148"/>
                </a:cxn>
                <a:cxn ang="0">
                  <a:pos x="11" y="146"/>
                </a:cxn>
                <a:cxn ang="0">
                  <a:pos x="5" y="142"/>
                </a:cxn>
                <a:cxn ang="0">
                  <a:pos x="0" y="137"/>
                </a:cxn>
                <a:cxn ang="0">
                  <a:pos x="0" y="130"/>
                </a:cxn>
                <a:cxn ang="0">
                  <a:pos x="0" y="126"/>
                </a:cxn>
                <a:cxn ang="0">
                  <a:pos x="0" y="123"/>
                </a:cxn>
                <a:cxn ang="0">
                  <a:pos x="0" y="116"/>
                </a:cxn>
                <a:cxn ang="0">
                  <a:pos x="4" y="104"/>
                </a:cxn>
                <a:cxn ang="0">
                  <a:pos x="16" y="47"/>
                </a:cxn>
                <a:cxn ang="0">
                  <a:pos x="16" y="46"/>
                </a:cxn>
                <a:cxn ang="0">
                  <a:pos x="5" y="46"/>
                </a:cxn>
                <a:cxn ang="0">
                  <a:pos x="0" y="46"/>
                </a:cxn>
                <a:cxn ang="0">
                  <a:pos x="2" y="39"/>
                </a:cxn>
                <a:cxn ang="0">
                  <a:pos x="5" y="31"/>
                </a:cxn>
                <a:cxn ang="0">
                  <a:pos x="14" y="31"/>
                </a:cxn>
                <a:cxn ang="0">
                  <a:pos x="21" y="31"/>
                </a:cxn>
                <a:cxn ang="0">
                  <a:pos x="25" y="12"/>
                </a:cxn>
                <a:cxn ang="0">
                  <a:pos x="28" y="0"/>
                </a:cxn>
                <a:cxn ang="0">
                  <a:pos x="39" y="0"/>
                </a:cxn>
                <a:cxn ang="0">
                  <a:pos x="48" y="0"/>
                </a:cxn>
                <a:cxn ang="0">
                  <a:pos x="42" y="21"/>
                </a:cxn>
                <a:cxn ang="0">
                  <a:pos x="41" y="31"/>
                </a:cxn>
                <a:cxn ang="0">
                  <a:pos x="51" y="31"/>
                </a:cxn>
                <a:cxn ang="0">
                  <a:pos x="60" y="31"/>
                </a:cxn>
                <a:cxn ang="0">
                  <a:pos x="56" y="40"/>
                </a:cxn>
                <a:cxn ang="0">
                  <a:pos x="56" y="46"/>
                </a:cxn>
                <a:cxn ang="0">
                  <a:pos x="53" y="46"/>
                </a:cxn>
                <a:cxn ang="0">
                  <a:pos x="37" y="46"/>
                </a:cxn>
                <a:cxn ang="0">
                  <a:pos x="34" y="58"/>
                </a:cxn>
                <a:cxn ang="0">
                  <a:pos x="19" y="118"/>
                </a:cxn>
                <a:cxn ang="0">
                  <a:pos x="19" y="119"/>
                </a:cxn>
                <a:cxn ang="0">
                  <a:pos x="19" y="121"/>
                </a:cxn>
                <a:cxn ang="0">
                  <a:pos x="19" y="125"/>
                </a:cxn>
                <a:cxn ang="0">
                  <a:pos x="19" y="126"/>
                </a:cxn>
                <a:cxn ang="0">
                  <a:pos x="21" y="130"/>
                </a:cxn>
                <a:cxn ang="0">
                  <a:pos x="27" y="132"/>
                </a:cxn>
                <a:cxn ang="0">
                  <a:pos x="30" y="132"/>
                </a:cxn>
                <a:cxn ang="0">
                  <a:pos x="34" y="132"/>
                </a:cxn>
                <a:cxn ang="0">
                  <a:pos x="39" y="132"/>
                </a:cxn>
                <a:cxn ang="0">
                  <a:pos x="39" y="133"/>
                </a:cxn>
                <a:cxn ang="0">
                  <a:pos x="37" y="144"/>
                </a:cxn>
                <a:cxn ang="0">
                  <a:pos x="37" y="144"/>
                </a:cxn>
              </a:cxnLst>
              <a:rect l="0" t="0" r="r" b="b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28" y="148"/>
                  </a:lnTo>
                  <a:lnTo>
                    <a:pt x="28" y="148"/>
                  </a:lnTo>
                  <a:lnTo>
                    <a:pt x="27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23" y="148"/>
                  </a:lnTo>
                  <a:lnTo>
                    <a:pt x="19" y="148"/>
                  </a:lnTo>
                  <a:lnTo>
                    <a:pt x="16" y="148"/>
                  </a:lnTo>
                  <a:lnTo>
                    <a:pt x="11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4" y="104"/>
                  </a:lnTo>
                  <a:lnTo>
                    <a:pt x="11" y="72"/>
                  </a:lnTo>
                  <a:lnTo>
                    <a:pt x="16" y="47"/>
                  </a:lnTo>
                  <a:lnTo>
                    <a:pt x="18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5" y="46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2" y="39"/>
                  </a:lnTo>
                  <a:lnTo>
                    <a:pt x="4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8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6" y="46"/>
                  </a:lnTo>
                  <a:lnTo>
                    <a:pt x="55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25" y="91"/>
                  </a:lnTo>
                  <a:lnTo>
                    <a:pt x="19" y="118"/>
                  </a:lnTo>
                  <a:lnTo>
                    <a:pt x="19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7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4" y="132"/>
                  </a:lnTo>
                  <a:lnTo>
                    <a:pt x="35" y="132"/>
                  </a:lnTo>
                  <a:lnTo>
                    <a:pt x="39" y="132"/>
                  </a:lnTo>
                  <a:lnTo>
                    <a:pt x="41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lnTo>
                    <a:pt x="37" y="144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0" name="Freeform 45"/>
            <p:cNvSpPr>
              <a:spLocks/>
            </p:cNvSpPr>
            <p:nvPr/>
          </p:nvSpPr>
          <p:spPr bwMode="auto">
            <a:xfrm>
              <a:off x="5645" y="3022"/>
              <a:ext cx="100" cy="121"/>
            </a:xfrm>
            <a:custGeom>
              <a:avLst/>
              <a:gdLst/>
              <a:ahLst/>
              <a:cxnLst>
                <a:cxn ang="0">
                  <a:pos x="2" y="77"/>
                </a:cxn>
                <a:cxn ang="0">
                  <a:pos x="18" y="77"/>
                </a:cxn>
                <a:cxn ang="0">
                  <a:pos x="19" y="79"/>
                </a:cxn>
                <a:cxn ang="0">
                  <a:pos x="19" y="81"/>
                </a:cxn>
                <a:cxn ang="0">
                  <a:pos x="19" y="84"/>
                </a:cxn>
                <a:cxn ang="0">
                  <a:pos x="21" y="93"/>
                </a:cxn>
                <a:cxn ang="0">
                  <a:pos x="26" y="98"/>
                </a:cxn>
                <a:cxn ang="0">
                  <a:pos x="34" y="104"/>
                </a:cxn>
                <a:cxn ang="0">
                  <a:pos x="48" y="105"/>
                </a:cxn>
                <a:cxn ang="0">
                  <a:pos x="53" y="105"/>
                </a:cxn>
                <a:cxn ang="0">
                  <a:pos x="63" y="102"/>
                </a:cxn>
                <a:cxn ang="0">
                  <a:pos x="67" y="98"/>
                </a:cxn>
                <a:cxn ang="0">
                  <a:pos x="70" y="95"/>
                </a:cxn>
                <a:cxn ang="0">
                  <a:pos x="70" y="90"/>
                </a:cxn>
                <a:cxn ang="0">
                  <a:pos x="70" y="84"/>
                </a:cxn>
                <a:cxn ang="0">
                  <a:pos x="69" y="79"/>
                </a:cxn>
                <a:cxn ang="0">
                  <a:pos x="62" y="74"/>
                </a:cxn>
                <a:cxn ang="0">
                  <a:pos x="53" y="69"/>
                </a:cxn>
                <a:cxn ang="0">
                  <a:pos x="48" y="67"/>
                </a:cxn>
                <a:cxn ang="0">
                  <a:pos x="42" y="63"/>
                </a:cxn>
                <a:cxn ang="0">
                  <a:pos x="21" y="49"/>
                </a:cxn>
                <a:cxn ang="0">
                  <a:pos x="16" y="37"/>
                </a:cxn>
                <a:cxn ang="0">
                  <a:pos x="16" y="32"/>
                </a:cxn>
                <a:cxn ang="0">
                  <a:pos x="19" y="18"/>
                </a:cxn>
                <a:cxn ang="0">
                  <a:pos x="28" y="9"/>
                </a:cxn>
                <a:cxn ang="0">
                  <a:pos x="37" y="3"/>
                </a:cxn>
                <a:cxn ang="0">
                  <a:pos x="58" y="0"/>
                </a:cxn>
                <a:cxn ang="0">
                  <a:pos x="77" y="3"/>
                </a:cxn>
                <a:cxn ang="0">
                  <a:pos x="90" y="9"/>
                </a:cxn>
                <a:cxn ang="0">
                  <a:pos x="95" y="19"/>
                </a:cxn>
                <a:cxn ang="0">
                  <a:pos x="100" y="37"/>
                </a:cxn>
                <a:cxn ang="0">
                  <a:pos x="100" y="39"/>
                </a:cxn>
                <a:cxn ang="0">
                  <a:pos x="97" y="39"/>
                </a:cxn>
                <a:cxn ang="0">
                  <a:pos x="83" y="39"/>
                </a:cxn>
                <a:cxn ang="0">
                  <a:pos x="83" y="39"/>
                </a:cxn>
                <a:cxn ang="0">
                  <a:pos x="76" y="23"/>
                </a:cxn>
                <a:cxn ang="0">
                  <a:pos x="72" y="19"/>
                </a:cxn>
                <a:cxn ang="0">
                  <a:pos x="58" y="16"/>
                </a:cxn>
                <a:cxn ang="0">
                  <a:pos x="46" y="18"/>
                </a:cxn>
                <a:cxn ang="0">
                  <a:pos x="41" y="19"/>
                </a:cxn>
                <a:cxn ang="0">
                  <a:pos x="37" y="23"/>
                </a:cxn>
                <a:cxn ang="0">
                  <a:pos x="35" y="30"/>
                </a:cxn>
                <a:cxn ang="0">
                  <a:pos x="35" y="32"/>
                </a:cxn>
                <a:cxn ang="0">
                  <a:pos x="37" y="39"/>
                </a:cxn>
                <a:cxn ang="0">
                  <a:pos x="44" y="44"/>
                </a:cxn>
                <a:cxn ang="0">
                  <a:pos x="53" y="47"/>
                </a:cxn>
                <a:cxn ang="0">
                  <a:pos x="58" y="51"/>
                </a:cxn>
                <a:cxn ang="0">
                  <a:pos x="76" y="62"/>
                </a:cxn>
                <a:cxn ang="0">
                  <a:pos x="86" y="67"/>
                </a:cxn>
                <a:cxn ang="0">
                  <a:pos x="90" y="77"/>
                </a:cxn>
                <a:cxn ang="0">
                  <a:pos x="92" y="84"/>
                </a:cxn>
                <a:cxn ang="0">
                  <a:pos x="88" y="97"/>
                </a:cxn>
                <a:cxn ang="0">
                  <a:pos x="79" y="111"/>
                </a:cxn>
                <a:cxn ang="0">
                  <a:pos x="70" y="116"/>
                </a:cxn>
                <a:cxn ang="0">
                  <a:pos x="48" y="121"/>
                </a:cxn>
                <a:cxn ang="0">
                  <a:pos x="42" y="121"/>
                </a:cxn>
                <a:cxn ang="0">
                  <a:pos x="23" y="118"/>
                </a:cxn>
                <a:cxn ang="0">
                  <a:pos x="12" y="111"/>
                </a:cxn>
                <a:cxn ang="0">
                  <a:pos x="5" y="105"/>
                </a:cxn>
                <a:cxn ang="0">
                  <a:pos x="0" y="91"/>
                </a:cxn>
                <a:cxn ang="0">
                  <a:pos x="0" y="79"/>
                </a:cxn>
                <a:cxn ang="0">
                  <a:pos x="0" y="77"/>
                </a:cxn>
              </a:cxnLst>
              <a:rect l="0" t="0" r="r" b="b"/>
              <a:pathLst>
                <a:path w="100" h="121">
                  <a:moveTo>
                    <a:pt x="0" y="77"/>
                  </a:moveTo>
                  <a:lnTo>
                    <a:pt x="2" y="77"/>
                  </a:lnTo>
                  <a:lnTo>
                    <a:pt x="11" y="77"/>
                  </a:lnTo>
                  <a:lnTo>
                    <a:pt x="18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5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5"/>
                  </a:lnTo>
                  <a:lnTo>
                    <a:pt x="48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9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4"/>
                  </a:lnTo>
                  <a:lnTo>
                    <a:pt x="69" y="81"/>
                  </a:lnTo>
                  <a:lnTo>
                    <a:pt x="69" y="79"/>
                  </a:lnTo>
                  <a:lnTo>
                    <a:pt x="63" y="76"/>
                  </a:lnTo>
                  <a:lnTo>
                    <a:pt x="62" y="74"/>
                  </a:lnTo>
                  <a:lnTo>
                    <a:pt x="55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8" y="67"/>
                  </a:lnTo>
                  <a:lnTo>
                    <a:pt x="48" y="65"/>
                  </a:lnTo>
                  <a:lnTo>
                    <a:pt x="42" y="63"/>
                  </a:lnTo>
                  <a:lnTo>
                    <a:pt x="34" y="60"/>
                  </a:lnTo>
                  <a:lnTo>
                    <a:pt x="21" y="49"/>
                  </a:lnTo>
                  <a:lnTo>
                    <a:pt x="18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5" y="11"/>
                  </a:lnTo>
                  <a:lnTo>
                    <a:pt x="28" y="9"/>
                  </a:lnTo>
                  <a:lnTo>
                    <a:pt x="34" y="5"/>
                  </a:lnTo>
                  <a:lnTo>
                    <a:pt x="37" y="3"/>
                  </a:lnTo>
                  <a:lnTo>
                    <a:pt x="48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9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100" y="39"/>
                  </a:lnTo>
                  <a:lnTo>
                    <a:pt x="99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3" y="39"/>
                  </a:lnTo>
                  <a:lnTo>
                    <a:pt x="83" y="39"/>
                  </a:lnTo>
                  <a:lnTo>
                    <a:pt x="83" y="39"/>
                  </a:lnTo>
                  <a:lnTo>
                    <a:pt x="79" y="28"/>
                  </a:lnTo>
                  <a:lnTo>
                    <a:pt x="76" y="23"/>
                  </a:lnTo>
                  <a:lnTo>
                    <a:pt x="76" y="21"/>
                  </a:lnTo>
                  <a:lnTo>
                    <a:pt x="72" y="19"/>
                  </a:lnTo>
                  <a:lnTo>
                    <a:pt x="62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1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5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6" y="62"/>
                  </a:lnTo>
                  <a:lnTo>
                    <a:pt x="85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2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3" y="105"/>
                  </a:lnTo>
                  <a:lnTo>
                    <a:pt x="79" y="111"/>
                  </a:lnTo>
                  <a:lnTo>
                    <a:pt x="76" y="113"/>
                  </a:lnTo>
                  <a:lnTo>
                    <a:pt x="70" y="116"/>
                  </a:lnTo>
                  <a:lnTo>
                    <a:pt x="60" y="120"/>
                  </a:lnTo>
                  <a:lnTo>
                    <a:pt x="48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4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</p:grp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/>
          </p:cNvSpPr>
          <p:nvPr>
            <p:ph type="title"/>
          </p:nvPr>
        </p:nvSpPr>
        <p:spPr>
          <a:xfrm>
            <a:off x="1523165" y="356965"/>
            <a:ext cx="6097670" cy="659591"/>
          </a:xfrm>
        </p:spPr>
        <p:txBody>
          <a:bodyPr/>
          <a:lstStyle>
            <a:extLst/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kumimoji="0" lang="en-ZW" sz="3600" kern="1200" cap="none" spc="-150" dirty="0">
                <a:ln/>
                <a:solidFill>
                  <a:srgbClr val="FFFF00"/>
                </a:solidFill>
              </a:rPr>
              <a:t>RSM  Overview</a:t>
            </a:r>
          </a:p>
        </p:txBody>
      </p:sp>
      <p:grpSp>
        <p:nvGrpSpPr>
          <p:cNvPr id="55" name="Group 54"/>
          <p:cNvGrpSpPr/>
          <p:nvPr/>
        </p:nvGrpSpPr>
        <p:grpSpPr>
          <a:xfrm>
            <a:off x="337171" y="1384272"/>
            <a:ext cx="2701962" cy="3614787"/>
            <a:chOff x="337171" y="1384272"/>
            <a:chExt cx="2701962" cy="3614787"/>
          </a:xfrm>
        </p:grpSpPr>
        <p:grpSp>
          <p:nvGrpSpPr>
            <p:cNvPr id="103" name="Group 31"/>
            <p:cNvGrpSpPr>
              <a:grpSpLocks/>
            </p:cNvGrpSpPr>
            <p:nvPr/>
          </p:nvGrpSpPr>
          <p:grpSpPr bwMode="auto">
            <a:xfrm>
              <a:off x="1066752" y="1384272"/>
              <a:ext cx="1477963" cy="503257"/>
              <a:chOff x="2763" y="1065"/>
              <a:chExt cx="931" cy="317"/>
            </a:xfrm>
          </p:grpSpPr>
          <p:sp>
            <p:nvSpPr>
              <p:cNvPr id="120" name="Rectangle 32"/>
              <p:cNvSpPr>
                <a:spLocks noChangeArrowheads="1"/>
              </p:cNvSpPr>
              <p:nvPr/>
            </p:nvSpPr>
            <p:spPr bwMode="auto">
              <a:xfrm>
                <a:off x="2763" y="1085"/>
                <a:ext cx="923" cy="297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1" name="Text Box 33"/>
              <p:cNvSpPr txBox="1">
                <a:spLocks noChangeArrowheads="1"/>
              </p:cNvSpPr>
              <p:nvPr/>
            </p:nvSpPr>
            <p:spPr bwMode="auto">
              <a:xfrm>
                <a:off x="2782" y="1065"/>
                <a:ext cx="912" cy="291"/>
              </a:xfrm>
              <a:prstGeom prst="rect">
                <a:avLst/>
              </a:prstGeom>
              <a:solidFill>
                <a:srgbClr val="FFFF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200" b="1" dirty="0" smtClean="0">
                    <a:solidFill>
                      <a:schemeClr val="bg2"/>
                    </a:solidFill>
                  </a:rPr>
                  <a:t>Response Surface Generation</a:t>
                </a:r>
                <a:endParaRPr lang="en-US" sz="1200" b="1" dirty="0">
                  <a:solidFill>
                    <a:schemeClr val="bg2"/>
                  </a:solidFill>
                </a:endParaRPr>
              </a:p>
            </p:txBody>
          </p:sp>
        </p:grpSp>
        <p:grpSp>
          <p:nvGrpSpPr>
            <p:cNvPr id="104" name="Group 101"/>
            <p:cNvGrpSpPr/>
            <p:nvPr/>
          </p:nvGrpSpPr>
          <p:grpSpPr>
            <a:xfrm>
              <a:off x="337171" y="2370123"/>
              <a:ext cx="2701962" cy="2628936"/>
              <a:chOff x="606825" y="2151045"/>
              <a:chExt cx="2701962" cy="2628936"/>
            </a:xfrm>
          </p:grpSpPr>
          <p:grpSp>
            <p:nvGrpSpPr>
              <p:cNvPr id="114" name="Group 100"/>
              <p:cNvGrpSpPr/>
              <p:nvPr/>
            </p:nvGrpSpPr>
            <p:grpSpPr>
              <a:xfrm>
                <a:off x="606825" y="2151045"/>
                <a:ext cx="2701962" cy="2628936"/>
                <a:chOff x="606825" y="2151045"/>
                <a:chExt cx="2701962" cy="2628936"/>
              </a:xfrm>
            </p:grpSpPr>
            <p:grpSp>
              <p:nvGrpSpPr>
                <p:cNvPr id="116" name="Group 85"/>
                <p:cNvGrpSpPr/>
                <p:nvPr/>
              </p:nvGrpSpPr>
              <p:grpSpPr>
                <a:xfrm>
                  <a:off x="606825" y="2151045"/>
                  <a:ext cx="2701962" cy="2628936"/>
                  <a:chOff x="3476609" y="1968481"/>
                  <a:chExt cx="2738475" cy="2701962"/>
                </a:xfrm>
              </p:grpSpPr>
              <p:sp>
                <p:nvSpPr>
                  <p:cNvPr id="118" name="Oval 117"/>
                  <p:cNvSpPr/>
                  <p:nvPr/>
                </p:nvSpPr>
                <p:spPr>
                  <a:xfrm>
                    <a:off x="3476609" y="1968481"/>
                    <a:ext cx="2738475" cy="2701962"/>
                  </a:xfrm>
                  <a:prstGeom prst="ellipse">
                    <a:avLst/>
                  </a:prstGeom>
                  <a:solidFill>
                    <a:schemeClr val="accent5">
                      <a:lumMod val="40000"/>
                      <a:lumOff val="60000"/>
                    </a:scheme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ZA"/>
                  </a:p>
                </p:txBody>
              </p:sp>
              <p:sp>
                <p:nvSpPr>
                  <p:cNvPr id="119" name="TextBox 118"/>
                  <p:cNvSpPr txBox="1"/>
                  <p:nvPr/>
                </p:nvSpPr>
                <p:spPr>
                  <a:xfrm>
                    <a:off x="3698646" y="2831608"/>
                    <a:ext cx="925930" cy="980610"/>
                  </a:xfrm>
                  <a:prstGeom prst="rect">
                    <a:avLst/>
                  </a:prstGeom>
                  <a:solidFill>
                    <a:srgbClr val="FFFFFF"/>
                  </a:solidFill>
                  <a:ln w="22225">
                    <a:solidFill>
                      <a:schemeClr val="accent1">
                        <a:shade val="50000"/>
                      </a:schemeClr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ZA" sz="1400" b="1" dirty="0" smtClean="0">
                        <a:solidFill>
                          <a:schemeClr val="bg2"/>
                        </a:solidFill>
                      </a:rPr>
                      <a:t>Model (SLIDE, UDEC etc)</a:t>
                    </a:r>
                    <a:endParaRPr lang="en-ZA" sz="1400" b="1" dirty="0">
                      <a:solidFill>
                        <a:schemeClr val="bg2"/>
                      </a:solidFill>
                    </a:endParaRPr>
                  </a:p>
                </p:txBody>
              </p:sp>
            </p:grpSp>
            <p:pic>
              <p:nvPicPr>
                <p:cNvPr id="117" name="Picture 2"/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 r="1042" b="1643"/>
                <a:stretch>
                  <a:fillRect/>
                </a:stretch>
              </p:blipFill>
              <p:spPr bwMode="auto">
                <a:xfrm>
                  <a:off x="2092292" y="3045953"/>
                  <a:ext cx="1058876" cy="791933"/>
                </a:xfrm>
                <a:prstGeom prst="rect">
                  <a:avLst/>
                </a:prstGeom>
                <a:noFill/>
                <a:ln w="9525">
                  <a:solidFill>
                    <a:schemeClr val="bg2"/>
                  </a:solidFill>
                  <a:miter lim="800000"/>
                  <a:headEnd/>
                  <a:tailEnd/>
                </a:ln>
                <a:effectLst/>
              </p:spPr>
            </p:pic>
          </p:grpSp>
          <p:sp>
            <p:nvSpPr>
              <p:cNvPr id="115" name="Right Arrow 114"/>
              <p:cNvSpPr/>
              <p:nvPr/>
            </p:nvSpPr>
            <p:spPr>
              <a:xfrm>
                <a:off x="1797012" y="3429000"/>
                <a:ext cx="255591" cy="182565"/>
              </a:xfrm>
              <a:prstGeom prst="rightArrow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</p:grpSp>
      </p:grpSp>
      <p:grpSp>
        <p:nvGrpSpPr>
          <p:cNvPr id="54" name="Group 53"/>
          <p:cNvGrpSpPr/>
          <p:nvPr/>
        </p:nvGrpSpPr>
        <p:grpSpPr>
          <a:xfrm>
            <a:off x="3126221" y="1384272"/>
            <a:ext cx="3212465" cy="3619782"/>
            <a:chOff x="3126221" y="1384272"/>
            <a:chExt cx="3212465" cy="3619782"/>
          </a:xfrm>
        </p:grpSpPr>
        <p:sp>
          <p:nvSpPr>
            <p:cNvPr id="105" name="Striped Right Arrow 104"/>
            <p:cNvSpPr/>
            <p:nvPr/>
          </p:nvSpPr>
          <p:spPr>
            <a:xfrm>
              <a:off x="3126221" y="3564166"/>
              <a:ext cx="474669" cy="438156"/>
            </a:xfrm>
            <a:prstGeom prst="stripedRightArrow">
              <a:avLst/>
            </a:prstGeom>
            <a:solidFill>
              <a:srgbClr val="FFFF00"/>
            </a:solidFill>
            <a:ln>
              <a:solidFill>
                <a:schemeClr val="accent6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W"/>
            </a:p>
          </p:txBody>
        </p:sp>
        <p:grpSp>
          <p:nvGrpSpPr>
            <p:cNvPr id="53" name="Group 52"/>
            <p:cNvGrpSpPr/>
            <p:nvPr/>
          </p:nvGrpSpPr>
          <p:grpSpPr>
            <a:xfrm>
              <a:off x="3650785" y="1384272"/>
              <a:ext cx="2687901" cy="3619782"/>
              <a:chOff x="3650785" y="1384272"/>
              <a:chExt cx="2687901" cy="3619782"/>
            </a:xfrm>
          </p:grpSpPr>
          <p:grpSp>
            <p:nvGrpSpPr>
              <p:cNvPr id="100" name="Group 31"/>
              <p:cNvGrpSpPr>
                <a:grpSpLocks/>
              </p:cNvGrpSpPr>
              <p:nvPr/>
            </p:nvGrpSpPr>
            <p:grpSpPr bwMode="auto">
              <a:xfrm>
                <a:off x="4179885" y="1384272"/>
                <a:ext cx="1477963" cy="503257"/>
                <a:chOff x="2763" y="1065"/>
                <a:chExt cx="931" cy="317"/>
              </a:xfrm>
            </p:grpSpPr>
            <p:sp>
              <p:nvSpPr>
                <p:cNvPr id="124" name="Rectangle 32"/>
                <p:cNvSpPr>
                  <a:spLocks noChangeArrowheads="1"/>
                </p:cNvSpPr>
                <p:nvPr/>
              </p:nvSpPr>
              <p:spPr bwMode="auto">
                <a:xfrm>
                  <a:off x="2763" y="1085"/>
                  <a:ext cx="923" cy="29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25" name="Text Box 33"/>
                <p:cNvSpPr txBox="1">
                  <a:spLocks noChangeArrowheads="1"/>
                </p:cNvSpPr>
                <p:nvPr/>
              </p:nvSpPr>
              <p:spPr bwMode="auto">
                <a:xfrm>
                  <a:off x="2782" y="1065"/>
                  <a:ext cx="912" cy="294"/>
                </a:xfrm>
                <a:prstGeom prst="rect">
                  <a:avLst/>
                </a:prstGeom>
                <a:solidFill>
                  <a:srgbClr val="FFFF9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200" b="1" dirty="0">
                      <a:solidFill>
                        <a:schemeClr val="bg2"/>
                      </a:solidFill>
                    </a:rPr>
                    <a:t>MONTE CARLO ANALYSIS</a:t>
                  </a:r>
                </a:p>
              </p:txBody>
            </p:sp>
          </p:grpSp>
          <p:sp>
            <p:nvSpPr>
              <p:cNvPr id="102" name="Oval 101"/>
              <p:cNvSpPr/>
              <p:nvPr/>
            </p:nvSpPr>
            <p:spPr>
              <a:xfrm>
                <a:off x="3650785" y="2338604"/>
                <a:ext cx="2687901" cy="2665450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  <p:pic>
            <p:nvPicPr>
              <p:cNvPr id="106" name="Picture 61" descr="PDFUN"/>
              <p:cNvPicPr>
                <a:picLocks noChangeAspect="1" noChangeArrowheads="1"/>
              </p:cNvPicPr>
              <p:nvPr/>
            </p:nvPicPr>
            <p:blipFill>
              <a:blip r:embed="rId5">
                <a:clrChange>
                  <a:clrFrom>
                    <a:srgbClr val="FCFCFC"/>
                  </a:clrFrom>
                  <a:clrTo>
                    <a:srgbClr val="FCFCFC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133844" y="3794130"/>
                <a:ext cx="1000524" cy="83894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bg2"/>
                </a:solidFill>
                <a:miter lim="800000"/>
                <a:headEnd/>
                <a:tailEnd/>
              </a:ln>
            </p:spPr>
          </p:pic>
          <p:pic>
            <p:nvPicPr>
              <p:cNvPr id="107" name="Picture 2"/>
              <p:cNvPicPr>
                <a:picLocks noChangeAspect="1" noChangeArrowheads="1"/>
              </p:cNvPicPr>
              <p:nvPr/>
            </p:nvPicPr>
            <p:blipFill>
              <a:blip r:embed="rId4"/>
              <a:srcRect r="1042" b="1643"/>
              <a:stretch>
                <a:fillRect/>
              </a:stretch>
            </p:blipFill>
            <p:spPr bwMode="auto">
              <a:xfrm>
                <a:off x="4097331" y="2808279"/>
                <a:ext cx="1058876" cy="791933"/>
              </a:xfrm>
              <a:prstGeom prst="rect">
                <a:avLst/>
              </a:prstGeom>
              <a:noFill/>
              <a:ln w="9525">
                <a:solidFill>
                  <a:schemeClr val="bg2"/>
                </a:solidFill>
                <a:miter lim="800000"/>
                <a:headEnd/>
                <a:tailEnd/>
              </a:ln>
              <a:effectLst/>
            </p:spPr>
          </p:pic>
          <p:cxnSp>
            <p:nvCxnSpPr>
              <p:cNvPr id="109" name="Straight Arrow Connector 108"/>
              <p:cNvCxnSpPr>
                <a:stCxn id="107" idx="3"/>
              </p:cNvCxnSpPr>
              <p:nvPr/>
            </p:nvCxnSpPr>
            <p:spPr>
              <a:xfrm>
                <a:off x="5156207" y="3204246"/>
                <a:ext cx="219079" cy="297780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Straight Arrow Connector 109"/>
              <p:cNvCxnSpPr>
                <a:stCxn id="106" idx="3"/>
              </p:cNvCxnSpPr>
              <p:nvPr/>
            </p:nvCxnSpPr>
            <p:spPr>
              <a:xfrm flipV="1">
                <a:off x="5134368" y="3830643"/>
                <a:ext cx="277431" cy="382957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11" name="Group 118"/>
              <p:cNvGrpSpPr/>
              <p:nvPr/>
            </p:nvGrpSpPr>
            <p:grpSpPr>
              <a:xfrm>
                <a:off x="5335597" y="3323316"/>
                <a:ext cx="912825" cy="657234"/>
                <a:chOff x="5335597" y="3323316"/>
                <a:chExt cx="912825" cy="657234"/>
              </a:xfrm>
              <a:solidFill>
                <a:srgbClr val="FFEBEF"/>
              </a:solidFill>
            </p:grpSpPr>
            <p:sp>
              <p:nvSpPr>
                <p:cNvPr id="112" name="Oval 111"/>
                <p:cNvSpPr/>
                <p:nvPr/>
              </p:nvSpPr>
              <p:spPr>
                <a:xfrm>
                  <a:off x="5386851" y="3323316"/>
                  <a:ext cx="804861" cy="657234"/>
                </a:xfrm>
                <a:prstGeom prst="ellips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ZA"/>
                </a:p>
              </p:txBody>
            </p:sp>
            <p:sp>
              <p:nvSpPr>
                <p:cNvPr id="113" name="TextBox 112"/>
                <p:cNvSpPr txBox="1"/>
                <p:nvPr/>
              </p:nvSpPr>
              <p:spPr>
                <a:xfrm>
                  <a:off x="5335597" y="3491140"/>
                  <a:ext cx="912825" cy="338554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ZA" sz="1600" b="1" dirty="0" smtClean="0">
                      <a:solidFill>
                        <a:schemeClr val="bg2"/>
                      </a:solidFill>
                    </a:rPr>
                    <a:t>EXCEL</a:t>
                  </a:r>
                  <a:endParaRPr lang="en-ZA" sz="1600" b="1" dirty="0">
                    <a:solidFill>
                      <a:schemeClr val="bg2"/>
                    </a:solidFill>
                  </a:endParaRPr>
                </a:p>
              </p:txBody>
            </p:sp>
          </p:grpSp>
        </p:grpSp>
      </p:grpSp>
      <p:grpSp>
        <p:nvGrpSpPr>
          <p:cNvPr id="58" name="Group 57"/>
          <p:cNvGrpSpPr/>
          <p:nvPr/>
        </p:nvGrpSpPr>
        <p:grpSpPr>
          <a:xfrm>
            <a:off x="6434163" y="1384272"/>
            <a:ext cx="2517750" cy="3333392"/>
            <a:chOff x="6434163" y="1384272"/>
            <a:chExt cx="2517750" cy="3333392"/>
          </a:xfrm>
        </p:grpSpPr>
        <p:grpSp>
          <p:nvGrpSpPr>
            <p:cNvPr id="52" name="Group 51"/>
            <p:cNvGrpSpPr/>
            <p:nvPr/>
          </p:nvGrpSpPr>
          <p:grpSpPr>
            <a:xfrm>
              <a:off x="6434163" y="1384272"/>
              <a:ext cx="2517750" cy="3333392"/>
              <a:chOff x="6434163" y="1384272"/>
              <a:chExt cx="2517750" cy="3333392"/>
            </a:xfrm>
          </p:grpSpPr>
          <p:grpSp>
            <p:nvGrpSpPr>
              <p:cNvPr id="99" name="Group 130"/>
              <p:cNvGrpSpPr>
                <a:grpSpLocks/>
              </p:cNvGrpSpPr>
              <p:nvPr/>
            </p:nvGrpSpPr>
            <p:grpSpPr bwMode="auto">
              <a:xfrm>
                <a:off x="6945345" y="2990843"/>
                <a:ext cx="2006568" cy="1726821"/>
                <a:chOff x="4387" y="2454"/>
                <a:chExt cx="1274" cy="1069"/>
              </a:xfrm>
            </p:grpSpPr>
            <p:grpSp>
              <p:nvGrpSpPr>
                <p:cNvPr id="126" name="Group 129"/>
                <p:cNvGrpSpPr>
                  <a:grpSpLocks/>
                </p:cNvGrpSpPr>
                <p:nvPr/>
              </p:nvGrpSpPr>
              <p:grpSpPr bwMode="auto">
                <a:xfrm>
                  <a:off x="4387" y="2454"/>
                  <a:ext cx="1274" cy="1069"/>
                  <a:chOff x="4387" y="2454"/>
                  <a:chExt cx="1274" cy="1069"/>
                </a:xfrm>
              </p:grpSpPr>
              <p:sp>
                <p:nvSpPr>
                  <p:cNvPr id="130" name="Rectangle 12"/>
                  <p:cNvSpPr>
                    <a:spLocks noChangeArrowheads="1"/>
                  </p:cNvSpPr>
                  <p:nvPr/>
                </p:nvSpPr>
                <p:spPr bwMode="auto">
                  <a:xfrm>
                    <a:off x="4626" y="2566"/>
                    <a:ext cx="976" cy="742"/>
                  </a:xfrm>
                  <a:prstGeom prst="rect">
                    <a:avLst/>
                  </a:prstGeom>
                  <a:solidFill>
                    <a:srgbClr val="FFFFCC"/>
                  </a:solidFill>
                  <a:ln w="9525">
                    <a:solidFill>
                      <a:srgbClr val="C00000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131" name="Group 128"/>
                  <p:cNvGrpSpPr>
                    <a:grpSpLocks/>
                  </p:cNvGrpSpPr>
                  <p:nvPr/>
                </p:nvGrpSpPr>
                <p:grpSpPr bwMode="auto">
                  <a:xfrm>
                    <a:off x="4387" y="2454"/>
                    <a:ext cx="1274" cy="1069"/>
                    <a:chOff x="4387" y="2454"/>
                    <a:chExt cx="1274" cy="1069"/>
                  </a:xfrm>
                </p:grpSpPr>
                <p:pic>
                  <p:nvPicPr>
                    <p:cNvPr id="132" name="Picture 14" descr="PDF-FOS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6">
                      <a:clrChange>
                        <a:clrFrom>
                          <a:srgbClr val="FCFCFC"/>
                        </a:clrFrom>
                        <a:clrTo>
                          <a:srgbClr val="FCFCFC">
                            <a:alpha val="0"/>
                          </a:srgbClr>
                        </a:clrTo>
                      </a:clrChange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4387" y="2454"/>
                      <a:ext cx="1274" cy="1069"/>
                    </a:xfrm>
                    <a:prstGeom prst="rect">
                      <a:avLst/>
                    </a:prstGeom>
                    <a:noFill/>
                    <a:ln w="9525">
                      <a:solidFill>
                        <a:srgbClr val="FF0000"/>
                      </a:solidFill>
                      <a:miter lim="800000"/>
                      <a:headEnd/>
                      <a:tailEnd/>
                    </a:ln>
                  </p:spPr>
                </p:pic>
                <p:sp>
                  <p:nvSpPr>
                    <p:cNvPr id="133" name="Line 1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962" y="2559"/>
                      <a:ext cx="0" cy="75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C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ZW"/>
                    </a:p>
                  </p:txBody>
                </p:sp>
                <p:sp>
                  <p:nvSpPr>
                    <p:cNvPr id="134" name="Text Box 1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890" y="2460"/>
                      <a:ext cx="158" cy="96"/>
                    </a:xfrm>
                    <a:prstGeom prst="rect">
                      <a:avLst/>
                    </a:prstGeom>
                    <a:solidFill>
                      <a:srgbClr val="F0F3AB"/>
                    </a:solidFill>
                    <a:ln w="9525">
                      <a:solidFill>
                        <a:srgbClr val="C00000"/>
                      </a:solidFill>
                      <a:miter lim="800000"/>
                      <a:headEnd/>
                      <a:tailEnd/>
                    </a:ln>
                  </p:spPr>
                  <p:txBody>
                    <a:bodyPr lIns="0" tIns="0" rIns="0" bIns="0">
                      <a:spAutoFit/>
                    </a:bodyPr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s-ES_tradnl" sz="1000" b="1"/>
                        <a:t>1.0</a:t>
                      </a:r>
                      <a:endParaRPr lang="en-US" sz="1000" b="1"/>
                    </a:p>
                  </p:txBody>
                </p:sp>
                <p:sp>
                  <p:nvSpPr>
                    <p:cNvPr id="135" name="Line 1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858" y="3199"/>
                      <a:ext cx="95" cy="117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C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ZW"/>
                    </a:p>
                  </p:txBody>
                </p:sp>
                <p:sp>
                  <p:nvSpPr>
                    <p:cNvPr id="136" name="Line 1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927" y="3052"/>
                      <a:ext cx="41" cy="5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C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ZW"/>
                    </a:p>
                  </p:txBody>
                </p:sp>
                <p:sp>
                  <p:nvSpPr>
                    <p:cNvPr id="137" name="Line 1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915" y="3094"/>
                      <a:ext cx="50" cy="62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C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ZW"/>
                    </a:p>
                  </p:txBody>
                </p:sp>
                <p:sp>
                  <p:nvSpPr>
                    <p:cNvPr id="138" name="Line 2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898" y="3131"/>
                      <a:ext cx="59" cy="73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C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ZW"/>
                    </a:p>
                  </p:txBody>
                </p:sp>
                <p:sp>
                  <p:nvSpPr>
                    <p:cNvPr id="139" name="Line 2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873" y="3164"/>
                      <a:ext cx="95" cy="117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C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ZW"/>
                    </a:p>
                  </p:txBody>
                </p:sp>
                <p:sp>
                  <p:nvSpPr>
                    <p:cNvPr id="140" name="Line 2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835" y="3239"/>
                      <a:ext cx="63" cy="77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C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ZW"/>
                    </a:p>
                  </p:txBody>
                </p:sp>
                <p:sp>
                  <p:nvSpPr>
                    <p:cNvPr id="141" name="Line 2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800" y="3297"/>
                      <a:ext cx="10" cy="12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C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ZW"/>
                    </a:p>
                  </p:txBody>
                </p:sp>
                <p:sp>
                  <p:nvSpPr>
                    <p:cNvPr id="142" name="Line 2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815" y="3266"/>
                      <a:ext cx="29" cy="36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C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ZW"/>
                    </a:p>
                  </p:txBody>
                </p:sp>
                <p:sp>
                  <p:nvSpPr>
                    <p:cNvPr id="143" name="Line 25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4948" y="3031"/>
                      <a:ext cx="3" cy="4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C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ZW"/>
                    </a:p>
                  </p:txBody>
                </p:sp>
                <p:sp>
                  <p:nvSpPr>
                    <p:cNvPr id="144" name="AutoShape 26"/>
                    <p:cNvSpPr>
                      <a:spLocks noChangeArrowheads="1"/>
                    </p:cNvSpPr>
                    <p:nvPr/>
                  </p:nvSpPr>
                  <p:spPr bwMode="auto">
                    <a:xfrm flipH="1">
                      <a:off x="4740" y="3162"/>
                      <a:ext cx="220" cy="153"/>
                    </a:xfrm>
                    <a:prstGeom prst="rtTriangle">
                      <a:avLst/>
                    </a:prstGeom>
                    <a:solidFill>
                      <a:srgbClr val="FF0000"/>
                    </a:solidFill>
                    <a:ln w="9525">
                      <a:solidFill>
                        <a:srgbClr val="C000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45" name="AutoShape 27"/>
                    <p:cNvSpPr>
                      <a:spLocks noChangeArrowheads="1"/>
                    </p:cNvSpPr>
                    <p:nvPr/>
                  </p:nvSpPr>
                  <p:spPr bwMode="auto">
                    <a:xfrm flipH="1">
                      <a:off x="4805" y="2971"/>
                      <a:ext cx="148" cy="337"/>
                    </a:xfrm>
                    <a:prstGeom prst="rtTriangle">
                      <a:avLst/>
                    </a:prstGeom>
                    <a:solidFill>
                      <a:srgbClr val="FF0000"/>
                    </a:solidFill>
                    <a:ln w="9525">
                      <a:solidFill>
                        <a:srgbClr val="C00000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127" name="Group 28"/>
                <p:cNvGrpSpPr>
                  <a:grpSpLocks/>
                </p:cNvGrpSpPr>
                <p:nvPr/>
              </p:nvGrpSpPr>
              <p:grpSpPr bwMode="auto">
                <a:xfrm>
                  <a:off x="4526" y="3260"/>
                  <a:ext cx="396" cy="263"/>
                  <a:chOff x="4372" y="3308"/>
                  <a:chExt cx="396" cy="263"/>
                </a:xfrm>
              </p:grpSpPr>
              <p:sp>
                <p:nvSpPr>
                  <p:cNvPr id="128" name="Rectangle 29"/>
                  <p:cNvSpPr>
                    <a:spLocks noChangeArrowheads="1"/>
                  </p:cNvSpPr>
                  <p:nvPr/>
                </p:nvSpPr>
                <p:spPr bwMode="auto">
                  <a:xfrm>
                    <a:off x="4372" y="3429"/>
                    <a:ext cx="305" cy="142"/>
                  </a:xfrm>
                  <a:prstGeom prst="rect">
                    <a:avLst/>
                  </a:prstGeom>
                  <a:noFill/>
                  <a:ln w="12700">
                    <a:solidFill>
                      <a:srgbClr val="C00000"/>
                    </a:solidFill>
                    <a:miter lim="800000"/>
                    <a:headEnd/>
                    <a:tailEnd/>
                  </a:ln>
                </p:spPr>
                <p:txBody>
                  <a:bodyPr lIns="0" tIns="0" rIns="0" bIns="0">
                    <a:spAutoFit/>
                  </a:bodyPr>
                  <a:lstStyle/>
                  <a:p>
                    <a:pPr algn="ctr" defTabSz="762000" eaLnBrk="0" hangingPunct="0"/>
                    <a:r>
                      <a:rPr lang="en-US" sz="1400" b="1" dirty="0">
                        <a:solidFill>
                          <a:srgbClr val="FF0000"/>
                        </a:solidFill>
                      </a:rPr>
                      <a:t>POF</a:t>
                    </a:r>
                  </a:p>
                </p:txBody>
              </p:sp>
              <p:sp>
                <p:nvSpPr>
                  <p:cNvPr id="129" name="Line 3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674" y="3308"/>
                    <a:ext cx="94" cy="191"/>
                  </a:xfrm>
                  <a:prstGeom prst="line">
                    <a:avLst/>
                  </a:prstGeom>
                  <a:noFill/>
                  <a:ln w="9525">
                    <a:solidFill>
                      <a:srgbClr val="C00000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n-ZW"/>
                  </a:p>
                </p:txBody>
              </p:sp>
            </p:grpSp>
          </p:grpSp>
          <p:grpSp>
            <p:nvGrpSpPr>
              <p:cNvPr id="101" name="Group 111"/>
              <p:cNvGrpSpPr>
                <a:grpSpLocks/>
              </p:cNvGrpSpPr>
              <p:nvPr/>
            </p:nvGrpSpPr>
            <p:grpSpPr bwMode="auto">
              <a:xfrm>
                <a:off x="7310475" y="1384272"/>
                <a:ext cx="1325563" cy="501669"/>
                <a:chOff x="4387" y="1750"/>
                <a:chExt cx="835" cy="316"/>
              </a:xfrm>
            </p:grpSpPr>
            <p:sp>
              <p:nvSpPr>
                <p:cNvPr id="122" name="Rectangle 49"/>
                <p:cNvSpPr>
                  <a:spLocks noChangeArrowheads="1"/>
                </p:cNvSpPr>
                <p:nvPr/>
              </p:nvSpPr>
              <p:spPr bwMode="auto">
                <a:xfrm>
                  <a:off x="4387" y="1776"/>
                  <a:ext cx="822" cy="290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23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4410" y="1750"/>
                  <a:ext cx="812" cy="294"/>
                </a:xfrm>
                <a:prstGeom prst="rect">
                  <a:avLst/>
                </a:prstGeom>
                <a:solidFill>
                  <a:srgbClr val="FFFF9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1200" b="1" dirty="0">
                      <a:solidFill>
                        <a:schemeClr val="bg2"/>
                      </a:solidFill>
                    </a:rPr>
                    <a:t>OUTPUT RESULTS</a:t>
                  </a:r>
                </a:p>
              </p:txBody>
            </p:sp>
          </p:grpSp>
          <p:sp>
            <p:nvSpPr>
              <p:cNvPr id="108" name="Striped Right Arrow 107"/>
              <p:cNvSpPr/>
              <p:nvPr/>
            </p:nvSpPr>
            <p:spPr>
              <a:xfrm>
                <a:off x="6434163" y="3575052"/>
                <a:ext cx="474669" cy="438156"/>
              </a:xfrm>
              <a:prstGeom prst="stripedRightArrow">
                <a:avLst/>
              </a:prstGeom>
              <a:solidFill>
                <a:srgbClr val="FFFF00"/>
              </a:solidFill>
              <a:ln>
                <a:solidFill>
                  <a:schemeClr val="accent6">
                    <a:lumMod val="10000"/>
                    <a:lumOff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W"/>
              </a:p>
            </p:txBody>
          </p:sp>
        </p:grpSp>
        <p:sp useBgFill="1">
          <p:nvSpPr>
            <p:cNvPr id="56" name="TextBox 55"/>
            <p:cNvSpPr txBox="1"/>
            <p:nvPr/>
          </p:nvSpPr>
          <p:spPr>
            <a:xfrm>
              <a:off x="7785144" y="4398522"/>
              <a:ext cx="620721" cy="307777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FOS</a:t>
              </a:r>
              <a:endParaRPr lang="en-ZW" sz="1400" dirty="0"/>
            </a:p>
          </p:txBody>
        </p:sp>
        <p:sp useBgFill="1">
          <p:nvSpPr>
            <p:cNvPr id="57" name="TextBox 56"/>
            <p:cNvSpPr txBox="1"/>
            <p:nvPr/>
          </p:nvSpPr>
          <p:spPr>
            <a:xfrm rot="16200000">
              <a:off x="6584156" y="3604724"/>
              <a:ext cx="1129978" cy="338554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Frequency</a:t>
              </a:r>
              <a:endParaRPr lang="en-ZW" sz="1600" dirty="0"/>
            </a:p>
          </p:txBody>
        </p:sp>
      </p:grpSp>
      <p:grpSp>
        <p:nvGrpSpPr>
          <p:cNvPr id="146" name="Group 6"/>
          <p:cNvGrpSpPr>
            <a:grpSpLocks/>
          </p:cNvGrpSpPr>
          <p:nvPr/>
        </p:nvGrpSpPr>
        <p:grpSpPr bwMode="auto">
          <a:xfrm>
            <a:off x="5552598" y="6263695"/>
            <a:ext cx="3051836" cy="435147"/>
            <a:chOff x="722" y="2406"/>
            <a:chExt cx="5023" cy="940"/>
          </a:xfrm>
        </p:grpSpPr>
        <p:sp>
          <p:nvSpPr>
            <p:cNvPr id="147" name="Freeform 7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/>
              <a:ahLst/>
              <a:cxnLst>
                <a:cxn ang="0">
                  <a:pos x="626" y="134"/>
                </a:cxn>
                <a:cxn ang="0">
                  <a:pos x="663" y="238"/>
                </a:cxn>
                <a:cxn ang="0">
                  <a:pos x="686" y="301"/>
                </a:cxn>
                <a:cxn ang="0">
                  <a:pos x="696" y="255"/>
                </a:cxn>
                <a:cxn ang="0">
                  <a:pos x="758" y="8"/>
                </a:cxn>
                <a:cxn ang="0">
                  <a:pos x="761" y="0"/>
                </a:cxn>
                <a:cxn ang="0">
                  <a:pos x="831" y="0"/>
                </a:cxn>
                <a:cxn ang="0">
                  <a:pos x="875" y="0"/>
                </a:cxn>
                <a:cxn ang="0">
                  <a:pos x="863" y="48"/>
                </a:cxn>
                <a:cxn ang="0">
                  <a:pos x="802" y="296"/>
                </a:cxn>
                <a:cxn ang="0">
                  <a:pos x="803" y="299"/>
                </a:cxn>
                <a:cxn ang="0">
                  <a:pos x="902" y="196"/>
                </a:cxn>
                <a:cxn ang="0">
                  <a:pos x="963" y="131"/>
                </a:cxn>
                <a:cxn ang="0">
                  <a:pos x="1062" y="131"/>
                </a:cxn>
                <a:cxn ang="0">
                  <a:pos x="1582" y="131"/>
                </a:cxn>
                <a:cxn ang="0">
                  <a:pos x="1594" y="134"/>
                </a:cxn>
                <a:cxn ang="0">
                  <a:pos x="1577" y="204"/>
                </a:cxn>
                <a:cxn ang="0">
                  <a:pos x="1566" y="247"/>
                </a:cxn>
                <a:cxn ang="0">
                  <a:pos x="1480" y="247"/>
                </a:cxn>
                <a:cxn ang="0">
                  <a:pos x="1027" y="247"/>
                </a:cxn>
                <a:cxn ang="0">
                  <a:pos x="1009" y="255"/>
                </a:cxn>
                <a:cxn ang="0">
                  <a:pos x="796" y="477"/>
                </a:cxn>
                <a:cxn ang="0">
                  <a:pos x="664" y="614"/>
                </a:cxn>
                <a:cxn ang="0">
                  <a:pos x="643" y="558"/>
                </a:cxn>
                <a:cxn ang="0">
                  <a:pos x="538" y="255"/>
                </a:cxn>
                <a:cxn ang="0">
                  <a:pos x="524" y="247"/>
                </a:cxn>
                <a:cxn ang="0">
                  <a:pos x="200" y="247"/>
                </a:cxn>
                <a:cxn ang="0">
                  <a:pos x="0" y="247"/>
                </a:cxn>
                <a:cxn ang="0">
                  <a:pos x="3" y="229"/>
                </a:cxn>
                <a:cxn ang="0">
                  <a:pos x="28" y="134"/>
                </a:cxn>
                <a:cxn ang="0">
                  <a:pos x="40" y="131"/>
                </a:cxn>
                <a:cxn ang="0">
                  <a:pos x="401" y="131"/>
                </a:cxn>
                <a:cxn ang="0">
                  <a:pos x="626" y="131"/>
                </a:cxn>
              </a:cxnLst>
              <a:rect l="0" t="0" r="r" b="b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  <a:lnTo>
                    <a:pt x="626" y="13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148" name="Freeform 8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/>
              <a:ahLst/>
              <a:cxnLst>
                <a:cxn ang="0">
                  <a:pos x="626" y="134"/>
                </a:cxn>
                <a:cxn ang="0">
                  <a:pos x="663" y="238"/>
                </a:cxn>
                <a:cxn ang="0">
                  <a:pos x="686" y="301"/>
                </a:cxn>
                <a:cxn ang="0">
                  <a:pos x="696" y="255"/>
                </a:cxn>
                <a:cxn ang="0">
                  <a:pos x="758" y="8"/>
                </a:cxn>
                <a:cxn ang="0">
                  <a:pos x="761" y="0"/>
                </a:cxn>
                <a:cxn ang="0">
                  <a:pos x="831" y="0"/>
                </a:cxn>
                <a:cxn ang="0">
                  <a:pos x="875" y="0"/>
                </a:cxn>
                <a:cxn ang="0">
                  <a:pos x="863" y="48"/>
                </a:cxn>
                <a:cxn ang="0">
                  <a:pos x="802" y="296"/>
                </a:cxn>
                <a:cxn ang="0">
                  <a:pos x="803" y="299"/>
                </a:cxn>
                <a:cxn ang="0">
                  <a:pos x="902" y="196"/>
                </a:cxn>
                <a:cxn ang="0">
                  <a:pos x="963" y="131"/>
                </a:cxn>
                <a:cxn ang="0">
                  <a:pos x="1062" y="131"/>
                </a:cxn>
                <a:cxn ang="0">
                  <a:pos x="1582" y="131"/>
                </a:cxn>
                <a:cxn ang="0">
                  <a:pos x="1594" y="134"/>
                </a:cxn>
                <a:cxn ang="0">
                  <a:pos x="1577" y="204"/>
                </a:cxn>
                <a:cxn ang="0">
                  <a:pos x="1566" y="247"/>
                </a:cxn>
                <a:cxn ang="0">
                  <a:pos x="1480" y="247"/>
                </a:cxn>
                <a:cxn ang="0">
                  <a:pos x="1027" y="247"/>
                </a:cxn>
                <a:cxn ang="0">
                  <a:pos x="1009" y="255"/>
                </a:cxn>
                <a:cxn ang="0">
                  <a:pos x="796" y="477"/>
                </a:cxn>
                <a:cxn ang="0">
                  <a:pos x="664" y="614"/>
                </a:cxn>
                <a:cxn ang="0">
                  <a:pos x="643" y="558"/>
                </a:cxn>
                <a:cxn ang="0">
                  <a:pos x="538" y="255"/>
                </a:cxn>
                <a:cxn ang="0">
                  <a:pos x="524" y="247"/>
                </a:cxn>
                <a:cxn ang="0">
                  <a:pos x="200" y="247"/>
                </a:cxn>
                <a:cxn ang="0">
                  <a:pos x="0" y="247"/>
                </a:cxn>
                <a:cxn ang="0">
                  <a:pos x="3" y="229"/>
                </a:cxn>
                <a:cxn ang="0">
                  <a:pos x="28" y="134"/>
                </a:cxn>
                <a:cxn ang="0">
                  <a:pos x="40" y="131"/>
                </a:cxn>
                <a:cxn ang="0">
                  <a:pos x="401" y="131"/>
                </a:cxn>
                <a:cxn ang="0">
                  <a:pos x="626" y="131"/>
                </a:cxn>
              </a:cxnLst>
              <a:rect l="0" t="0" r="r" b="b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</a:path>
              </a:pathLst>
            </a:custGeom>
            <a:noFill/>
            <a:ln w="30163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149" name="Freeform 9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/>
              <a:ahLst/>
              <a:cxnLst>
                <a:cxn ang="0">
                  <a:pos x="29" y="1"/>
                </a:cxn>
                <a:cxn ang="0">
                  <a:pos x="37" y="1"/>
                </a:cxn>
                <a:cxn ang="0">
                  <a:pos x="108" y="1"/>
                </a:cxn>
                <a:cxn ang="0">
                  <a:pos x="345" y="1"/>
                </a:cxn>
                <a:cxn ang="0">
                  <a:pos x="528" y="1"/>
                </a:cxn>
                <a:cxn ang="0">
                  <a:pos x="538" y="0"/>
                </a:cxn>
                <a:cxn ang="0">
                  <a:pos x="540" y="8"/>
                </a:cxn>
                <a:cxn ang="0">
                  <a:pos x="560" y="65"/>
                </a:cxn>
                <a:cxn ang="0">
                  <a:pos x="628" y="255"/>
                </a:cxn>
                <a:cxn ang="0">
                  <a:pos x="681" y="399"/>
                </a:cxn>
                <a:cxn ang="0">
                  <a:pos x="684" y="406"/>
                </a:cxn>
                <a:cxn ang="0">
                  <a:pos x="691" y="399"/>
                </a:cxn>
                <a:cxn ang="0">
                  <a:pos x="746" y="343"/>
                </a:cxn>
                <a:cxn ang="0">
                  <a:pos x="930" y="153"/>
                </a:cxn>
                <a:cxn ang="0">
                  <a:pos x="1071" y="8"/>
                </a:cxn>
                <a:cxn ang="0">
                  <a:pos x="1080" y="0"/>
                </a:cxn>
                <a:cxn ang="0">
                  <a:pos x="1089" y="0"/>
                </a:cxn>
                <a:cxn ang="0">
                  <a:pos x="1159" y="0"/>
                </a:cxn>
                <a:cxn ang="0">
                  <a:pos x="1400" y="0"/>
                </a:cxn>
                <a:cxn ang="0">
                  <a:pos x="1584" y="0"/>
                </a:cxn>
                <a:cxn ang="0">
                  <a:pos x="1595" y="0"/>
                </a:cxn>
                <a:cxn ang="0">
                  <a:pos x="1593" y="3"/>
                </a:cxn>
                <a:cxn ang="0">
                  <a:pos x="1590" y="19"/>
                </a:cxn>
                <a:cxn ang="0">
                  <a:pos x="1576" y="75"/>
                </a:cxn>
                <a:cxn ang="0">
                  <a:pos x="1565" y="117"/>
                </a:cxn>
                <a:cxn ang="0">
                  <a:pos x="1565" y="119"/>
                </a:cxn>
                <a:cxn ang="0">
                  <a:pos x="1556" y="119"/>
                </a:cxn>
                <a:cxn ang="0">
                  <a:pos x="1497" y="119"/>
                </a:cxn>
                <a:cxn ang="0">
                  <a:pos x="1296" y="119"/>
                </a:cxn>
                <a:cxn ang="0">
                  <a:pos x="1141" y="119"/>
                </a:cxn>
                <a:cxn ang="0">
                  <a:pos x="1134" y="119"/>
                </a:cxn>
                <a:cxn ang="0">
                  <a:pos x="1124" y="130"/>
                </a:cxn>
                <a:cxn ang="0">
                  <a:pos x="1054" y="202"/>
                </a:cxn>
                <a:cxn ang="0">
                  <a:pos x="814" y="446"/>
                </a:cxn>
                <a:cxn ang="0">
                  <a:pos x="632" y="633"/>
                </a:cxn>
                <a:cxn ang="0">
                  <a:pos x="623" y="642"/>
                </a:cxn>
                <a:cxn ang="0">
                  <a:pos x="619" y="633"/>
                </a:cxn>
                <a:cxn ang="0">
                  <a:pos x="595" y="561"/>
                </a:cxn>
                <a:cxn ang="0">
                  <a:pos x="514" y="316"/>
                </a:cxn>
                <a:cxn ang="0">
                  <a:pos x="452" y="128"/>
                </a:cxn>
                <a:cxn ang="0">
                  <a:pos x="451" y="117"/>
                </a:cxn>
                <a:cxn ang="0">
                  <a:pos x="440" y="119"/>
                </a:cxn>
                <a:cxn ang="0">
                  <a:pos x="380" y="119"/>
                </a:cxn>
                <a:cxn ang="0">
                  <a:pos x="169" y="119"/>
                </a:cxn>
                <a:cxn ang="0">
                  <a:pos x="9" y="119"/>
                </a:cxn>
                <a:cxn ang="0">
                  <a:pos x="0" y="119"/>
                </a:cxn>
                <a:cxn ang="0">
                  <a:pos x="0" y="117"/>
                </a:cxn>
                <a:cxn ang="0">
                  <a:pos x="4" y="102"/>
                </a:cxn>
                <a:cxn ang="0">
                  <a:pos x="16" y="47"/>
                </a:cxn>
                <a:cxn ang="0">
                  <a:pos x="27" y="5"/>
                </a:cxn>
                <a:cxn ang="0">
                  <a:pos x="29" y="1"/>
                </a:cxn>
                <a:cxn ang="0">
                  <a:pos x="29" y="1"/>
                </a:cxn>
              </a:cxnLst>
              <a:rect l="0" t="0" r="r" b="b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  <a:lnTo>
                    <a:pt x="29" y="1"/>
                  </a:lnTo>
                  <a:close/>
                </a:path>
              </a:pathLst>
            </a:custGeom>
            <a:solidFill>
              <a:srgbClr val="C791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150" name="Freeform 10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/>
              <a:ahLst/>
              <a:cxnLst>
                <a:cxn ang="0">
                  <a:pos x="29" y="1"/>
                </a:cxn>
                <a:cxn ang="0">
                  <a:pos x="37" y="1"/>
                </a:cxn>
                <a:cxn ang="0">
                  <a:pos x="108" y="1"/>
                </a:cxn>
                <a:cxn ang="0">
                  <a:pos x="345" y="1"/>
                </a:cxn>
                <a:cxn ang="0">
                  <a:pos x="528" y="1"/>
                </a:cxn>
                <a:cxn ang="0">
                  <a:pos x="538" y="0"/>
                </a:cxn>
                <a:cxn ang="0">
                  <a:pos x="540" y="8"/>
                </a:cxn>
                <a:cxn ang="0">
                  <a:pos x="560" y="65"/>
                </a:cxn>
                <a:cxn ang="0">
                  <a:pos x="628" y="255"/>
                </a:cxn>
                <a:cxn ang="0">
                  <a:pos x="681" y="399"/>
                </a:cxn>
                <a:cxn ang="0">
                  <a:pos x="684" y="406"/>
                </a:cxn>
                <a:cxn ang="0">
                  <a:pos x="691" y="399"/>
                </a:cxn>
                <a:cxn ang="0">
                  <a:pos x="746" y="343"/>
                </a:cxn>
                <a:cxn ang="0">
                  <a:pos x="930" y="153"/>
                </a:cxn>
                <a:cxn ang="0">
                  <a:pos x="1071" y="8"/>
                </a:cxn>
                <a:cxn ang="0">
                  <a:pos x="1080" y="0"/>
                </a:cxn>
                <a:cxn ang="0">
                  <a:pos x="1089" y="0"/>
                </a:cxn>
                <a:cxn ang="0">
                  <a:pos x="1159" y="0"/>
                </a:cxn>
                <a:cxn ang="0">
                  <a:pos x="1400" y="0"/>
                </a:cxn>
                <a:cxn ang="0">
                  <a:pos x="1584" y="0"/>
                </a:cxn>
                <a:cxn ang="0">
                  <a:pos x="1595" y="0"/>
                </a:cxn>
                <a:cxn ang="0">
                  <a:pos x="1593" y="3"/>
                </a:cxn>
                <a:cxn ang="0">
                  <a:pos x="1590" y="19"/>
                </a:cxn>
                <a:cxn ang="0">
                  <a:pos x="1576" y="75"/>
                </a:cxn>
                <a:cxn ang="0">
                  <a:pos x="1565" y="117"/>
                </a:cxn>
                <a:cxn ang="0">
                  <a:pos x="1565" y="119"/>
                </a:cxn>
                <a:cxn ang="0">
                  <a:pos x="1556" y="119"/>
                </a:cxn>
                <a:cxn ang="0">
                  <a:pos x="1497" y="119"/>
                </a:cxn>
                <a:cxn ang="0">
                  <a:pos x="1296" y="119"/>
                </a:cxn>
                <a:cxn ang="0">
                  <a:pos x="1141" y="119"/>
                </a:cxn>
                <a:cxn ang="0">
                  <a:pos x="1134" y="119"/>
                </a:cxn>
                <a:cxn ang="0">
                  <a:pos x="1124" y="130"/>
                </a:cxn>
                <a:cxn ang="0">
                  <a:pos x="1054" y="202"/>
                </a:cxn>
                <a:cxn ang="0">
                  <a:pos x="814" y="446"/>
                </a:cxn>
                <a:cxn ang="0">
                  <a:pos x="632" y="633"/>
                </a:cxn>
                <a:cxn ang="0">
                  <a:pos x="623" y="642"/>
                </a:cxn>
                <a:cxn ang="0">
                  <a:pos x="619" y="633"/>
                </a:cxn>
                <a:cxn ang="0">
                  <a:pos x="595" y="561"/>
                </a:cxn>
                <a:cxn ang="0">
                  <a:pos x="514" y="316"/>
                </a:cxn>
                <a:cxn ang="0">
                  <a:pos x="452" y="128"/>
                </a:cxn>
                <a:cxn ang="0">
                  <a:pos x="451" y="117"/>
                </a:cxn>
                <a:cxn ang="0">
                  <a:pos x="440" y="119"/>
                </a:cxn>
                <a:cxn ang="0">
                  <a:pos x="380" y="119"/>
                </a:cxn>
                <a:cxn ang="0">
                  <a:pos x="169" y="119"/>
                </a:cxn>
                <a:cxn ang="0">
                  <a:pos x="9" y="119"/>
                </a:cxn>
                <a:cxn ang="0">
                  <a:pos x="0" y="119"/>
                </a:cxn>
                <a:cxn ang="0">
                  <a:pos x="0" y="117"/>
                </a:cxn>
                <a:cxn ang="0">
                  <a:pos x="4" y="102"/>
                </a:cxn>
                <a:cxn ang="0">
                  <a:pos x="16" y="47"/>
                </a:cxn>
                <a:cxn ang="0">
                  <a:pos x="27" y="5"/>
                </a:cxn>
                <a:cxn ang="0">
                  <a:pos x="29" y="1"/>
                </a:cxn>
              </a:cxnLst>
              <a:rect l="0" t="0" r="r" b="b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</a:path>
              </a:pathLst>
            </a:custGeom>
            <a:noFill/>
            <a:ln w="30163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151" name="Freeform 11"/>
            <p:cNvSpPr>
              <a:spLocks/>
            </p:cNvSpPr>
            <p:nvPr/>
          </p:nvSpPr>
          <p:spPr bwMode="auto">
            <a:xfrm>
              <a:off x="2458" y="2528"/>
              <a:ext cx="249" cy="309"/>
            </a:xfrm>
            <a:custGeom>
              <a:avLst/>
              <a:gdLst/>
              <a:ahLst/>
              <a:cxnLst>
                <a:cxn ang="0">
                  <a:pos x="45" y="204"/>
                </a:cxn>
                <a:cxn ang="0">
                  <a:pos x="72" y="209"/>
                </a:cxn>
                <a:cxn ang="0">
                  <a:pos x="81" y="239"/>
                </a:cxn>
                <a:cxn ang="0">
                  <a:pos x="91" y="248"/>
                </a:cxn>
                <a:cxn ang="0">
                  <a:pos x="125" y="255"/>
                </a:cxn>
                <a:cxn ang="0">
                  <a:pos x="147" y="253"/>
                </a:cxn>
                <a:cxn ang="0">
                  <a:pos x="165" y="242"/>
                </a:cxn>
                <a:cxn ang="0">
                  <a:pos x="174" y="232"/>
                </a:cxn>
                <a:cxn ang="0">
                  <a:pos x="174" y="218"/>
                </a:cxn>
                <a:cxn ang="0">
                  <a:pos x="172" y="211"/>
                </a:cxn>
                <a:cxn ang="0">
                  <a:pos x="165" y="204"/>
                </a:cxn>
                <a:cxn ang="0">
                  <a:pos x="140" y="195"/>
                </a:cxn>
                <a:cxn ang="0">
                  <a:pos x="110" y="186"/>
                </a:cxn>
                <a:cxn ang="0">
                  <a:pos x="74" y="172"/>
                </a:cxn>
                <a:cxn ang="0">
                  <a:pos x="42" y="156"/>
                </a:cxn>
                <a:cxn ang="0">
                  <a:pos x="24" y="135"/>
                </a:cxn>
                <a:cxn ang="0">
                  <a:pos x="14" y="97"/>
                </a:cxn>
                <a:cxn ang="0">
                  <a:pos x="19" y="72"/>
                </a:cxn>
                <a:cxn ang="0">
                  <a:pos x="54" y="24"/>
                </a:cxn>
                <a:cxn ang="0">
                  <a:pos x="100" y="5"/>
                </a:cxn>
                <a:cxn ang="0">
                  <a:pos x="149" y="2"/>
                </a:cxn>
                <a:cxn ang="0">
                  <a:pos x="219" y="23"/>
                </a:cxn>
                <a:cxn ang="0">
                  <a:pos x="235" y="42"/>
                </a:cxn>
                <a:cxn ang="0">
                  <a:pos x="249" y="97"/>
                </a:cxn>
                <a:cxn ang="0">
                  <a:pos x="204" y="97"/>
                </a:cxn>
                <a:cxn ang="0">
                  <a:pos x="176" y="88"/>
                </a:cxn>
                <a:cxn ang="0">
                  <a:pos x="167" y="67"/>
                </a:cxn>
                <a:cxn ang="0">
                  <a:pos x="142" y="58"/>
                </a:cxn>
                <a:cxn ang="0">
                  <a:pos x="112" y="60"/>
                </a:cxn>
                <a:cxn ang="0">
                  <a:pos x="100" y="67"/>
                </a:cxn>
                <a:cxn ang="0">
                  <a:pos x="89" y="82"/>
                </a:cxn>
                <a:cxn ang="0">
                  <a:pos x="91" y="93"/>
                </a:cxn>
                <a:cxn ang="0">
                  <a:pos x="105" y="105"/>
                </a:cxn>
                <a:cxn ang="0">
                  <a:pos x="140" y="119"/>
                </a:cxn>
                <a:cxn ang="0">
                  <a:pos x="153" y="123"/>
                </a:cxn>
                <a:cxn ang="0">
                  <a:pos x="158" y="125"/>
                </a:cxn>
                <a:cxn ang="0">
                  <a:pos x="205" y="144"/>
                </a:cxn>
                <a:cxn ang="0">
                  <a:pos x="230" y="162"/>
                </a:cxn>
                <a:cxn ang="0">
                  <a:pos x="244" y="181"/>
                </a:cxn>
                <a:cxn ang="0">
                  <a:pos x="248" y="202"/>
                </a:cxn>
                <a:cxn ang="0">
                  <a:pos x="248" y="225"/>
                </a:cxn>
                <a:cxn ang="0">
                  <a:pos x="214" y="281"/>
                </a:cxn>
                <a:cxn ang="0">
                  <a:pos x="188" y="295"/>
                </a:cxn>
                <a:cxn ang="0">
                  <a:pos x="112" y="309"/>
                </a:cxn>
                <a:cxn ang="0">
                  <a:pos x="54" y="301"/>
                </a:cxn>
                <a:cxn ang="0">
                  <a:pos x="21" y="279"/>
                </a:cxn>
                <a:cxn ang="0">
                  <a:pos x="0" y="213"/>
                </a:cxn>
              </a:cxnLst>
              <a:rect l="0" t="0" r="r" b="b"/>
              <a:pathLst>
                <a:path w="249" h="309">
                  <a:moveTo>
                    <a:pt x="0" y="204"/>
                  </a:moveTo>
                  <a:lnTo>
                    <a:pt x="10" y="204"/>
                  </a:lnTo>
                  <a:lnTo>
                    <a:pt x="45" y="204"/>
                  </a:lnTo>
                  <a:lnTo>
                    <a:pt x="72" y="204"/>
                  </a:lnTo>
                  <a:lnTo>
                    <a:pt x="74" y="204"/>
                  </a:lnTo>
                  <a:lnTo>
                    <a:pt x="72" y="209"/>
                  </a:lnTo>
                  <a:lnTo>
                    <a:pt x="72" y="216"/>
                  </a:lnTo>
                  <a:lnTo>
                    <a:pt x="75" y="228"/>
                  </a:lnTo>
                  <a:lnTo>
                    <a:pt x="81" y="239"/>
                  </a:lnTo>
                  <a:lnTo>
                    <a:pt x="84" y="241"/>
                  </a:lnTo>
                  <a:lnTo>
                    <a:pt x="86" y="244"/>
                  </a:lnTo>
                  <a:lnTo>
                    <a:pt x="91" y="248"/>
                  </a:lnTo>
                  <a:lnTo>
                    <a:pt x="103" y="253"/>
                  </a:lnTo>
                  <a:lnTo>
                    <a:pt x="119" y="255"/>
                  </a:lnTo>
                  <a:lnTo>
                    <a:pt x="125" y="255"/>
                  </a:lnTo>
                  <a:lnTo>
                    <a:pt x="128" y="255"/>
                  </a:lnTo>
                  <a:lnTo>
                    <a:pt x="135" y="255"/>
                  </a:lnTo>
                  <a:lnTo>
                    <a:pt x="147" y="253"/>
                  </a:lnTo>
                  <a:lnTo>
                    <a:pt x="156" y="248"/>
                  </a:lnTo>
                  <a:lnTo>
                    <a:pt x="160" y="246"/>
                  </a:lnTo>
                  <a:lnTo>
                    <a:pt x="165" y="242"/>
                  </a:lnTo>
                  <a:lnTo>
                    <a:pt x="168" y="239"/>
                  </a:lnTo>
                  <a:lnTo>
                    <a:pt x="172" y="235"/>
                  </a:lnTo>
                  <a:lnTo>
                    <a:pt x="174" y="232"/>
                  </a:lnTo>
                  <a:lnTo>
                    <a:pt x="174" y="228"/>
                  </a:lnTo>
                  <a:lnTo>
                    <a:pt x="176" y="225"/>
                  </a:lnTo>
                  <a:lnTo>
                    <a:pt x="174" y="218"/>
                  </a:lnTo>
                  <a:lnTo>
                    <a:pt x="174" y="214"/>
                  </a:lnTo>
                  <a:lnTo>
                    <a:pt x="174" y="213"/>
                  </a:lnTo>
                  <a:lnTo>
                    <a:pt x="172" y="211"/>
                  </a:lnTo>
                  <a:lnTo>
                    <a:pt x="170" y="209"/>
                  </a:lnTo>
                  <a:lnTo>
                    <a:pt x="167" y="206"/>
                  </a:lnTo>
                  <a:lnTo>
                    <a:pt x="165" y="204"/>
                  </a:lnTo>
                  <a:lnTo>
                    <a:pt x="158" y="202"/>
                  </a:lnTo>
                  <a:lnTo>
                    <a:pt x="154" y="200"/>
                  </a:lnTo>
                  <a:lnTo>
                    <a:pt x="140" y="195"/>
                  </a:lnTo>
                  <a:lnTo>
                    <a:pt x="126" y="190"/>
                  </a:lnTo>
                  <a:lnTo>
                    <a:pt x="121" y="190"/>
                  </a:lnTo>
                  <a:lnTo>
                    <a:pt x="110" y="186"/>
                  </a:lnTo>
                  <a:lnTo>
                    <a:pt x="93" y="181"/>
                  </a:lnTo>
                  <a:lnTo>
                    <a:pt x="77" y="174"/>
                  </a:lnTo>
                  <a:lnTo>
                    <a:pt x="74" y="172"/>
                  </a:lnTo>
                  <a:lnTo>
                    <a:pt x="68" y="170"/>
                  </a:lnTo>
                  <a:lnTo>
                    <a:pt x="58" y="167"/>
                  </a:lnTo>
                  <a:lnTo>
                    <a:pt x="42" y="156"/>
                  </a:lnTo>
                  <a:lnTo>
                    <a:pt x="30" y="142"/>
                  </a:lnTo>
                  <a:lnTo>
                    <a:pt x="28" y="139"/>
                  </a:lnTo>
                  <a:lnTo>
                    <a:pt x="24" y="135"/>
                  </a:lnTo>
                  <a:lnTo>
                    <a:pt x="21" y="128"/>
                  </a:lnTo>
                  <a:lnTo>
                    <a:pt x="16" y="112"/>
                  </a:lnTo>
                  <a:lnTo>
                    <a:pt x="14" y="97"/>
                  </a:lnTo>
                  <a:lnTo>
                    <a:pt x="16" y="91"/>
                  </a:lnTo>
                  <a:lnTo>
                    <a:pt x="16" y="86"/>
                  </a:lnTo>
                  <a:lnTo>
                    <a:pt x="19" y="72"/>
                  </a:lnTo>
                  <a:lnTo>
                    <a:pt x="30" y="49"/>
                  </a:lnTo>
                  <a:lnTo>
                    <a:pt x="47" y="30"/>
                  </a:lnTo>
                  <a:lnTo>
                    <a:pt x="54" y="24"/>
                  </a:lnTo>
                  <a:lnTo>
                    <a:pt x="59" y="21"/>
                  </a:lnTo>
                  <a:lnTo>
                    <a:pt x="72" y="16"/>
                  </a:lnTo>
                  <a:lnTo>
                    <a:pt x="100" y="5"/>
                  </a:lnTo>
                  <a:lnTo>
                    <a:pt x="132" y="2"/>
                  </a:lnTo>
                  <a:lnTo>
                    <a:pt x="142" y="0"/>
                  </a:lnTo>
                  <a:lnTo>
                    <a:pt x="149" y="2"/>
                  </a:lnTo>
                  <a:lnTo>
                    <a:pt x="167" y="2"/>
                  </a:lnTo>
                  <a:lnTo>
                    <a:pt x="195" y="10"/>
                  </a:lnTo>
                  <a:lnTo>
                    <a:pt x="219" y="23"/>
                  </a:lnTo>
                  <a:lnTo>
                    <a:pt x="225" y="26"/>
                  </a:lnTo>
                  <a:lnTo>
                    <a:pt x="228" y="31"/>
                  </a:lnTo>
                  <a:lnTo>
                    <a:pt x="235" y="42"/>
                  </a:lnTo>
                  <a:lnTo>
                    <a:pt x="246" y="63"/>
                  </a:lnTo>
                  <a:lnTo>
                    <a:pt x="249" y="89"/>
                  </a:lnTo>
                  <a:lnTo>
                    <a:pt x="249" y="97"/>
                  </a:lnTo>
                  <a:lnTo>
                    <a:pt x="248" y="97"/>
                  </a:lnTo>
                  <a:lnTo>
                    <a:pt x="237" y="97"/>
                  </a:lnTo>
                  <a:lnTo>
                    <a:pt x="204" y="97"/>
                  </a:lnTo>
                  <a:lnTo>
                    <a:pt x="177" y="97"/>
                  </a:lnTo>
                  <a:lnTo>
                    <a:pt x="177" y="97"/>
                  </a:lnTo>
                  <a:lnTo>
                    <a:pt x="176" y="88"/>
                  </a:lnTo>
                  <a:lnTo>
                    <a:pt x="172" y="77"/>
                  </a:lnTo>
                  <a:lnTo>
                    <a:pt x="167" y="70"/>
                  </a:lnTo>
                  <a:lnTo>
                    <a:pt x="167" y="67"/>
                  </a:lnTo>
                  <a:lnTo>
                    <a:pt x="160" y="63"/>
                  </a:lnTo>
                  <a:lnTo>
                    <a:pt x="154" y="61"/>
                  </a:lnTo>
                  <a:lnTo>
                    <a:pt x="142" y="58"/>
                  </a:lnTo>
                  <a:lnTo>
                    <a:pt x="132" y="56"/>
                  </a:lnTo>
                  <a:lnTo>
                    <a:pt x="123" y="58"/>
                  </a:lnTo>
                  <a:lnTo>
                    <a:pt x="112" y="60"/>
                  </a:lnTo>
                  <a:lnTo>
                    <a:pt x="103" y="65"/>
                  </a:lnTo>
                  <a:lnTo>
                    <a:pt x="102" y="65"/>
                  </a:lnTo>
                  <a:lnTo>
                    <a:pt x="100" y="67"/>
                  </a:lnTo>
                  <a:lnTo>
                    <a:pt x="96" y="68"/>
                  </a:lnTo>
                  <a:lnTo>
                    <a:pt x="91" y="75"/>
                  </a:lnTo>
                  <a:lnTo>
                    <a:pt x="89" y="82"/>
                  </a:lnTo>
                  <a:lnTo>
                    <a:pt x="89" y="82"/>
                  </a:lnTo>
                  <a:lnTo>
                    <a:pt x="89" y="89"/>
                  </a:lnTo>
                  <a:lnTo>
                    <a:pt x="91" y="93"/>
                  </a:lnTo>
                  <a:lnTo>
                    <a:pt x="93" y="97"/>
                  </a:lnTo>
                  <a:lnTo>
                    <a:pt x="96" y="100"/>
                  </a:lnTo>
                  <a:lnTo>
                    <a:pt x="105" y="105"/>
                  </a:lnTo>
                  <a:lnTo>
                    <a:pt x="116" y="111"/>
                  </a:lnTo>
                  <a:lnTo>
                    <a:pt x="132" y="118"/>
                  </a:lnTo>
                  <a:lnTo>
                    <a:pt x="140" y="119"/>
                  </a:lnTo>
                  <a:lnTo>
                    <a:pt x="144" y="121"/>
                  </a:lnTo>
                  <a:lnTo>
                    <a:pt x="149" y="123"/>
                  </a:lnTo>
                  <a:lnTo>
                    <a:pt x="153" y="123"/>
                  </a:lnTo>
                  <a:lnTo>
                    <a:pt x="154" y="123"/>
                  </a:lnTo>
                  <a:lnTo>
                    <a:pt x="156" y="125"/>
                  </a:lnTo>
                  <a:lnTo>
                    <a:pt x="158" y="125"/>
                  </a:lnTo>
                  <a:lnTo>
                    <a:pt x="165" y="128"/>
                  </a:lnTo>
                  <a:lnTo>
                    <a:pt x="181" y="133"/>
                  </a:lnTo>
                  <a:lnTo>
                    <a:pt x="205" y="144"/>
                  </a:lnTo>
                  <a:lnTo>
                    <a:pt x="221" y="153"/>
                  </a:lnTo>
                  <a:lnTo>
                    <a:pt x="225" y="155"/>
                  </a:lnTo>
                  <a:lnTo>
                    <a:pt x="230" y="162"/>
                  </a:lnTo>
                  <a:lnTo>
                    <a:pt x="237" y="170"/>
                  </a:lnTo>
                  <a:lnTo>
                    <a:pt x="242" y="179"/>
                  </a:lnTo>
                  <a:lnTo>
                    <a:pt x="244" y="181"/>
                  </a:lnTo>
                  <a:lnTo>
                    <a:pt x="244" y="184"/>
                  </a:lnTo>
                  <a:lnTo>
                    <a:pt x="246" y="190"/>
                  </a:lnTo>
                  <a:lnTo>
                    <a:pt x="248" y="202"/>
                  </a:lnTo>
                  <a:lnTo>
                    <a:pt x="248" y="214"/>
                  </a:lnTo>
                  <a:lnTo>
                    <a:pt x="249" y="216"/>
                  </a:lnTo>
                  <a:lnTo>
                    <a:pt x="248" y="225"/>
                  </a:lnTo>
                  <a:lnTo>
                    <a:pt x="244" y="237"/>
                  </a:lnTo>
                  <a:lnTo>
                    <a:pt x="232" y="262"/>
                  </a:lnTo>
                  <a:lnTo>
                    <a:pt x="214" y="281"/>
                  </a:lnTo>
                  <a:lnTo>
                    <a:pt x="209" y="285"/>
                  </a:lnTo>
                  <a:lnTo>
                    <a:pt x="202" y="290"/>
                  </a:lnTo>
                  <a:lnTo>
                    <a:pt x="188" y="295"/>
                  </a:lnTo>
                  <a:lnTo>
                    <a:pt x="158" y="306"/>
                  </a:lnTo>
                  <a:lnTo>
                    <a:pt x="121" y="309"/>
                  </a:lnTo>
                  <a:lnTo>
                    <a:pt x="112" y="309"/>
                  </a:lnTo>
                  <a:lnTo>
                    <a:pt x="102" y="309"/>
                  </a:lnTo>
                  <a:lnTo>
                    <a:pt x="84" y="309"/>
                  </a:lnTo>
                  <a:lnTo>
                    <a:pt x="54" y="301"/>
                  </a:lnTo>
                  <a:lnTo>
                    <a:pt x="30" y="288"/>
                  </a:lnTo>
                  <a:lnTo>
                    <a:pt x="26" y="283"/>
                  </a:lnTo>
                  <a:lnTo>
                    <a:pt x="21" y="279"/>
                  </a:lnTo>
                  <a:lnTo>
                    <a:pt x="14" y="269"/>
                  </a:lnTo>
                  <a:lnTo>
                    <a:pt x="3" y="244"/>
                  </a:lnTo>
                  <a:lnTo>
                    <a:pt x="0" y="213"/>
                  </a:lnTo>
                  <a:lnTo>
                    <a:pt x="0" y="204"/>
                  </a:lnTo>
                  <a:lnTo>
                    <a:pt x="0" y="20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152" name="Freeform 12"/>
            <p:cNvSpPr>
              <a:spLocks noEditPoints="1"/>
            </p:cNvSpPr>
            <p:nvPr/>
          </p:nvSpPr>
          <p:spPr bwMode="auto">
            <a:xfrm>
              <a:off x="2743" y="2535"/>
              <a:ext cx="270" cy="294"/>
            </a:xfrm>
            <a:custGeom>
              <a:avLst/>
              <a:gdLst/>
              <a:ahLst/>
              <a:cxnLst>
                <a:cxn ang="0">
                  <a:pos x="124" y="125"/>
                </a:cxn>
                <a:cxn ang="0">
                  <a:pos x="149" y="125"/>
                </a:cxn>
                <a:cxn ang="0">
                  <a:pos x="177" y="119"/>
                </a:cxn>
                <a:cxn ang="0">
                  <a:pos x="186" y="112"/>
                </a:cxn>
                <a:cxn ang="0">
                  <a:pos x="195" y="91"/>
                </a:cxn>
                <a:cxn ang="0">
                  <a:pos x="186" y="70"/>
                </a:cxn>
                <a:cxn ang="0">
                  <a:pos x="174" y="63"/>
                </a:cxn>
                <a:cxn ang="0">
                  <a:pos x="152" y="60"/>
                </a:cxn>
                <a:cxn ang="0">
                  <a:pos x="96" y="60"/>
                </a:cxn>
                <a:cxn ang="0">
                  <a:pos x="93" y="102"/>
                </a:cxn>
                <a:cxn ang="0">
                  <a:pos x="91" y="125"/>
                </a:cxn>
                <a:cxn ang="0">
                  <a:pos x="0" y="288"/>
                </a:cxn>
                <a:cxn ang="0">
                  <a:pos x="24" y="7"/>
                </a:cxn>
                <a:cxn ang="0">
                  <a:pos x="47" y="0"/>
                </a:cxn>
                <a:cxn ang="0">
                  <a:pos x="168" y="0"/>
                </a:cxn>
                <a:cxn ang="0">
                  <a:pos x="221" y="9"/>
                </a:cxn>
                <a:cxn ang="0">
                  <a:pos x="253" y="24"/>
                </a:cxn>
                <a:cxn ang="0">
                  <a:pos x="267" y="53"/>
                </a:cxn>
                <a:cxn ang="0">
                  <a:pos x="268" y="88"/>
                </a:cxn>
                <a:cxn ang="0">
                  <a:pos x="256" y="121"/>
                </a:cxn>
                <a:cxn ang="0">
                  <a:pos x="246" y="133"/>
                </a:cxn>
                <a:cxn ang="0">
                  <a:pos x="218" y="153"/>
                </a:cxn>
                <a:cxn ang="0">
                  <a:pos x="235" y="165"/>
                </a:cxn>
                <a:cxn ang="0">
                  <a:pos x="244" y="183"/>
                </a:cxn>
                <a:cxn ang="0">
                  <a:pos x="247" y="218"/>
                </a:cxn>
                <a:cxn ang="0">
                  <a:pos x="247" y="232"/>
                </a:cxn>
                <a:cxn ang="0">
                  <a:pos x="246" y="250"/>
                </a:cxn>
                <a:cxn ang="0">
                  <a:pos x="251" y="279"/>
                </a:cxn>
                <a:cxn ang="0">
                  <a:pos x="254" y="292"/>
                </a:cxn>
                <a:cxn ang="0">
                  <a:pos x="253" y="294"/>
                </a:cxn>
                <a:cxn ang="0">
                  <a:pos x="175" y="294"/>
                </a:cxn>
                <a:cxn ang="0">
                  <a:pos x="172" y="279"/>
                </a:cxn>
                <a:cxn ang="0">
                  <a:pos x="172" y="248"/>
                </a:cxn>
                <a:cxn ang="0">
                  <a:pos x="172" y="220"/>
                </a:cxn>
                <a:cxn ang="0">
                  <a:pos x="170" y="200"/>
                </a:cxn>
                <a:cxn ang="0">
                  <a:pos x="158" y="190"/>
                </a:cxn>
                <a:cxn ang="0">
                  <a:pos x="135" y="184"/>
                </a:cxn>
                <a:cxn ang="0">
                  <a:pos x="103" y="184"/>
                </a:cxn>
                <a:cxn ang="0">
                  <a:pos x="84" y="188"/>
                </a:cxn>
                <a:cxn ang="0">
                  <a:pos x="75" y="292"/>
                </a:cxn>
                <a:cxn ang="0">
                  <a:pos x="63" y="294"/>
                </a:cxn>
                <a:cxn ang="0">
                  <a:pos x="0" y="294"/>
                </a:cxn>
              </a:cxnLst>
              <a:rect l="0" t="0" r="r" b="b"/>
              <a:pathLst>
                <a:path w="270" h="294">
                  <a:moveTo>
                    <a:pt x="91" y="125"/>
                  </a:moveTo>
                  <a:lnTo>
                    <a:pt x="100" y="125"/>
                  </a:lnTo>
                  <a:lnTo>
                    <a:pt x="124" y="125"/>
                  </a:lnTo>
                  <a:lnTo>
                    <a:pt x="145" y="125"/>
                  </a:lnTo>
                  <a:lnTo>
                    <a:pt x="147" y="125"/>
                  </a:lnTo>
                  <a:lnTo>
                    <a:pt x="149" y="125"/>
                  </a:lnTo>
                  <a:lnTo>
                    <a:pt x="156" y="125"/>
                  </a:lnTo>
                  <a:lnTo>
                    <a:pt x="168" y="123"/>
                  </a:lnTo>
                  <a:lnTo>
                    <a:pt x="177" y="119"/>
                  </a:lnTo>
                  <a:lnTo>
                    <a:pt x="181" y="118"/>
                  </a:lnTo>
                  <a:lnTo>
                    <a:pt x="182" y="116"/>
                  </a:lnTo>
                  <a:lnTo>
                    <a:pt x="186" y="112"/>
                  </a:lnTo>
                  <a:lnTo>
                    <a:pt x="191" y="104"/>
                  </a:lnTo>
                  <a:lnTo>
                    <a:pt x="193" y="95"/>
                  </a:lnTo>
                  <a:lnTo>
                    <a:pt x="195" y="91"/>
                  </a:lnTo>
                  <a:lnTo>
                    <a:pt x="193" y="84"/>
                  </a:lnTo>
                  <a:lnTo>
                    <a:pt x="191" y="77"/>
                  </a:lnTo>
                  <a:lnTo>
                    <a:pt x="186" y="70"/>
                  </a:lnTo>
                  <a:lnTo>
                    <a:pt x="186" y="68"/>
                  </a:lnTo>
                  <a:lnTo>
                    <a:pt x="179" y="65"/>
                  </a:lnTo>
                  <a:lnTo>
                    <a:pt x="174" y="63"/>
                  </a:lnTo>
                  <a:lnTo>
                    <a:pt x="163" y="61"/>
                  </a:lnTo>
                  <a:lnTo>
                    <a:pt x="154" y="60"/>
                  </a:lnTo>
                  <a:lnTo>
                    <a:pt x="152" y="60"/>
                  </a:lnTo>
                  <a:lnTo>
                    <a:pt x="144" y="60"/>
                  </a:lnTo>
                  <a:lnTo>
                    <a:pt x="117" y="60"/>
                  </a:lnTo>
                  <a:lnTo>
                    <a:pt x="96" y="60"/>
                  </a:lnTo>
                  <a:lnTo>
                    <a:pt x="96" y="60"/>
                  </a:lnTo>
                  <a:lnTo>
                    <a:pt x="94" y="70"/>
                  </a:lnTo>
                  <a:lnTo>
                    <a:pt x="93" y="102"/>
                  </a:lnTo>
                  <a:lnTo>
                    <a:pt x="91" y="125"/>
                  </a:lnTo>
                  <a:lnTo>
                    <a:pt x="91" y="125"/>
                  </a:lnTo>
                  <a:lnTo>
                    <a:pt x="91" y="125"/>
                  </a:lnTo>
                  <a:lnTo>
                    <a:pt x="91" y="125"/>
                  </a:lnTo>
                  <a:close/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47" y="0"/>
                  </a:lnTo>
                  <a:lnTo>
                    <a:pt x="114" y="0"/>
                  </a:lnTo>
                  <a:lnTo>
                    <a:pt x="165" y="0"/>
                  </a:lnTo>
                  <a:lnTo>
                    <a:pt x="168" y="0"/>
                  </a:lnTo>
                  <a:lnTo>
                    <a:pt x="177" y="2"/>
                  </a:lnTo>
                  <a:lnTo>
                    <a:pt x="193" y="2"/>
                  </a:lnTo>
                  <a:lnTo>
                    <a:pt x="221" y="9"/>
                  </a:lnTo>
                  <a:lnTo>
                    <a:pt x="244" y="19"/>
                  </a:lnTo>
                  <a:lnTo>
                    <a:pt x="249" y="21"/>
                  </a:lnTo>
                  <a:lnTo>
                    <a:pt x="253" y="24"/>
                  </a:lnTo>
                  <a:lnTo>
                    <a:pt x="258" y="33"/>
                  </a:lnTo>
                  <a:lnTo>
                    <a:pt x="263" y="42"/>
                  </a:lnTo>
                  <a:lnTo>
                    <a:pt x="267" y="53"/>
                  </a:lnTo>
                  <a:lnTo>
                    <a:pt x="270" y="77"/>
                  </a:lnTo>
                  <a:lnTo>
                    <a:pt x="270" y="82"/>
                  </a:lnTo>
                  <a:lnTo>
                    <a:pt x="268" y="88"/>
                  </a:lnTo>
                  <a:lnTo>
                    <a:pt x="267" y="95"/>
                  </a:lnTo>
                  <a:lnTo>
                    <a:pt x="263" y="109"/>
                  </a:lnTo>
                  <a:lnTo>
                    <a:pt x="256" y="121"/>
                  </a:lnTo>
                  <a:lnTo>
                    <a:pt x="254" y="123"/>
                  </a:lnTo>
                  <a:lnTo>
                    <a:pt x="251" y="126"/>
                  </a:lnTo>
                  <a:lnTo>
                    <a:pt x="246" y="133"/>
                  </a:lnTo>
                  <a:lnTo>
                    <a:pt x="235" y="144"/>
                  </a:lnTo>
                  <a:lnTo>
                    <a:pt x="221" y="151"/>
                  </a:lnTo>
                  <a:lnTo>
                    <a:pt x="218" y="153"/>
                  </a:lnTo>
                  <a:lnTo>
                    <a:pt x="219" y="155"/>
                  </a:lnTo>
                  <a:lnTo>
                    <a:pt x="225" y="158"/>
                  </a:lnTo>
                  <a:lnTo>
                    <a:pt x="235" y="165"/>
                  </a:lnTo>
                  <a:lnTo>
                    <a:pt x="240" y="172"/>
                  </a:lnTo>
                  <a:lnTo>
                    <a:pt x="242" y="174"/>
                  </a:lnTo>
                  <a:lnTo>
                    <a:pt x="244" y="183"/>
                  </a:lnTo>
                  <a:lnTo>
                    <a:pt x="246" y="188"/>
                  </a:lnTo>
                  <a:lnTo>
                    <a:pt x="247" y="204"/>
                  </a:lnTo>
                  <a:lnTo>
                    <a:pt x="247" y="218"/>
                  </a:lnTo>
                  <a:lnTo>
                    <a:pt x="247" y="221"/>
                  </a:lnTo>
                  <a:lnTo>
                    <a:pt x="247" y="225"/>
                  </a:lnTo>
                  <a:lnTo>
                    <a:pt x="247" y="232"/>
                  </a:lnTo>
                  <a:lnTo>
                    <a:pt x="247" y="241"/>
                  </a:lnTo>
                  <a:lnTo>
                    <a:pt x="247" y="243"/>
                  </a:lnTo>
                  <a:lnTo>
                    <a:pt x="246" y="250"/>
                  </a:lnTo>
                  <a:lnTo>
                    <a:pt x="246" y="260"/>
                  </a:lnTo>
                  <a:lnTo>
                    <a:pt x="249" y="274"/>
                  </a:lnTo>
                  <a:lnTo>
                    <a:pt x="251" y="279"/>
                  </a:lnTo>
                  <a:lnTo>
                    <a:pt x="254" y="285"/>
                  </a:lnTo>
                  <a:lnTo>
                    <a:pt x="256" y="285"/>
                  </a:lnTo>
                  <a:lnTo>
                    <a:pt x="254" y="292"/>
                  </a:lnTo>
                  <a:lnTo>
                    <a:pt x="254" y="294"/>
                  </a:lnTo>
                  <a:lnTo>
                    <a:pt x="254" y="294"/>
                  </a:lnTo>
                  <a:lnTo>
                    <a:pt x="253" y="294"/>
                  </a:lnTo>
                  <a:lnTo>
                    <a:pt x="240" y="294"/>
                  </a:lnTo>
                  <a:lnTo>
                    <a:pt x="203" y="294"/>
                  </a:lnTo>
                  <a:lnTo>
                    <a:pt x="175" y="294"/>
                  </a:lnTo>
                  <a:lnTo>
                    <a:pt x="175" y="294"/>
                  </a:lnTo>
                  <a:lnTo>
                    <a:pt x="172" y="286"/>
                  </a:lnTo>
                  <a:lnTo>
                    <a:pt x="172" y="279"/>
                  </a:lnTo>
                  <a:lnTo>
                    <a:pt x="172" y="265"/>
                  </a:lnTo>
                  <a:lnTo>
                    <a:pt x="172" y="251"/>
                  </a:lnTo>
                  <a:lnTo>
                    <a:pt x="172" y="248"/>
                  </a:lnTo>
                  <a:lnTo>
                    <a:pt x="172" y="241"/>
                  </a:lnTo>
                  <a:lnTo>
                    <a:pt x="172" y="227"/>
                  </a:lnTo>
                  <a:lnTo>
                    <a:pt x="172" y="220"/>
                  </a:lnTo>
                  <a:lnTo>
                    <a:pt x="174" y="218"/>
                  </a:lnTo>
                  <a:lnTo>
                    <a:pt x="172" y="211"/>
                  </a:lnTo>
                  <a:lnTo>
                    <a:pt x="170" y="200"/>
                  </a:lnTo>
                  <a:lnTo>
                    <a:pt x="165" y="193"/>
                  </a:lnTo>
                  <a:lnTo>
                    <a:pt x="165" y="192"/>
                  </a:lnTo>
                  <a:lnTo>
                    <a:pt x="158" y="190"/>
                  </a:lnTo>
                  <a:lnTo>
                    <a:pt x="154" y="188"/>
                  </a:lnTo>
                  <a:lnTo>
                    <a:pt x="144" y="186"/>
                  </a:lnTo>
                  <a:lnTo>
                    <a:pt x="135" y="184"/>
                  </a:lnTo>
                  <a:lnTo>
                    <a:pt x="133" y="184"/>
                  </a:lnTo>
                  <a:lnTo>
                    <a:pt x="126" y="184"/>
                  </a:lnTo>
                  <a:lnTo>
                    <a:pt x="103" y="184"/>
                  </a:lnTo>
                  <a:lnTo>
                    <a:pt x="86" y="184"/>
                  </a:lnTo>
                  <a:lnTo>
                    <a:pt x="86" y="184"/>
                  </a:lnTo>
                  <a:lnTo>
                    <a:pt x="84" y="188"/>
                  </a:lnTo>
                  <a:lnTo>
                    <a:pt x="84" y="202"/>
                  </a:lnTo>
                  <a:lnTo>
                    <a:pt x="79" y="253"/>
                  </a:lnTo>
                  <a:lnTo>
                    <a:pt x="75" y="292"/>
                  </a:lnTo>
                  <a:lnTo>
                    <a:pt x="75" y="294"/>
                  </a:lnTo>
                  <a:lnTo>
                    <a:pt x="73" y="294"/>
                  </a:lnTo>
                  <a:lnTo>
                    <a:pt x="63" y="294"/>
                  </a:lnTo>
                  <a:lnTo>
                    <a:pt x="28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53" name="Freeform 13"/>
            <p:cNvSpPr>
              <a:spLocks/>
            </p:cNvSpPr>
            <p:nvPr/>
          </p:nvSpPr>
          <p:spPr bwMode="auto">
            <a:xfrm>
              <a:off x="3045" y="2535"/>
              <a:ext cx="297" cy="294"/>
            </a:xfrm>
            <a:custGeom>
              <a:avLst/>
              <a:gdLst/>
              <a:ahLst/>
              <a:cxnLst>
                <a:cxn ang="0">
                  <a:pos x="0" y="294"/>
                </a:cxn>
                <a:cxn ang="0">
                  <a:pos x="0" y="288"/>
                </a:cxn>
                <a:cxn ang="0">
                  <a:pos x="3" y="248"/>
                </a:cxn>
                <a:cxn ang="0">
                  <a:pos x="16" y="111"/>
                </a:cxn>
                <a:cxn ang="0">
                  <a:pos x="25" y="7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72" y="0"/>
                </a:cxn>
                <a:cxn ang="0">
                  <a:pos x="98" y="0"/>
                </a:cxn>
                <a:cxn ang="0">
                  <a:pos x="100" y="0"/>
                </a:cxn>
                <a:cxn ang="0">
                  <a:pos x="98" y="3"/>
                </a:cxn>
                <a:cxn ang="0">
                  <a:pos x="98" y="17"/>
                </a:cxn>
                <a:cxn ang="0">
                  <a:pos x="93" y="70"/>
                </a:cxn>
                <a:cxn ang="0">
                  <a:pos x="91" y="111"/>
                </a:cxn>
                <a:cxn ang="0">
                  <a:pos x="91" y="112"/>
                </a:cxn>
                <a:cxn ang="0">
                  <a:pos x="93" y="111"/>
                </a:cxn>
                <a:cxn ang="0">
                  <a:pos x="109" y="95"/>
                </a:cxn>
                <a:cxn ang="0">
                  <a:pos x="162" y="44"/>
                </a:cxn>
                <a:cxn ang="0">
                  <a:pos x="202" y="3"/>
                </a:cxn>
                <a:cxn ang="0">
                  <a:pos x="206" y="0"/>
                </a:cxn>
                <a:cxn ang="0">
                  <a:pos x="207" y="0"/>
                </a:cxn>
                <a:cxn ang="0">
                  <a:pos x="220" y="0"/>
                </a:cxn>
                <a:cxn ang="0">
                  <a:pos x="262" y="0"/>
                </a:cxn>
                <a:cxn ang="0">
                  <a:pos x="294" y="0"/>
                </a:cxn>
                <a:cxn ang="0">
                  <a:pos x="297" y="0"/>
                </a:cxn>
                <a:cxn ang="0">
                  <a:pos x="294" y="3"/>
                </a:cxn>
                <a:cxn ang="0">
                  <a:pos x="276" y="19"/>
                </a:cxn>
                <a:cxn ang="0">
                  <a:pos x="214" y="77"/>
                </a:cxn>
                <a:cxn ang="0">
                  <a:pos x="167" y="121"/>
                </a:cxn>
                <a:cxn ang="0">
                  <a:pos x="165" y="123"/>
                </a:cxn>
                <a:cxn ang="0">
                  <a:pos x="167" y="126"/>
                </a:cxn>
                <a:cxn ang="0">
                  <a:pos x="181" y="151"/>
                </a:cxn>
                <a:cxn ang="0">
                  <a:pos x="232" y="230"/>
                </a:cxn>
                <a:cxn ang="0">
                  <a:pos x="269" y="292"/>
                </a:cxn>
                <a:cxn ang="0">
                  <a:pos x="272" y="294"/>
                </a:cxn>
                <a:cxn ang="0">
                  <a:pos x="269" y="294"/>
                </a:cxn>
                <a:cxn ang="0">
                  <a:pos x="258" y="294"/>
                </a:cxn>
                <a:cxn ang="0">
                  <a:pos x="216" y="294"/>
                </a:cxn>
                <a:cxn ang="0">
                  <a:pos x="185" y="294"/>
                </a:cxn>
                <a:cxn ang="0">
                  <a:pos x="183" y="294"/>
                </a:cxn>
                <a:cxn ang="0">
                  <a:pos x="181" y="292"/>
                </a:cxn>
                <a:cxn ang="0">
                  <a:pos x="170" y="276"/>
                </a:cxn>
                <a:cxn ang="0">
                  <a:pos x="137" y="221"/>
                </a:cxn>
                <a:cxn ang="0">
                  <a:pos x="111" y="179"/>
                </a:cxn>
                <a:cxn ang="0">
                  <a:pos x="111" y="176"/>
                </a:cxn>
                <a:cxn ang="0">
                  <a:pos x="109" y="177"/>
                </a:cxn>
                <a:cxn ang="0">
                  <a:pos x="105" y="181"/>
                </a:cxn>
                <a:cxn ang="0">
                  <a:pos x="93" y="193"/>
                </a:cxn>
                <a:cxn ang="0">
                  <a:pos x="83" y="202"/>
                </a:cxn>
                <a:cxn ang="0">
                  <a:pos x="83" y="202"/>
                </a:cxn>
                <a:cxn ang="0">
                  <a:pos x="81" y="206"/>
                </a:cxn>
                <a:cxn ang="0">
                  <a:pos x="81" y="218"/>
                </a:cxn>
                <a:cxn ang="0">
                  <a:pos x="75" y="260"/>
                </a:cxn>
                <a:cxn ang="0">
                  <a:pos x="74" y="292"/>
                </a:cxn>
                <a:cxn ang="0">
                  <a:pos x="74" y="294"/>
                </a:cxn>
                <a:cxn ang="0">
                  <a:pos x="72" y="294"/>
                </a:cxn>
                <a:cxn ang="0">
                  <a:pos x="61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297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6" y="111"/>
                  </a:lnTo>
                  <a:lnTo>
                    <a:pt x="25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72" y="0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98" y="3"/>
                  </a:lnTo>
                  <a:lnTo>
                    <a:pt x="98" y="17"/>
                  </a:lnTo>
                  <a:lnTo>
                    <a:pt x="93" y="70"/>
                  </a:lnTo>
                  <a:lnTo>
                    <a:pt x="91" y="111"/>
                  </a:lnTo>
                  <a:lnTo>
                    <a:pt x="91" y="112"/>
                  </a:lnTo>
                  <a:lnTo>
                    <a:pt x="93" y="111"/>
                  </a:lnTo>
                  <a:lnTo>
                    <a:pt x="109" y="95"/>
                  </a:lnTo>
                  <a:lnTo>
                    <a:pt x="162" y="44"/>
                  </a:lnTo>
                  <a:lnTo>
                    <a:pt x="202" y="3"/>
                  </a:lnTo>
                  <a:lnTo>
                    <a:pt x="206" y="0"/>
                  </a:lnTo>
                  <a:lnTo>
                    <a:pt x="207" y="0"/>
                  </a:lnTo>
                  <a:lnTo>
                    <a:pt x="220" y="0"/>
                  </a:lnTo>
                  <a:lnTo>
                    <a:pt x="262" y="0"/>
                  </a:lnTo>
                  <a:lnTo>
                    <a:pt x="294" y="0"/>
                  </a:lnTo>
                  <a:lnTo>
                    <a:pt x="297" y="0"/>
                  </a:lnTo>
                  <a:lnTo>
                    <a:pt x="294" y="3"/>
                  </a:lnTo>
                  <a:lnTo>
                    <a:pt x="276" y="19"/>
                  </a:lnTo>
                  <a:lnTo>
                    <a:pt x="214" y="77"/>
                  </a:lnTo>
                  <a:lnTo>
                    <a:pt x="167" y="121"/>
                  </a:lnTo>
                  <a:lnTo>
                    <a:pt x="165" y="123"/>
                  </a:lnTo>
                  <a:lnTo>
                    <a:pt x="167" y="126"/>
                  </a:lnTo>
                  <a:lnTo>
                    <a:pt x="181" y="151"/>
                  </a:lnTo>
                  <a:lnTo>
                    <a:pt x="232" y="230"/>
                  </a:lnTo>
                  <a:lnTo>
                    <a:pt x="269" y="292"/>
                  </a:lnTo>
                  <a:lnTo>
                    <a:pt x="272" y="294"/>
                  </a:lnTo>
                  <a:lnTo>
                    <a:pt x="269" y="294"/>
                  </a:lnTo>
                  <a:lnTo>
                    <a:pt x="258" y="294"/>
                  </a:lnTo>
                  <a:lnTo>
                    <a:pt x="216" y="294"/>
                  </a:lnTo>
                  <a:lnTo>
                    <a:pt x="185" y="294"/>
                  </a:lnTo>
                  <a:lnTo>
                    <a:pt x="183" y="294"/>
                  </a:lnTo>
                  <a:lnTo>
                    <a:pt x="181" y="292"/>
                  </a:lnTo>
                  <a:lnTo>
                    <a:pt x="170" y="276"/>
                  </a:lnTo>
                  <a:lnTo>
                    <a:pt x="137" y="221"/>
                  </a:lnTo>
                  <a:lnTo>
                    <a:pt x="111" y="179"/>
                  </a:lnTo>
                  <a:lnTo>
                    <a:pt x="111" y="176"/>
                  </a:lnTo>
                  <a:lnTo>
                    <a:pt x="109" y="177"/>
                  </a:lnTo>
                  <a:lnTo>
                    <a:pt x="105" y="181"/>
                  </a:lnTo>
                  <a:lnTo>
                    <a:pt x="93" y="193"/>
                  </a:lnTo>
                  <a:lnTo>
                    <a:pt x="83" y="202"/>
                  </a:lnTo>
                  <a:lnTo>
                    <a:pt x="83" y="202"/>
                  </a:lnTo>
                  <a:lnTo>
                    <a:pt x="81" y="206"/>
                  </a:lnTo>
                  <a:lnTo>
                    <a:pt x="81" y="218"/>
                  </a:lnTo>
                  <a:lnTo>
                    <a:pt x="75" y="260"/>
                  </a:lnTo>
                  <a:lnTo>
                    <a:pt x="74" y="292"/>
                  </a:lnTo>
                  <a:lnTo>
                    <a:pt x="74" y="294"/>
                  </a:lnTo>
                  <a:lnTo>
                    <a:pt x="72" y="294"/>
                  </a:lnTo>
                  <a:lnTo>
                    <a:pt x="61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54" name="Freeform 14"/>
            <p:cNvSpPr>
              <a:spLocks/>
            </p:cNvSpPr>
            <p:nvPr/>
          </p:nvSpPr>
          <p:spPr bwMode="auto">
            <a:xfrm>
              <a:off x="3465" y="2528"/>
              <a:ext cx="281" cy="309"/>
            </a:xfrm>
            <a:custGeom>
              <a:avLst/>
              <a:gdLst/>
              <a:ahLst/>
              <a:cxnLst>
                <a:cxn ang="0">
                  <a:pos x="269" y="207"/>
                </a:cxn>
                <a:cxn ang="0">
                  <a:pos x="248" y="253"/>
                </a:cxn>
                <a:cxn ang="0">
                  <a:pos x="223" y="279"/>
                </a:cxn>
                <a:cxn ang="0">
                  <a:pos x="202" y="293"/>
                </a:cxn>
                <a:cxn ang="0">
                  <a:pos x="141" y="309"/>
                </a:cxn>
                <a:cxn ang="0">
                  <a:pos x="121" y="309"/>
                </a:cxn>
                <a:cxn ang="0">
                  <a:pos x="65" y="295"/>
                </a:cxn>
                <a:cxn ang="0">
                  <a:pos x="32" y="267"/>
                </a:cxn>
                <a:cxn ang="0">
                  <a:pos x="16" y="246"/>
                </a:cxn>
                <a:cxn ang="0">
                  <a:pos x="0" y="169"/>
                </a:cxn>
                <a:cxn ang="0">
                  <a:pos x="2" y="146"/>
                </a:cxn>
                <a:cxn ang="0">
                  <a:pos x="21" y="84"/>
                </a:cxn>
                <a:cxn ang="0">
                  <a:pos x="51" y="44"/>
                </a:cxn>
                <a:cxn ang="0">
                  <a:pos x="74" y="24"/>
                </a:cxn>
                <a:cxn ang="0">
                  <a:pos x="151" y="2"/>
                </a:cxn>
                <a:cxn ang="0">
                  <a:pos x="171" y="2"/>
                </a:cxn>
                <a:cxn ang="0">
                  <a:pos x="218" y="10"/>
                </a:cxn>
                <a:cxn ang="0">
                  <a:pos x="250" y="28"/>
                </a:cxn>
                <a:cxn ang="0">
                  <a:pos x="262" y="44"/>
                </a:cxn>
                <a:cxn ang="0">
                  <a:pos x="280" y="98"/>
                </a:cxn>
                <a:cxn ang="0">
                  <a:pos x="280" y="105"/>
                </a:cxn>
                <a:cxn ang="0">
                  <a:pos x="236" y="105"/>
                </a:cxn>
                <a:cxn ang="0">
                  <a:pos x="209" y="105"/>
                </a:cxn>
                <a:cxn ang="0">
                  <a:pos x="202" y="86"/>
                </a:cxn>
                <a:cxn ang="0">
                  <a:pos x="193" y="74"/>
                </a:cxn>
                <a:cxn ang="0">
                  <a:pos x="179" y="68"/>
                </a:cxn>
                <a:cxn ang="0">
                  <a:pos x="157" y="63"/>
                </a:cxn>
                <a:cxn ang="0">
                  <a:pos x="141" y="65"/>
                </a:cxn>
                <a:cxn ang="0">
                  <a:pos x="107" y="84"/>
                </a:cxn>
                <a:cxn ang="0">
                  <a:pos x="100" y="93"/>
                </a:cxn>
                <a:cxn ang="0">
                  <a:pos x="84" y="123"/>
                </a:cxn>
                <a:cxn ang="0">
                  <a:pos x="79" y="155"/>
                </a:cxn>
                <a:cxn ang="0">
                  <a:pos x="77" y="176"/>
                </a:cxn>
                <a:cxn ang="0">
                  <a:pos x="88" y="220"/>
                </a:cxn>
                <a:cxn ang="0">
                  <a:pos x="93" y="228"/>
                </a:cxn>
                <a:cxn ang="0">
                  <a:pos x="106" y="239"/>
                </a:cxn>
                <a:cxn ang="0">
                  <a:pos x="121" y="246"/>
                </a:cxn>
                <a:cxn ang="0">
                  <a:pos x="137" y="246"/>
                </a:cxn>
                <a:cxn ang="0">
                  <a:pos x="150" y="246"/>
                </a:cxn>
                <a:cxn ang="0">
                  <a:pos x="176" y="237"/>
                </a:cxn>
                <a:cxn ang="0">
                  <a:pos x="181" y="232"/>
                </a:cxn>
                <a:cxn ang="0">
                  <a:pos x="195" y="216"/>
                </a:cxn>
                <a:cxn ang="0">
                  <a:pos x="202" y="199"/>
                </a:cxn>
                <a:cxn ang="0">
                  <a:pos x="244" y="199"/>
                </a:cxn>
                <a:cxn ang="0">
                  <a:pos x="273" y="199"/>
                </a:cxn>
              </a:cxnLst>
              <a:rect l="0" t="0" r="r" b="b"/>
              <a:pathLst>
                <a:path w="281" h="309">
                  <a:moveTo>
                    <a:pt x="273" y="199"/>
                  </a:moveTo>
                  <a:lnTo>
                    <a:pt x="269" y="207"/>
                  </a:lnTo>
                  <a:lnTo>
                    <a:pt x="264" y="225"/>
                  </a:lnTo>
                  <a:lnTo>
                    <a:pt x="248" y="253"/>
                  </a:lnTo>
                  <a:lnTo>
                    <a:pt x="229" y="276"/>
                  </a:lnTo>
                  <a:lnTo>
                    <a:pt x="223" y="279"/>
                  </a:lnTo>
                  <a:lnTo>
                    <a:pt x="216" y="285"/>
                  </a:lnTo>
                  <a:lnTo>
                    <a:pt x="202" y="293"/>
                  </a:lnTo>
                  <a:lnTo>
                    <a:pt x="174" y="306"/>
                  </a:lnTo>
                  <a:lnTo>
                    <a:pt x="141" y="309"/>
                  </a:lnTo>
                  <a:lnTo>
                    <a:pt x="132" y="309"/>
                  </a:lnTo>
                  <a:lnTo>
                    <a:pt x="121" y="309"/>
                  </a:lnTo>
                  <a:lnTo>
                    <a:pt x="100" y="308"/>
                  </a:lnTo>
                  <a:lnTo>
                    <a:pt x="65" y="295"/>
                  </a:lnTo>
                  <a:lnTo>
                    <a:pt x="37" y="274"/>
                  </a:lnTo>
                  <a:lnTo>
                    <a:pt x="32" y="267"/>
                  </a:lnTo>
                  <a:lnTo>
                    <a:pt x="25" y="260"/>
                  </a:lnTo>
                  <a:lnTo>
                    <a:pt x="16" y="246"/>
                  </a:lnTo>
                  <a:lnTo>
                    <a:pt x="2" y="209"/>
                  </a:lnTo>
                  <a:lnTo>
                    <a:pt x="0" y="169"/>
                  </a:lnTo>
                  <a:lnTo>
                    <a:pt x="2" y="156"/>
                  </a:lnTo>
                  <a:lnTo>
                    <a:pt x="2" y="146"/>
                  </a:lnTo>
                  <a:lnTo>
                    <a:pt x="5" y="123"/>
                  </a:lnTo>
                  <a:lnTo>
                    <a:pt x="21" y="84"/>
                  </a:lnTo>
                  <a:lnTo>
                    <a:pt x="44" y="53"/>
                  </a:lnTo>
                  <a:lnTo>
                    <a:pt x="51" y="44"/>
                  </a:lnTo>
                  <a:lnTo>
                    <a:pt x="58" y="37"/>
                  </a:lnTo>
                  <a:lnTo>
                    <a:pt x="74" y="24"/>
                  </a:lnTo>
                  <a:lnTo>
                    <a:pt x="111" y="9"/>
                  </a:lnTo>
                  <a:lnTo>
                    <a:pt x="151" y="2"/>
                  </a:lnTo>
                  <a:lnTo>
                    <a:pt x="164" y="0"/>
                  </a:lnTo>
                  <a:lnTo>
                    <a:pt x="171" y="2"/>
                  </a:lnTo>
                  <a:lnTo>
                    <a:pt x="188" y="3"/>
                  </a:lnTo>
                  <a:lnTo>
                    <a:pt x="218" y="10"/>
                  </a:lnTo>
                  <a:lnTo>
                    <a:pt x="243" y="24"/>
                  </a:lnTo>
                  <a:lnTo>
                    <a:pt x="250" y="28"/>
                  </a:lnTo>
                  <a:lnTo>
                    <a:pt x="253" y="33"/>
                  </a:lnTo>
                  <a:lnTo>
                    <a:pt x="262" y="44"/>
                  </a:lnTo>
                  <a:lnTo>
                    <a:pt x="274" y="70"/>
                  </a:lnTo>
                  <a:lnTo>
                    <a:pt x="280" y="98"/>
                  </a:lnTo>
                  <a:lnTo>
                    <a:pt x="281" y="105"/>
                  </a:lnTo>
                  <a:lnTo>
                    <a:pt x="280" y="105"/>
                  </a:lnTo>
                  <a:lnTo>
                    <a:pt x="269" y="105"/>
                  </a:lnTo>
                  <a:lnTo>
                    <a:pt x="236" y="105"/>
                  </a:lnTo>
                  <a:lnTo>
                    <a:pt x="209" y="105"/>
                  </a:lnTo>
                  <a:lnTo>
                    <a:pt x="209" y="105"/>
                  </a:lnTo>
                  <a:lnTo>
                    <a:pt x="206" y="97"/>
                  </a:lnTo>
                  <a:lnTo>
                    <a:pt x="202" y="86"/>
                  </a:lnTo>
                  <a:lnTo>
                    <a:pt x="195" y="77"/>
                  </a:lnTo>
                  <a:lnTo>
                    <a:pt x="193" y="74"/>
                  </a:lnTo>
                  <a:lnTo>
                    <a:pt x="185" y="70"/>
                  </a:lnTo>
                  <a:lnTo>
                    <a:pt x="179" y="68"/>
                  </a:lnTo>
                  <a:lnTo>
                    <a:pt x="167" y="65"/>
                  </a:lnTo>
                  <a:lnTo>
                    <a:pt x="157" y="63"/>
                  </a:lnTo>
                  <a:lnTo>
                    <a:pt x="151" y="65"/>
                  </a:lnTo>
                  <a:lnTo>
                    <a:pt x="141" y="65"/>
                  </a:lnTo>
                  <a:lnTo>
                    <a:pt x="123" y="72"/>
                  </a:lnTo>
                  <a:lnTo>
                    <a:pt x="107" y="84"/>
                  </a:lnTo>
                  <a:lnTo>
                    <a:pt x="104" y="88"/>
                  </a:lnTo>
                  <a:lnTo>
                    <a:pt x="100" y="93"/>
                  </a:lnTo>
                  <a:lnTo>
                    <a:pt x="93" y="102"/>
                  </a:lnTo>
                  <a:lnTo>
                    <a:pt x="84" y="123"/>
                  </a:lnTo>
                  <a:lnTo>
                    <a:pt x="79" y="149"/>
                  </a:lnTo>
                  <a:lnTo>
                    <a:pt x="79" y="155"/>
                  </a:lnTo>
                  <a:lnTo>
                    <a:pt x="77" y="163"/>
                  </a:lnTo>
                  <a:lnTo>
                    <a:pt x="77" y="176"/>
                  </a:lnTo>
                  <a:lnTo>
                    <a:pt x="81" y="200"/>
                  </a:lnTo>
                  <a:lnTo>
                    <a:pt x="88" y="220"/>
                  </a:lnTo>
                  <a:lnTo>
                    <a:pt x="92" y="223"/>
                  </a:lnTo>
                  <a:lnTo>
                    <a:pt x="93" y="228"/>
                  </a:lnTo>
                  <a:lnTo>
                    <a:pt x="99" y="234"/>
                  </a:lnTo>
                  <a:lnTo>
                    <a:pt x="106" y="239"/>
                  </a:lnTo>
                  <a:lnTo>
                    <a:pt x="113" y="242"/>
                  </a:lnTo>
                  <a:lnTo>
                    <a:pt x="121" y="246"/>
                  </a:lnTo>
                  <a:lnTo>
                    <a:pt x="132" y="246"/>
                  </a:lnTo>
                  <a:lnTo>
                    <a:pt x="137" y="246"/>
                  </a:lnTo>
                  <a:lnTo>
                    <a:pt x="141" y="246"/>
                  </a:lnTo>
                  <a:lnTo>
                    <a:pt x="150" y="246"/>
                  </a:lnTo>
                  <a:lnTo>
                    <a:pt x="164" y="242"/>
                  </a:lnTo>
                  <a:lnTo>
                    <a:pt x="176" y="237"/>
                  </a:lnTo>
                  <a:lnTo>
                    <a:pt x="179" y="234"/>
                  </a:lnTo>
                  <a:lnTo>
                    <a:pt x="181" y="232"/>
                  </a:lnTo>
                  <a:lnTo>
                    <a:pt x="186" y="228"/>
                  </a:lnTo>
                  <a:lnTo>
                    <a:pt x="195" y="216"/>
                  </a:lnTo>
                  <a:lnTo>
                    <a:pt x="201" y="204"/>
                  </a:lnTo>
                  <a:lnTo>
                    <a:pt x="202" y="199"/>
                  </a:lnTo>
                  <a:lnTo>
                    <a:pt x="213" y="199"/>
                  </a:lnTo>
                  <a:lnTo>
                    <a:pt x="244" y="199"/>
                  </a:lnTo>
                  <a:lnTo>
                    <a:pt x="271" y="199"/>
                  </a:lnTo>
                  <a:lnTo>
                    <a:pt x="273" y="199"/>
                  </a:lnTo>
                  <a:lnTo>
                    <a:pt x="273" y="199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55" name="Freeform 15"/>
            <p:cNvSpPr>
              <a:spLocks noEditPoints="1"/>
            </p:cNvSpPr>
            <p:nvPr/>
          </p:nvSpPr>
          <p:spPr bwMode="auto">
            <a:xfrm>
              <a:off x="3764" y="2605"/>
              <a:ext cx="232" cy="232"/>
            </a:xfrm>
            <a:custGeom>
              <a:avLst/>
              <a:gdLst/>
              <a:ahLst/>
              <a:cxnLst>
                <a:cxn ang="0">
                  <a:pos x="72" y="120"/>
                </a:cxn>
                <a:cxn ang="0">
                  <a:pos x="74" y="146"/>
                </a:cxn>
                <a:cxn ang="0">
                  <a:pos x="81" y="160"/>
                </a:cxn>
                <a:cxn ang="0">
                  <a:pos x="86" y="169"/>
                </a:cxn>
                <a:cxn ang="0">
                  <a:pos x="107" y="178"/>
                </a:cxn>
                <a:cxn ang="0">
                  <a:pos x="112" y="178"/>
                </a:cxn>
                <a:cxn ang="0">
                  <a:pos x="127" y="176"/>
                </a:cxn>
                <a:cxn ang="0">
                  <a:pos x="144" y="160"/>
                </a:cxn>
                <a:cxn ang="0">
                  <a:pos x="149" y="153"/>
                </a:cxn>
                <a:cxn ang="0">
                  <a:pos x="158" y="120"/>
                </a:cxn>
                <a:cxn ang="0">
                  <a:pos x="160" y="111"/>
                </a:cxn>
                <a:cxn ang="0">
                  <a:pos x="156" y="85"/>
                </a:cxn>
                <a:cxn ang="0">
                  <a:pos x="151" y="69"/>
                </a:cxn>
                <a:cxn ang="0">
                  <a:pos x="146" y="63"/>
                </a:cxn>
                <a:cxn ang="0">
                  <a:pos x="135" y="56"/>
                </a:cxn>
                <a:cxn ang="0">
                  <a:pos x="123" y="55"/>
                </a:cxn>
                <a:cxn ang="0">
                  <a:pos x="111" y="55"/>
                </a:cxn>
                <a:cxn ang="0">
                  <a:pos x="95" y="63"/>
                </a:cxn>
                <a:cxn ang="0">
                  <a:pos x="86" y="72"/>
                </a:cxn>
                <a:cxn ang="0">
                  <a:pos x="77" y="93"/>
                </a:cxn>
                <a:cxn ang="0">
                  <a:pos x="74" y="114"/>
                </a:cxn>
                <a:cxn ang="0">
                  <a:pos x="72" y="125"/>
                </a:cxn>
                <a:cxn ang="0">
                  <a:pos x="72" y="116"/>
                </a:cxn>
                <a:cxn ang="0">
                  <a:pos x="74" y="114"/>
                </a:cxn>
                <a:cxn ang="0">
                  <a:pos x="2" y="107"/>
                </a:cxn>
                <a:cxn ang="0">
                  <a:pos x="16" y="60"/>
                </a:cxn>
                <a:cxn ang="0">
                  <a:pos x="39" y="30"/>
                </a:cxn>
                <a:cxn ang="0">
                  <a:pos x="56" y="18"/>
                </a:cxn>
                <a:cxn ang="0">
                  <a:pos x="118" y="2"/>
                </a:cxn>
                <a:cxn ang="0">
                  <a:pos x="135" y="2"/>
                </a:cxn>
                <a:cxn ang="0">
                  <a:pos x="181" y="11"/>
                </a:cxn>
                <a:cxn ang="0">
                  <a:pos x="209" y="30"/>
                </a:cxn>
                <a:cxn ang="0">
                  <a:pos x="220" y="48"/>
                </a:cxn>
                <a:cxn ang="0">
                  <a:pos x="232" y="90"/>
                </a:cxn>
                <a:cxn ang="0">
                  <a:pos x="230" y="125"/>
                </a:cxn>
                <a:cxn ang="0">
                  <a:pos x="216" y="171"/>
                </a:cxn>
                <a:cxn ang="0">
                  <a:pos x="193" y="201"/>
                </a:cxn>
                <a:cxn ang="0">
                  <a:pos x="176" y="215"/>
                </a:cxn>
                <a:cxn ang="0">
                  <a:pos x="114" y="232"/>
                </a:cxn>
                <a:cxn ang="0">
                  <a:pos x="97" y="232"/>
                </a:cxn>
                <a:cxn ang="0">
                  <a:pos x="51" y="222"/>
                </a:cxn>
                <a:cxn ang="0">
                  <a:pos x="25" y="201"/>
                </a:cxn>
                <a:cxn ang="0">
                  <a:pos x="12" y="185"/>
                </a:cxn>
                <a:cxn ang="0">
                  <a:pos x="0" y="125"/>
                </a:cxn>
                <a:cxn ang="0">
                  <a:pos x="2" y="107"/>
                </a:cxn>
                <a:cxn ang="0">
                  <a:pos x="2" y="104"/>
                </a:cxn>
                <a:cxn ang="0">
                  <a:pos x="2" y="114"/>
                </a:cxn>
              </a:cxnLst>
              <a:rect l="0" t="0" r="r" b="b"/>
              <a:pathLst>
                <a:path w="232" h="232">
                  <a:moveTo>
                    <a:pt x="74" y="114"/>
                  </a:moveTo>
                  <a:lnTo>
                    <a:pt x="72" y="120"/>
                  </a:lnTo>
                  <a:lnTo>
                    <a:pt x="72" y="130"/>
                  </a:lnTo>
                  <a:lnTo>
                    <a:pt x="74" y="146"/>
                  </a:lnTo>
                  <a:lnTo>
                    <a:pt x="79" y="158"/>
                  </a:lnTo>
                  <a:lnTo>
                    <a:pt x="81" y="160"/>
                  </a:lnTo>
                  <a:lnTo>
                    <a:pt x="83" y="164"/>
                  </a:lnTo>
                  <a:lnTo>
                    <a:pt x="86" y="169"/>
                  </a:lnTo>
                  <a:lnTo>
                    <a:pt x="95" y="176"/>
                  </a:lnTo>
                  <a:lnTo>
                    <a:pt x="107" y="178"/>
                  </a:lnTo>
                  <a:lnTo>
                    <a:pt x="111" y="178"/>
                  </a:lnTo>
                  <a:lnTo>
                    <a:pt x="112" y="178"/>
                  </a:lnTo>
                  <a:lnTo>
                    <a:pt x="120" y="178"/>
                  </a:lnTo>
                  <a:lnTo>
                    <a:pt x="127" y="176"/>
                  </a:lnTo>
                  <a:lnTo>
                    <a:pt x="137" y="169"/>
                  </a:lnTo>
                  <a:lnTo>
                    <a:pt x="144" y="160"/>
                  </a:lnTo>
                  <a:lnTo>
                    <a:pt x="146" y="158"/>
                  </a:lnTo>
                  <a:lnTo>
                    <a:pt x="149" y="153"/>
                  </a:lnTo>
                  <a:lnTo>
                    <a:pt x="155" y="139"/>
                  </a:lnTo>
                  <a:lnTo>
                    <a:pt x="158" y="120"/>
                  </a:lnTo>
                  <a:lnTo>
                    <a:pt x="160" y="114"/>
                  </a:lnTo>
                  <a:lnTo>
                    <a:pt x="160" y="111"/>
                  </a:lnTo>
                  <a:lnTo>
                    <a:pt x="160" y="102"/>
                  </a:lnTo>
                  <a:lnTo>
                    <a:pt x="156" y="85"/>
                  </a:lnTo>
                  <a:lnTo>
                    <a:pt x="151" y="72"/>
                  </a:lnTo>
                  <a:lnTo>
                    <a:pt x="151" y="69"/>
                  </a:lnTo>
                  <a:lnTo>
                    <a:pt x="149" y="67"/>
                  </a:lnTo>
                  <a:lnTo>
                    <a:pt x="146" y="63"/>
                  </a:lnTo>
                  <a:lnTo>
                    <a:pt x="141" y="60"/>
                  </a:lnTo>
                  <a:lnTo>
                    <a:pt x="135" y="56"/>
                  </a:lnTo>
                  <a:lnTo>
                    <a:pt x="130" y="55"/>
                  </a:lnTo>
                  <a:lnTo>
                    <a:pt x="123" y="55"/>
                  </a:lnTo>
                  <a:lnTo>
                    <a:pt x="121" y="53"/>
                  </a:lnTo>
                  <a:lnTo>
                    <a:pt x="111" y="55"/>
                  </a:lnTo>
                  <a:lnTo>
                    <a:pt x="105" y="56"/>
                  </a:lnTo>
                  <a:lnTo>
                    <a:pt x="95" y="63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9"/>
                  </a:lnTo>
                  <a:lnTo>
                    <a:pt x="77" y="93"/>
                  </a:lnTo>
                  <a:lnTo>
                    <a:pt x="74" y="111"/>
                  </a:lnTo>
                  <a:lnTo>
                    <a:pt x="74" y="114"/>
                  </a:lnTo>
                  <a:lnTo>
                    <a:pt x="72" y="120"/>
                  </a:lnTo>
                  <a:lnTo>
                    <a:pt x="72" y="125"/>
                  </a:lnTo>
                  <a:lnTo>
                    <a:pt x="72" y="122"/>
                  </a:lnTo>
                  <a:lnTo>
                    <a:pt x="72" y="116"/>
                  </a:lnTo>
                  <a:lnTo>
                    <a:pt x="74" y="114"/>
                  </a:lnTo>
                  <a:lnTo>
                    <a:pt x="74" y="114"/>
                  </a:lnTo>
                  <a:close/>
                  <a:moveTo>
                    <a:pt x="2" y="114"/>
                  </a:moveTo>
                  <a:lnTo>
                    <a:pt x="2" y="107"/>
                  </a:lnTo>
                  <a:lnTo>
                    <a:pt x="5" y="90"/>
                  </a:lnTo>
                  <a:lnTo>
                    <a:pt x="16" y="60"/>
                  </a:lnTo>
                  <a:lnTo>
                    <a:pt x="33" y="35"/>
                  </a:lnTo>
                  <a:lnTo>
                    <a:pt x="39" y="30"/>
                  </a:lnTo>
                  <a:lnTo>
                    <a:pt x="44" y="27"/>
                  </a:lnTo>
                  <a:lnTo>
                    <a:pt x="56" y="18"/>
                  </a:lnTo>
                  <a:lnTo>
                    <a:pt x="84" y="7"/>
                  </a:lnTo>
                  <a:lnTo>
                    <a:pt x="118" y="2"/>
                  </a:lnTo>
                  <a:lnTo>
                    <a:pt x="127" y="0"/>
                  </a:lnTo>
                  <a:lnTo>
                    <a:pt x="135" y="2"/>
                  </a:lnTo>
                  <a:lnTo>
                    <a:pt x="151" y="4"/>
                  </a:lnTo>
                  <a:lnTo>
                    <a:pt x="181" y="11"/>
                  </a:lnTo>
                  <a:lnTo>
                    <a:pt x="204" y="27"/>
                  </a:lnTo>
                  <a:lnTo>
                    <a:pt x="209" y="30"/>
                  </a:lnTo>
                  <a:lnTo>
                    <a:pt x="213" y="35"/>
                  </a:lnTo>
                  <a:lnTo>
                    <a:pt x="220" y="48"/>
                  </a:lnTo>
                  <a:lnTo>
                    <a:pt x="227" y="60"/>
                  </a:lnTo>
                  <a:lnTo>
                    <a:pt x="232" y="90"/>
                  </a:lnTo>
                  <a:lnTo>
                    <a:pt x="232" y="114"/>
                  </a:lnTo>
                  <a:lnTo>
                    <a:pt x="230" y="125"/>
                  </a:lnTo>
                  <a:lnTo>
                    <a:pt x="227" y="141"/>
                  </a:lnTo>
                  <a:lnTo>
                    <a:pt x="216" y="171"/>
                  </a:lnTo>
                  <a:lnTo>
                    <a:pt x="199" y="195"/>
                  </a:lnTo>
                  <a:lnTo>
                    <a:pt x="193" y="201"/>
                  </a:lnTo>
                  <a:lnTo>
                    <a:pt x="186" y="206"/>
                  </a:lnTo>
                  <a:lnTo>
                    <a:pt x="176" y="215"/>
                  </a:lnTo>
                  <a:lnTo>
                    <a:pt x="148" y="227"/>
                  </a:lnTo>
                  <a:lnTo>
                    <a:pt x="114" y="232"/>
                  </a:lnTo>
                  <a:lnTo>
                    <a:pt x="105" y="232"/>
                  </a:lnTo>
                  <a:lnTo>
                    <a:pt x="97" y="232"/>
                  </a:lnTo>
                  <a:lnTo>
                    <a:pt x="79" y="231"/>
                  </a:lnTo>
                  <a:lnTo>
                    <a:pt x="51" y="222"/>
                  </a:lnTo>
                  <a:lnTo>
                    <a:pt x="28" y="206"/>
                  </a:lnTo>
                  <a:lnTo>
                    <a:pt x="25" y="201"/>
                  </a:lnTo>
                  <a:lnTo>
                    <a:pt x="19" y="195"/>
                  </a:lnTo>
                  <a:lnTo>
                    <a:pt x="12" y="185"/>
                  </a:lnTo>
                  <a:lnTo>
                    <a:pt x="2" y="157"/>
                  </a:lnTo>
                  <a:lnTo>
                    <a:pt x="0" y="125"/>
                  </a:lnTo>
                  <a:lnTo>
                    <a:pt x="2" y="114"/>
                  </a:lnTo>
                  <a:lnTo>
                    <a:pt x="2" y="107"/>
                  </a:lnTo>
                  <a:lnTo>
                    <a:pt x="2" y="100"/>
                  </a:lnTo>
                  <a:lnTo>
                    <a:pt x="2" y="104"/>
                  </a:lnTo>
                  <a:lnTo>
                    <a:pt x="2" y="114"/>
                  </a:lnTo>
                  <a:lnTo>
                    <a:pt x="2" y="114"/>
                  </a:lnTo>
                  <a:lnTo>
                    <a:pt x="2" y="11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56" name="Freeform 16"/>
            <p:cNvSpPr>
              <a:spLocks/>
            </p:cNvSpPr>
            <p:nvPr/>
          </p:nvSpPr>
          <p:spPr bwMode="auto">
            <a:xfrm>
              <a:off x="4022" y="2607"/>
              <a:ext cx="222" cy="222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11" y="88"/>
                </a:cxn>
                <a:cxn ang="0">
                  <a:pos x="20" y="5"/>
                </a:cxn>
                <a:cxn ang="0">
                  <a:pos x="62" y="5"/>
                </a:cxn>
                <a:cxn ang="0">
                  <a:pos x="90" y="5"/>
                </a:cxn>
                <a:cxn ang="0">
                  <a:pos x="87" y="23"/>
                </a:cxn>
                <a:cxn ang="0">
                  <a:pos x="87" y="33"/>
                </a:cxn>
                <a:cxn ang="0">
                  <a:pos x="92" y="28"/>
                </a:cxn>
                <a:cxn ang="0">
                  <a:pos x="113" y="12"/>
                </a:cxn>
                <a:cxn ang="0">
                  <a:pos x="125" y="5"/>
                </a:cxn>
                <a:cxn ang="0">
                  <a:pos x="152" y="2"/>
                </a:cxn>
                <a:cxn ang="0">
                  <a:pos x="162" y="2"/>
                </a:cxn>
                <a:cxn ang="0">
                  <a:pos x="192" y="7"/>
                </a:cxn>
                <a:cxn ang="0">
                  <a:pos x="210" y="19"/>
                </a:cxn>
                <a:cxn ang="0">
                  <a:pos x="215" y="32"/>
                </a:cxn>
                <a:cxn ang="0">
                  <a:pos x="222" y="61"/>
                </a:cxn>
                <a:cxn ang="0">
                  <a:pos x="220" y="84"/>
                </a:cxn>
                <a:cxn ang="0">
                  <a:pos x="213" y="169"/>
                </a:cxn>
                <a:cxn ang="0">
                  <a:pos x="210" y="222"/>
                </a:cxn>
                <a:cxn ang="0">
                  <a:pos x="197" y="222"/>
                </a:cxn>
                <a:cxn ang="0">
                  <a:pos x="138" y="222"/>
                </a:cxn>
                <a:cxn ang="0">
                  <a:pos x="138" y="220"/>
                </a:cxn>
                <a:cxn ang="0">
                  <a:pos x="143" y="155"/>
                </a:cxn>
                <a:cxn ang="0">
                  <a:pos x="148" y="112"/>
                </a:cxn>
                <a:cxn ang="0">
                  <a:pos x="148" y="95"/>
                </a:cxn>
                <a:cxn ang="0">
                  <a:pos x="145" y="67"/>
                </a:cxn>
                <a:cxn ang="0">
                  <a:pos x="141" y="60"/>
                </a:cxn>
                <a:cxn ang="0">
                  <a:pos x="134" y="56"/>
                </a:cxn>
                <a:cxn ang="0">
                  <a:pos x="123" y="54"/>
                </a:cxn>
                <a:cxn ang="0">
                  <a:pos x="113" y="54"/>
                </a:cxn>
                <a:cxn ang="0">
                  <a:pos x="99" y="61"/>
                </a:cxn>
                <a:cxn ang="0">
                  <a:pos x="92" y="69"/>
                </a:cxn>
                <a:cxn ang="0">
                  <a:pos x="85" y="86"/>
                </a:cxn>
                <a:cxn ang="0">
                  <a:pos x="81" y="105"/>
                </a:cxn>
                <a:cxn ang="0">
                  <a:pos x="80" y="125"/>
                </a:cxn>
                <a:cxn ang="0">
                  <a:pos x="72" y="220"/>
                </a:cxn>
                <a:cxn ang="0">
                  <a:pos x="71" y="222"/>
                </a:cxn>
                <a:cxn ang="0">
                  <a:pos x="27" y="222"/>
                </a:cxn>
                <a:cxn ang="0">
                  <a:pos x="0" y="222"/>
                </a:cxn>
              </a:cxnLst>
              <a:rect l="0" t="0" r="r" b="b"/>
              <a:pathLst>
                <a:path w="222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1" y="88"/>
                  </a:lnTo>
                  <a:lnTo>
                    <a:pt x="18" y="10"/>
                  </a:lnTo>
                  <a:lnTo>
                    <a:pt x="20" y="5"/>
                  </a:lnTo>
                  <a:lnTo>
                    <a:pt x="30" y="5"/>
                  </a:lnTo>
                  <a:lnTo>
                    <a:pt x="62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7" y="23"/>
                  </a:lnTo>
                  <a:lnTo>
                    <a:pt x="87" y="33"/>
                  </a:lnTo>
                  <a:lnTo>
                    <a:pt x="87" y="33"/>
                  </a:lnTo>
                  <a:lnTo>
                    <a:pt x="88" y="32"/>
                  </a:lnTo>
                  <a:lnTo>
                    <a:pt x="92" y="28"/>
                  </a:lnTo>
                  <a:lnTo>
                    <a:pt x="102" y="19"/>
                  </a:lnTo>
                  <a:lnTo>
                    <a:pt x="113" y="12"/>
                  </a:lnTo>
                  <a:lnTo>
                    <a:pt x="116" y="9"/>
                  </a:lnTo>
                  <a:lnTo>
                    <a:pt x="125" y="5"/>
                  </a:lnTo>
                  <a:lnTo>
                    <a:pt x="138" y="2"/>
                  </a:lnTo>
                  <a:lnTo>
                    <a:pt x="152" y="2"/>
                  </a:lnTo>
                  <a:lnTo>
                    <a:pt x="157" y="0"/>
                  </a:lnTo>
                  <a:lnTo>
                    <a:pt x="162" y="2"/>
                  </a:lnTo>
                  <a:lnTo>
                    <a:pt x="173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10" y="19"/>
                  </a:lnTo>
                  <a:lnTo>
                    <a:pt x="211" y="23"/>
                  </a:lnTo>
                  <a:lnTo>
                    <a:pt x="215" y="32"/>
                  </a:lnTo>
                  <a:lnTo>
                    <a:pt x="218" y="39"/>
                  </a:lnTo>
                  <a:lnTo>
                    <a:pt x="222" y="61"/>
                  </a:lnTo>
                  <a:lnTo>
                    <a:pt x="222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10" y="220"/>
                  </a:lnTo>
                  <a:lnTo>
                    <a:pt x="210" y="222"/>
                  </a:lnTo>
                  <a:lnTo>
                    <a:pt x="208" y="222"/>
                  </a:lnTo>
                  <a:lnTo>
                    <a:pt x="197" y="222"/>
                  </a:lnTo>
                  <a:lnTo>
                    <a:pt x="164" y="222"/>
                  </a:lnTo>
                  <a:lnTo>
                    <a:pt x="138" y="222"/>
                  </a:lnTo>
                  <a:lnTo>
                    <a:pt x="138" y="222"/>
                  </a:lnTo>
                  <a:lnTo>
                    <a:pt x="138" y="220"/>
                  </a:lnTo>
                  <a:lnTo>
                    <a:pt x="138" y="206"/>
                  </a:lnTo>
                  <a:lnTo>
                    <a:pt x="143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8" y="77"/>
                  </a:lnTo>
                  <a:lnTo>
                    <a:pt x="145" y="67"/>
                  </a:lnTo>
                  <a:lnTo>
                    <a:pt x="145" y="63"/>
                  </a:lnTo>
                  <a:lnTo>
                    <a:pt x="141" y="60"/>
                  </a:lnTo>
                  <a:lnTo>
                    <a:pt x="138" y="58"/>
                  </a:lnTo>
                  <a:lnTo>
                    <a:pt x="134" y="56"/>
                  </a:lnTo>
                  <a:lnTo>
                    <a:pt x="129" y="54"/>
                  </a:lnTo>
                  <a:lnTo>
                    <a:pt x="123" y="54"/>
                  </a:lnTo>
                  <a:lnTo>
                    <a:pt x="122" y="53"/>
                  </a:lnTo>
                  <a:lnTo>
                    <a:pt x="113" y="54"/>
                  </a:lnTo>
                  <a:lnTo>
                    <a:pt x="108" y="56"/>
                  </a:lnTo>
                  <a:lnTo>
                    <a:pt x="99" y="61"/>
                  </a:lnTo>
                  <a:lnTo>
                    <a:pt x="94" y="65"/>
                  </a:lnTo>
                  <a:lnTo>
                    <a:pt x="92" y="69"/>
                  </a:lnTo>
                  <a:lnTo>
                    <a:pt x="88" y="74"/>
                  </a:lnTo>
                  <a:lnTo>
                    <a:pt x="85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80" y="109"/>
                  </a:lnTo>
                  <a:lnTo>
                    <a:pt x="80" y="125"/>
                  </a:lnTo>
                  <a:lnTo>
                    <a:pt x="74" y="179"/>
                  </a:lnTo>
                  <a:lnTo>
                    <a:pt x="72" y="220"/>
                  </a:lnTo>
                  <a:lnTo>
                    <a:pt x="72" y="222"/>
                  </a:lnTo>
                  <a:lnTo>
                    <a:pt x="71" y="222"/>
                  </a:lnTo>
                  <a:lnTo>
                    <a:pt x="60" y="222"/>
                  </a:lnTo>
                  <a:lnTo>
                    <a:pt x="27" y="222"/>
                  </a:lnTo>
                  <a:lnTo>
                    <a:pt x="0" y="222"/>
                  </a:lnTo>
                  <a:lnTo>
                    <a:pt x="0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57" name="Freeform 17"/>
            <p:cNvSpPr>
              <a:spLocks/>
            </p:cNvSpPr>
            <p:nvPr/>
          </p:nvSpPr>
          <p:spPr bwMode="auto">
            <a:xfrm>
              <a:off x="4276" y="2605"/>
              <a:ext cx="212" cy="231"/>
            </a:xfrm>
            <a:custGeom>
              <a:avLst/>
              <a:gdLst/>
              <a:ahLst/>
              <a:cxnLst>
                <a:cxn ang="0">
                  <a:pos x="42" y="158"/>
                </a:cxn>
                <a:cxn ang="0">
                  <a:pos x="70" y="162"/>
                </a:cxn>
                <a:cxn ang="0">
                  <a:pos x="77" y="180"/>
                </a:cxn>
                <a:cxn ang="0">
                  <a:pos x="84" y="183"/>
                </a:cxn>
                <a:cxn ang="0">
                  <a:pos x="107" y="187"/>
                </a:cxn>
                <a:cxn ang="0">
                  <a:pos x="121" y="185"/>
                </a:cxn>
                <a:cxn ang="0">
                  <a:pos x="133" y="180"/>
                </a:cxn>
                <a:cxn ang="0">
                  <a:pos x="138" y="171"/>
                </a:cxn>
                <a:cxn ang="0">
                  <a:pos x="138" y="162"/>
                </a:cxn>
                <a:cxn ang="0">
                  <a:pos x="126" y="151"/>
                </a:cxn>
                <a:cxn ang="0">
                  <a:pos x="105" y="144"/>
                </a:cxn>
                <a:cxn ang="0">
                  <a:pos x="82" y="137"/>
                </a:cxn>
                <a:cxn ang="0">
                  <a:pos x="61" y="130"/>
                </a:cxn>
                <a:cxn ang="0">
                  <a:pos x="26" y="107"/>
                </a:cxn>
                <a:cxn ang="0">
                  <a:pos x="17" y="95"/>
                </a:cxn>
                <a:cxn ang="0">
                  <a:pos x="15" y="65"/>
                </a:cxn>
                <a:cxn ang="0">
                  <a:pos x="40" y="23"/>
                </a:cxn>
                <a:cxn ang="0">
                  <a:pos x="59" y="12"/>
                </a:cxn>
                <a:cxn ang="0">
                  <a:pos x="116" y="0"/>
                </a:cxn>
                <a:cxn ang="0">
                  <a:pos x="163" y="7"/>
                </a:cxn>
                <a:cxn ang="0">
                  <a:pos x="191" y="20"/>
                </a:cxn>
                <a:cxn ang="0">
                  <a:pos x="211" y="58"/>
                </a:cxn>
                <a:cxn ang="0">
                  <a:pos x="200" y="63"/>
                </a:cxn>
                <a:cxn ang="0">
                  <a:pos x="144" y="63"/>
                </a:cxn>
                <a:cxn ang="0">
                  <a:pos x="135" y="48"/>
                </a:cxn>
                <a:cxn ang="0">
                  <a:pos x="126" y="44"/>
                </a:cxn>
                <a:cxn ang="0">
                  <a:pos x="107" y="42"/>
                </a:cxn>
                <a:cxn ang="0">
                  <a:pos x="93" y="46"/>
                </a:cxn>
                <a:cxn ang="0">
                  <a:pos x="86" y="55"/>
                </a:cxn>
                <a:cxn ang="0">
                  <a:pos x="86" y="65"/>
                </a:cxn>
                <a:cxn ang="0">
                  <a:pos x="96" y="74"/>
                </a:cxn>
                <a:cxn ang="0">
                  <a:pos x="119" y="83"/>
                </a:cxn>
                <a:cxn ang="0">
                  <a:pos x="130" y="86"/>
                </a:cxn>
                <a:cxn ang="0">
                  <a:pos x="145" y="92"/>
                </a:cxn>
                <a:cxn ang="0">
                  <a:pos x="175" y="100"/>
                </a:cxn>
                <a:cxn ang="0">
                  <a:pos x="191" y="109"/>
                </a:cxn>
                <a:cxn ang="0">
                  <a:pos x="202" y="122"/>
                </a:cxn>
                <a:cxn ang="0">
                  <a:pos x="209" y="132"/>
                </a:cxn>
                <a:cxn ang="0">
                  <a:pos x="211" y="153"/>
                </a:cxn>
                <a:cxn ang="0">
                  <a:pos x="207" y="173"/>
                </a:cxn>
                <a:cxn ang="0">
                  <a:pos x="179" y="211"/>
                </a:cxn>
                <a:cxn ang="0">
                  <a:pos x="137" y="229"/>
                </a:cxn>
                <a:cxn ang="0">
                  <a:pos x="91" y="231"/>
                </a:cxn>
                <a:cxn ang="0">
                  <a:pos x="28" y="216"/>
                </a:cxn>
                <a:cxn ang="0">
                  <a:pos x="14" y="202"/>
                </a:cxn>
                <a:cxn ang="0">
                  <a:pos x="0" y="158"/>
                </a:cxn>
              </a:cxnLst>
              <a:rect l="0" t="0" r="r" b="b"/>
              <a:pathLst>
                <a:path w="212" h="231">
                  <a:moveTo>
                    <a:pt x="0" y="158"/>
                  </a:moveTo>
                  <a:lnTo>
                    <a:pt x="10" y="158"/>
                  </a:lnTo>
                  <a:lnTo>
                    <a:pt x="42" y="158"/>
                  </a:lnTo>
                  <a:lnTo>
                    <a:pt x="68" y="158"/>
                  </a:lnTo>
                  <a:lnTo>
                    <a:pt x="70" y="158"/>
                  </a:lnTo>
                  <a:lnTo>
                    <a:pt x="70" y="162"/>
                  </a:lnTo>
                  <a:lnTo>
                    <a:pt x="70" y="165"/>
                  </a:lnTo>
                  <a:lnTo>
                    <a:pt x="72" y="173"/>
                  </a:lnTo>
                  <a:lnTo>
                    <a:pt x="77" y="180"/>
                  </a:lnTo>
                  <a:lnTo>
                    <a:pt x="79" y="180"/>
                  </a:lnTo>
                  <a:lnTo>
                    <a:pt x="80" y="181"/>
                  </a:lnTo>
                  <a:lnTo>
                    <a:pt x="84" y="183"/>
                  </a:lnTo>
                  <a:lnTo>
                    <a:pt x="93" y="187"/>
                  </a:lnTo>
                  <a:lnTo>
                    <a:pt x="103" y="187"/>
                  </a:lnTo>
                  <a:lnTo>
                    <a:pt x="107" y="187"/>
                  </a:lnTo>
                  <a:lnTo>
                    <a:pt x="109" y="187"/>
                  </a:lnTo>
                  <a:lnTo>
                    <a:pt x="112" y="187"/>
                  </a:lnTo>
                  <a:lnTo>
                    <a:pt x="121" y="185"/>
                  </a:lnTo>
                  <a:lnTo>
                    <a:pt x="128" y="183"/>
                  </a:lnTo>
                  <a:lnTo>
                    <a:pt x="130" y="181"/>
                  </a:lnTo>
                  <a:lnTo>
                    <a:pt x="133" y="180"/>
                  </a:lnTo>
                  <a:lnTo>
                    <a:pt x="135" y="176"/>
                  </a:lnTo>
                  <a:lnTo>
                    <a:pt x="137" y="174"/>
                  </a:lnTo>
                  <a:lnTo>
                    <a:pt x="138" y="171"/>
                  </a:lnTo>
                  <a:lnTo>
                    <a:pt x="138" y="167"/>
                  </a:lnTo>
                  <a:lnTo>
                    <a:pt x="140" y="165"/>
                  </a:lnTo>
                  <a:lnTo>
                    <a:pt x="138" y="162"/>
                  </a:lnTo>
                  <a:lnTo>
                    <a:pt x="137" y="160"/>
                  </a:lnTo>
                  <a:lnTo>
                    <a:pt x="131" y="155"/>
                  </a:lnTo>
                  <a:lnTo>
                    <a:pt x="126" y="151"/>
                  </a:lnTo>
                  <a:lnTo>
                    <a:pt x="117" y="148"/>
                  </a:lnTo>
                  <a:lnTo>
                    <a:pt x="109" y="144"/>
                  </a:lnTo>
                  <a:lnTo>
                    <a:pt x="105" y="144"/>
                  </a:lnTo>
                  <a:lnTo>
                    <a:pt x="100" y="143"/>
                  </a:lnTo>
                  <a:lnTo>
                    <a:pt x="89" y="139"/>
                  </a:lnTo>
                  <a:lnTo>
                    <a:pt x="82" y="137"/>
                  </a:lnTo>
                  <a:lnTo>
                    <a:pt x="80" y="136"/>
                  </a:lnTo>
                  <a:lnTo>
                    <a:pt x="73" y="134"/>
                  </a:lnTo>
                  <a:lnTo>
                    <a:pt x="61" y="130"/>
                  </a:lnTo>
                  <a:lnTo>
                    <a:pt x="42" y="122"/>
                  </a:lnTo>
                  <a:lnTo>
                    <a:pt x="28" y="111"/>
                  </a:lnTo>
                  <a:lnTo>
                    <a:pt x="26" y="107"/>
                  </a:lnTo>
                  <a:lnTo>
                    <a:pt x="22" y="106"/>
                  </a:lnTo>
                  <a:lnTo>
                    <a:pt x="19" y="100"/>
                  </a:lnTo>
                  <a:lnTo>
                    <a:pt x="17" y="95"/>
                  </a:lnTo>
                  <a:lnTo>
                    <a:pt x="14" y="81"/>
                  </a:lnTo>
                  <a:lnTo>
                    <a:pt x="15" y="69"/>
                  </a:lnTo>
                  <a:lnTo>
                    <a:pt x="15" y="65"/>
                  </a:lnTo>
                  <a:lnTo>
                    <a:pt x="17" y="55"/>
                  </a:lnTo>
                  <a:lnTo>
                    <a:pt x="26" y="37"/>
                  </a:lnTo>
                  <a:lnTo>
                    <a:pt x="40" y="23"/>
                  </a:lnTo>
                  <a:lnTo>
                    <a:pt x="45" y="20"/>
                  </a:lnTo>
                  <a:lnTo>
                    <a:pt x="49" y="18"/>
                  </a:lnTo>
                  <a:lnTo>
                    <a:pt x="59" y="12"/>
                  </a:lnTo>
                  <a:lnTo>
                    <a:pt x="80" y="5"/>
                  </a:lnTo>
                  <a:lnTo>
                    <a:pt x="107" y="2"/>
                  </a:lnTo>
                  <a:lnTo>
                    <a:pt x="116" y="0"/>
                  </a:lnTo>
                  <a:lnTo>
                    <a:pt x="123" y="2"/>
                  </a:lnTo>
                  <a:lnTo>
                    <a:pt x="137" y="2"/>
                  </a:lnTo>
                  <a:lnTo>
                    <a:pt x="163" y="7"/>
                  </a:lnTo>
                  <a:lnTo>
                    <a:pt x="182" y="14"/>
                  </a:lnTo>
                  <a:lnTo>
                    <a:pt x="188" y="16"/>
                  </a:lnTo>
                  <a:lnTo>
                    <a:pt x="191" y="20"/>
                  </a:lnTo>
                  <a:lnTo>
                    <a:pt x="196" y="25"/>
                  </a:lnTo>
                  <a:lnTo>
                    <a:pt x="207" y="41"/>
                  </a:lnTo>
                  <a:lnTo>
                    <a:pt x="211" y="58"/>
                  </a:lnTo>
                  <a:lnTo>
                    <a:pt x="212" y="63"/>
                  </a:lnTo>
                  <a:lnTo>
                    <a:pt x="211" y="63"/>
                  </a:lnTo>
                  <a:lnTo>
                    <a:pt x="200" y="63"/>
                  </a:lnTo>
                  <a:lnTo>
                    <a:pt x="168" y="63"/>
                  </a:lnTo>
                  <a:lnTo>
                    <a:pt x="144" y="63"/>
                  </a:lnTo>
                  <a:lnTo>
                    <a:pt x="144" y="63"/>
                  </a:lnTo>
                  <a:lnTo>
                    <a:pt x="142" y="58"/>
                  </a:lnTo>
                  <a:lnTo>
                    <a:pt x="138" y="53"/>
                  </a:lnTo>
                  <a:lnTo>
                    <a:pt x="135" y="48"/>
                  </a:lnTo>
                  <a:lnTo>
                    <a:pt x="135" y="46"/>
                  </a:lnTo>
                  <a:lnTo>
                    <a:pt x="130" y="44"/>
                  </a:lnTo>
                  <a:lnTo>
                    <a:pt x="126" y="44"/>
                  </a:lnTo>
                  <a:lnTo>
                    <a:pt x="119" y="42"/>
                  </a:lnTo>
                  <a:lnTo>
                    <a:pt x="114" y="41"/>
                  </a:lnTo>
                  <a:lnTo>
                    <a:pt x="107" y="42"/>
                  </a:lnTo>
                  <a:lnTo>
                    <a:pt x="100" y="44"/>
                  </a:lnTo>
                  <a:lnTo>
                    <a:pt x="93" y="46"/>
                  </a:lnTo>
                  <a:lnTo>
                    <a:pt x="93" y="46"/>
                  </a:lnTo>
                  <a:lnTo>
                    <a:pt x="91" y="48"/>
                  </a:lnTo>
                  <a:lnTo>
                    <a:pt x="89" y="49"/>
                  </a:lnTo>
                  <a:lnTo>
                    <a:pt x="86" y="55"/>
                  </a:lnTo>
                  <a:lnTo>
                    <a:pt x="86" y="60"/>
                  </a:lnTo>
                  <a:lnTo>
                    <a:pt x="86" y="60"/>
                  </a:lnTo>
                  <a:lnTo>
                    <a:pt x="86" y="65"/>
                  </a:lnTo>
                  <a:lnTo>
                    <a:pt x="87" y="69"/>
                  </a:lnTo>
                  <a:lnTo>
                    <a:pt x="89" y="71"/>
                  </a:lnTo>
                  <a:lnTo>
                    <a:pt x="96" y="74"/>
                  </a:lnTo>
                  <a:lnTo>
                    <a:pt x="103" y="78"/>
                  </a:lnTo>
                  <a:lnTo>
                    <a:pt x="112" y="81"/>
                  </a:lnTo>
                  <a:lnTo>
                    <a:pt x="119" y="83"/>
                  </a:lnTo>
                  <a:lnTo>
                    <a:pt x="123" y="85"/>
                  </a:lnTo>
                  <a:lnTo>
                    <a:pt x="126" y="86"/>
                  </a:lnTo>
                  <a:lnTo>
                    <a:pt x="130" y="86"/>
                  </a:lnTo>
                  <a:lnTo>
                    <a:pt x="131" y="86"/>
                  </a:lnTo>
                  <a:lnTo>
                    <a:pt x="135" y="88"/>
                  </a:lnTo>
                  <a:lnTo>
                    <a:pt x="145" y="92"/>
                  </a:lnTo>
                  <a:lnTo>
                    <a:pt x="161" y="97"/>
                  </a:lnTo>
                  <a:lnTo>
                    <a:pt x="172" y="100"/>
                  </a:lnTo>
                  <a:lnTo>
                    <a:pt x="175" y="100"/>
                  </a:lnTo>
                  <a:lnTo>
                    <a:pt x="179" y="104"/>
                  </a:lnTo>
                  <a:lnTo>
                    <a:pt x="186" y="106"/>
                  </a:lnTo>
                  <a:lnTo>
                    <a:pt x="191" y="109"/>
                  </a:lnTo>
                  <a:lnTo>
                    <a:pt x="193" y="109"/>
                  </a:lnTo>
                  <a:lnTo>
                    <a:pt x="196" y="114"/>
                  </a:lnTo>
                  <a:lnTo>
                    <a:pt x="202" y="122"/>
                  </a:lnTo>
                  <a:lnTo>
                    <a:pt x="207" y="129"/>
                  </a:lnTo>
                  <a:lnTo>
                    <a:pt x="209" y="129"/>
                  </a:lnTo>
                  <a:lnTo>
                    <a:pt x="209" y="132"/>
                  </a:lnTo>
                  <a:lnTo>
                    <a:pt x="209" y="136"/>
                  </a:lnTo>
                  <a:lnTo>
                    <a:pt x="211" y="144"/>
                  </a:lnTo>
                  <a:lnTo>
                    <a:pt x="211" y="153"/>
                  </a:lnTo>
                  <a:lnTo>
                    <a:pt x="211" y="155"/>
                  </a:lnTo>
                  <a:lnTo>
                    <a:pt x="209" y="162"/>
                  </a:lnTo>
                  <a:lnTo>
                    <a:pt x="207" y="173"/>
                  </a:lnTo>
                  <a:lnTo>
                    <a:pt x="198" y="192"/>
                  </a:lnTo>
                  <a:lnTo>
                    <a:pt x="182" y="208"/>
                  </a:lnTo>
                  <a:lnTo>
                    <a:pt x="179" y="211"/>
                  </a:lnTo>
                  <a:lnTo>
                    <a:pt x="174" y="215"/>
                  </a:lnTo>
                  <a:lnTo>
                    <a:pt x="163" y="222"/>
                  </a:lnTo>
                  <a:lnTo>
                    <a:pt x="137" y="229"/>
                  </a:lnTo>
                  <a:lnTo>
                    <a:pt x="107" y="231"/>
                  </a:lnTo>
                  <a:lnTo>
                    <a:pt x="100" y="231"/>
                  </a:lnTo>
                  <a:lnTo>
                    <a:pt x="91" y="231"/>
                  </a:lnTo>
                  <a:lnTo>
                    <a:pt x="77" y="231"/>
                  </a:lnTo>
                  <a:lnTo>
                    <a:pt x="49" y="225"/>
                  </a:lnTo>
                  <a:lnTo>
                    <a:pt x="28" y="216"/>
                  </a:lnTo>
                  <a:lnTo>
                    <a:pt x="24" y="213"/>
                  </a:lnTo>
                  <a:lnTo>
                    <a:pt x="19" y="209"/>
                  </a:lnTo>
                  <a:lnTo>
                    <a:pt x="14" y="202"/>
                  </a:lnTo>
                  <a:lnTo>
                    <a:pt x="3" y="185"/>
                  </a:lnTo>
                  <a:lnTo>
                    <a:pt x="0" y="165"/>
                  </a:lnTo>
                  <a:lnTo>
                    <a:pt x="0" y="158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58" name="Freeform 18"/>
            <p:cNvSpPr>
              <a:spLocks/>
            </p:cNvSpPr>
            <p:nvPr/>
          </p:nvSpPr>
          <p:spPr bwMode="auto">
            <a:xfrm>
              <a:off x="4523" y="2612"/>
              <a:ext cx="224" cy="224"/>
            </a:xfrm>
            <a:custGeom>
              <a:avLst/>
              <a:gdLst/>
              <a:ahLst/>
              <a:cxnLst>
                <a:cxn ang="0">
                  <a:pos x="222" y="5"/>
                </a:cxn>
                <a:cxn ang="0">
                  <a:pos x="211" y="136"/>
                </a:cxn>
                <a:cxn ang="0">
                  <a:pos x="204" y="217"/>
                </a:cxn>
                <a:cxn ang="0">
                  <a:pos x="192" y="217"/>
                </a:cxn>
                <a:cxn ang="0">
                  <a:pos x="134" y="217"/>
                </a:cxn>
                <a:cxn ang="0">
                  <a:pos x="134" y="213"/>
                </a:cxn>
                <a:cxn ang="0">
                  <a:pos x="136" y="188"/>
                </a:cxn>
                <a:cxn ang="0">
                  <a:pos x="134" y="190"/>
                </a:cxn>
                <a:cxn ang="0">
                  <a:pos x="118" y="206"/>
                </a:cxn>
                <a:cxn ang="0">
                  <a:pos x="106" y="215"/>
                </a:cxn>
                <a:cxn ang="0">
                  <a:pos x="97" y="220"/>
                </a:cxn>
                <a:cxn ang="0">
                  <a:pos x="69" y="224"/>
                </a:cxn>
                <a:cxn ang="0">
                  <a:pos x="60" y="224"/>
                </a:cxn>
                <a:cxn ang="0">
                  <a:pos x="32" y="218"/>
                </a:cxn>
                <a:cxn ang="0">
                  <a:pos x="15" y="204"/>
                </a:cxn>
                <a:cxn ang="0">
                  <a:pos x="4" y="187"/>
                </a:cxn>
                <a:cxn ang="0">
                  <a:pos x="2" y="150"/>
                </a:cxn>
                <a:cxn ang="0">
                  <a:pos x="4" y="127"/>
                </a:cxn>
                <a:cxn ang="0">
                  <a:pos x="13" y="4"/>
                </a:cxn>
                <a:cxn ang="0">
                  <a:pos x="25" y="0"/>
                </a:cxn>
                <a:cxn ang="0">
                  <a:pos x="85" y="0"/>
                </a:cxn>
                <a:cxn ang="0">
                  <a:pos x="85" y="4"/>
                </a:cxn>
                <a:cxn ang="0">
                  <a:pos x="80" y="78"/>
                </a:cxn>
                <a:cxn ang="0">
                  <a:pos x="76" y="122"/>
                </a:cxn>
                <a:cxn ang="0">
                  <a:pos x="74" y="134"/>
                </a:cxn>
                <a:cxn ang="0">
                  <a:pos x="78" y="157"/>
                </a:cxn>
                <a:cxn ang="0">
                  <a:pos x="81" y="164"/>
                </a:cxn>
                <a:cxn ang="0">
                  <a:pos x="88" y="167"/>
                </a:cxn>
                <a:cxn ang="0">
                  <a:pos x="97" y="169"/>
                </a:cxn>
                <a:cxn ang="0">
                  <a:pos x="102" y="169"/>
                </a:cxn>
                <a:cxn ang="0">
                  <a:pos x="120" y="166"/>
                </a:cxn>
                <a:cxn ang="0">
                  <a:pos x="131" y="157"/>
                </a:cxn>
                <a:cxn ang="0">
                  <a:pos x="136" y="144"/>
                </a:cxn>
                <a:cxn ang="0">
                  <a:pos x="141" y="116"/>
                </a:cxn>
                <a:cxn ang="0">
                  <a:pos x="141" y="99"/>
                </a:cxn>
                <a:cxn ang="0">
                  <a:pos x="150" y="4"/>
                </a:cxn>
                <a:cxn ang="0">
                  <a:pos x="162" y="0"/>
                </a:cxn>
                <a:cxn ang="0">
                  <a:pos x="222" y="0"/>
                </a:cxn>
                <a:cxn ang="0">
                  <a:pos x="224" y="0"/>
                </a:cxn>
              </a:cxnLst>
              <a:rect l="0" t="0" r="r" b="b"/>
              <a:pathLst>
                <a:path w="224" h="224">
                  <a:moveTo>
                    <a:pt x="224" y="0"/>
                  </a:moveTo>
                  <a:lnTo>
                    <a:pt x="222" y="5"/>
                  </a:lnTo>
                  <a:lnTo>
                    <a:pt x="220" y="35"/>
                  </a:lnTo>
                  <a:lnTo>
                    <a:pt x="211" y="136"/>
                  </a:lnTo>
                  <a:lnTo>
                    <a:pt x="204" y="213"/>
                  </a:lnTo>
                  <a:lnTo>
                    <a:pt x="204" y="217"/>
                  </a:lnTo>
                  <a:lnTo>
                    <a:pt x="203" y="217"/>
                  </a:lnTo>
                  <a:lnTo>
                    <a:pt x="192" y="217"/>
                  </a:lnTo>
                  <a:lnTo>
                    <a:pt x="160" y="217"/>
                  </a:lnTo>
                  <a:lnTo>
                    <a:pt x="134" y="217"/>
                  </a:lnTo>
                  <a:lnTo>
                    <a:pt x="134" y="217"/>
                  </a:lnTo>
                  <a:lnTo>
                    <a:pt x="134" y="213"/>
                  </a:lnTo>
                  <a:lnTo>
                    <a:pt x="136" y="199"/>
                  </a:lnTo>
                  <a:lnTo>
                    <a:pt x="136" y="188"/>
                  </a:lnTo>
                  <a:lnTo>
                    <a:pt x="138" y="187"/>
                  </a:lnTo>
                  <a:lnTo>
                    <a:pt x="134" y="190"/>
                  </a:lnTo>
                  <a:lnTo>
                    <a:pt x="129" y="195"/>
                  </a:lnTo>
                  <a:lnTo>
                    <a:pt x="118" y="206"/>
                  </a:lnTo>
                  <a:lnTo>
                    <a:pt x="108" y="213"/>
                  </a:lnTo>
                  <a:lnTo>
                    <a:pt x="106" y="215"/>
                  </a:lnTo>
                  <a:lnTo>
                    <a:pt x="102" y="217"/>
                  </a:lnTo>
                  <a:lnTo>
                    <a:pt x="97" y="220"/>
                  </a:lnTo>
                  <a:lnTo>
                    <a:pt x="83" y="224"/>
                  </a:lnTo>
                  <a:lnTo>
                    <a:pt x="69" y="224"/>
                  </a:lnTo>
                  <a:lnTo>
                    <a:pt x="67" y="224"/>
                  </a:lnTo>
                  <a:lnTo>
                    <a:pt x="60" y="224"/>
                  </a:lnTo>
                  <a:lnTo>
                    <a:pt x="50" y="224"/>
                  </a:lnTo>
                  <a:lnTo>
                    <a:pt x="32" y="218"/>
                  </a:lnTo>
                  <a:lnTo>
                    <a:pt x="16" y="208"/>
                  </a:lnTo>
                  <a:lnTo>
                    <a:pt x="15" y="204"/>
                  </a:lnTo>
                  <a:lnTo>
                    <a:pt x="7" y="195"/>
                  </a:lnTo>
                  <a:lnTo>
                    <a:pt x="4" y="187"/>
                  </a:lnTo>
                  <a:lnTo>
                    <a:pt x="0" y="167"/>
                  </a:lnTo>
                  <a:lnTo>
                    <a:pt x="2" y="150"/>
                  </a:lnTo>
                  <a:lnTo>
                    <a:pt x="2" y="148"/>
                  </a:lnTo>
                  <a:lnTo>
                    <a:pt x="4" y="127"/>
                  </a:lnTo>
                  <a:lnTo>
                    <a:pt x="9" y="56"/>
                  </a:lnTo>
                  <a:lnTo>
                    <a:pt x="13" y="4"/>
                  </a:lnTo>
                  <a:lnTo>
                    <a:pt x="15" y="0"/>
                  </a:lnTo>
                  <a:lnTo>
                    <a:pt x="25" y="0"/>
                  </a:lnTo>
                  <a:lnTo>
                    <a:pt x="58" y="0"/>
                  </a:lnTo>
                  <a:lnTo>
                    <a:pt x="85" y="0"/>
                  </a:lnTo>
                  <a:lnTo>
                    <a:pt x="87" y="0"/>
                  </a:lnTo>
                  <a:lnTo>
                    <a:pt x="85" y="4"/>
                  </a:lnTo>
                  <a:lnTo>
                    <a:pt x="85" y="20"/>
                  </a:lnTo>
                  <a:lnTo>
                    <a:pt x="80" y="78"/>
                  </a:lnTo>
                  <a:lnTo>
                    <a:pt x="76" y="120"/>
                  </a:lnTo>
                  <a:lnTo>
                    <a:pt x="76" y="122"/>
                  </a:lnTo>
                  <a:lnTo>
                    <a:pt x="74" y="127"/>
                  </a:lnTo>
                  <a:lnTo>
                    <a:pt x="74" y="134"/>
                  </a:lnTo>
                  <a:lnTo>
                    <a:pt x="74" y="148"/>
                  </a:lnTo>
                  <a:lnTo>
                    <a:pt x="78" y="157"/>
                  </a:lnTo>
                  <a:lnTo>
                    <a:pt x="80" y="158"/>
                  </a:lnTo>
                  <a:lnTo>
                    <a:pt x="81" y="164"/>
                  </a:lnTo>
                  <a:lnTo>
                    <a:pt x="85" y="166"/>
                  </a:lnTo>
                  <a:lnTo>
                    <a:pt x="88" y="167"/>
                  </a:lnTo>
                  <a:lnTo>
                    <a:pt x="92" y="169"/>
                  </a:lnTo>
                  <a:lnTo>
                    <a:pt x="97" y="169"/>
                  </a:lnTo>
                  <a:lnTo>
                    <a:pt x="101" y="169"/>
                  </a:lnTo>
                  <a:lnTo>
                    <a:pt x="102" y="169"/>
                  </a:lnTo>
                  <a:lnTo>
                    <a:pt x="109" y="169"/>
                  </a:lnTo>
                  <a:lnTo>
                    <a:pt x="120" y="166"/>
                  </a:lnTo>
                  <a:lnTo>
                    <a:pt x="127" y="158"/>
                  </a:lnTo>
                  <a:lnTo>
                    <a:pt x="131" y="157"/>
                  </a:lnTo>
                  <a:lnTo>
                    <a:pt x="134" y="150"/>
                  </a:lnTo>
                  <a:lnTo>
                    <a:pt x="136" y="144"/>
                  </a:lnTo>
                  <a:lnTo>
                    <a:pt x="139" y="130"/>
                  </a:lnTo>
                  <a:lnTo>
                    <a:pt x="141" y="116"/>
                  </a:lnTo>
                  <a:lnTo>
                    <a:pt x="141" y="115"/>
                  </a:lnTo>
                  <a:lnTo>
                    <a:pt x="141" y="99"/>
                  </a:lnTo>
                  <a:lnTo>
                    <a:pt x="146" y="44"/>
                  </a:lnTo>
                  <a:lnTo>
                    <a:pt x="150" y="4"/>
                  </a:lnTo>
                  <a:lnTo>
                    <a:pt x="152" y="0"/>
                  </a:lnTo>
                  <a:lnTo>
                    <a:pt x="162" y="0"/>
                  </a:lnTo>
                  <a:lnTo>
                    <a:pt x="196" y="0"/>
                  </a:lnTo>
                  <a:lnTo>
                    <a:pt x="222" y="0"/>
                  </a:lnTo>
                  <a:lnTo>
                    <a:pt x="224" y="0"/>
                  </a:lnTo>
                  <a:lnTo>
                    <a:pt x="224" y="0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59" name="Freeform 19"/>
            <p:cNvSpPr>
              <a:spLocks/>
            </p:cNvSpPr>
            <p:nvPr/>
          </p:nvSpPr>
          <p:spPr bwMode="auto">
            <a:xfrm>
              <a:off x="4777" y="2535"/>
              <a:ext cx="96" cy="294"/>
            </a:xfrm>
            <a:custGeom>
              <a:avLst/>
              <a:gdLst/>
              <a:ahLst/>
              <a:cxnLst>
                <a:cxn ang="0">
                  <a:pos x="0" y="294"/>
                </a:cxn>
                <a:cxn ang="0">
                  <a:pos x="0" y="288"/>
                </a:cxn>
                <a:cxn ang="0">
                  <a:pos x="3" y="248"/>
                </a:cxn>
                <a:cxn ang="0">
                  <a:pos x="15" y="111"/>
                </a:cxn>
                <a:cxn ang="0">
                  <a:pos x="24" y="7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68" y="0"/>
                </a:cxn>
                <a:cxn ang="0">
                  <a:pos x="95" y="0"/>
                </a:cxn>
                <a:cxn ang="0">
                  <a:pos x="96" y="0"/>
                </a:cxn>
                <a:cxn ang="0">
                  <a:pos x="95" y="7"/>
                </a:cxn>
                <a:cxn ang="0">
                  <a:pos x="91" y="47"/>
                </a:cxn>
                <a:cxn ang="0">
                  <a:pos x="80" y="184"/>
                </a:cxn>
                <a:cxn ang="0">
                  <a:pos x="72" y="288"/>
                </a:cxn>
                <a:cxn ang="0">
                  <a:pos x="72" y="294"/>
                </a:cxn>
                <a:cxn ang="0">
                  <a:pos x="70" y="294"/>
                </a:cxn>
                <a:cxn ang="0">
                  <a:pos x="59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96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7"/>
                  </a:lnTo>
                  <a:lnTo>
                    <a:pt x="91" y="47"/>
                  </a:lnTo>
                  <a:lnTo>
                    <a:pt x="80" y="184"/>
                  </a:lnTo>
                  <a:lnTo>
                    <a:pt x="72" y="288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60" name="Freeform 20"/>
            <p:cNvSpPr>
              <a:spLocks/>
            </p:cNvSpPr>
            <p:nvPr/>
          </p:nvSpPr>
          <p:spPr bwMode="auto">
            <a:xfrm>
              <a:off x="4891" y="2551"/>
              <a:ext cx="141" cy="283"/>
            </a:xfrm>
            <a:custGeom>
              <a:avLst/>
              <a:gdLst/>
              <a:ahLst/>
              <a:cxnLst>
                <a:cxn ang="0">
                  <a:pos x="0" y="98"/>
                </a:cxn>
                <a:cxn ang="0">
                  <a:pos x="2" y="63"/>
                </a:cxn>
                <a:cxn ang="0">
                  <a:pos x="7" y="61"/>
                </a:cxn>
                <a:cxn ang="0">
                  <a:pos x="32" y="61"/>
                </a:cxn>
                <a:cxn ang="0">
                  <a:pos x="33" y="52"/>
                </a:cxn>
                <a:cxn ang="0">
                  <a:pos x="37" y="1"/>
                </a:cxn>
                <a:cxn ang="0">
                  <a:pos x="49" y="0"/>
                </a:cxn>
                <a:cxn ang="0">
                  <a:pos x="109" y="0"/>
                </a:cxn>
                <a:cxn ang="0">
                  <a:pos x="109" y="10"/>
                </a:cxn>
                <a:cxn ang="0">
                  <a:pos x="105" y="61"/>
                </a:cxn>
                <a:cxn ang="0">
                  <a:pos x="111" y="61"/>
                </a:cxn>
                <a:cxn ang="0">
                  <a:pos x="139" y="61"/>
                </a:cxn>
                <a:cxn ang="0">
                  <a:pos x="139" y="68"/>
                </a:cxn>
                <a:cxn ang="0">
                  <a:pos x="137" y="103"/>
                </a:cxn>
                <a:cxn ang="0">
                  <a:pos x="135" y="103"/>
                </a:cxn>
                <a:cxn ang="0">
                  <a:pos x="112" y="103"/>
                </a:cxn>
                <a:cxn ang="0">
                  <a:pos x="100" y="103"/>
                </a:cxn>
                <a:cxn ang="0">
                  <a:pos x="98" y="119"/>
                </a:cxn>
                <a:cxn ang="0">
                  <a:pos x="93" y="197"/>
                </a:cxn>
                <a:cxn ang="0">
                  <a:pos x="91" y="202"/>
                </a:cxn>
                <a:cxn ang="0">
                  <a:pos x="91" y="219"/>
                </a:cxn>
                <a:cxn ang="0">
                  <a:pos x="95" y="227"/>
                </a:cxn>
                <a:cxn ang="0">
                  <a:pos x="100" y="232"/>
                </a:cxn>
                <a:cxn ang="0">
                  <a:pos x="112" y="234"/>
                </a:cxn>
                <a:cxn ang="0">
                  <a:pos x="118" y="234"/>
                </a:cxn>
                <a:cxn ang="0">
                  <a:pos x="121" y="234"/>
                </a:cxn>
                <a:cxn ang="0">
                  <a:pos x="125" y="234"/>
                </a:cxn>
                <a:cxn ang="0">
                  <a:pos x="121" y="263"/>
                </a:cxn>
                <a:cxn ang="0">
                  <a:pos x="121" y="279"/>
                </a:cxn>
                <a:cxn ang="0">
                  <a:pos x="107" y="281"/>
                </a:cxn>
                <a:cxn ang="0">
                  <a:pos x="98" y="283"/>
                </a:cxn>
                <a:cxn ang="0">
                  <a:pos x="93" y="283"/>
                </a:cxn>
                <a:cxn ang="0">
                  <a:pos x="79" y="283"/>
                </a:cxn>
                <a:cxn ang="0">
                  <a:pos x="70" y="283"/>
                </a:cxn>
                <a:cxn ang="0">
                  <a:pos x="42" y="278"/>
                </a:cxn>
                <a:cxn ang="0">
                  <a:pos x="28" y="265"/>
                </a:cxn>
                <a:cxn ang="0">
                  <a:pos x="23" y="255"/>
                </a:cxn>
                <a:cxn ang="0">
                  <a:pos x="21" y="216"/>
                </a:cxn>
                <a:cxn ang="0">
                  <a:pos x="23" y="176"/>
                </a:cxn>
                <a:cxn ang="0">
                  <a:pos x="28" y="105"/>
                </a:cxn>
                <a:cxn ang="0">
                  <a:pos x="28" y="103"/>
                </a:cxn>
                <a:cxn ang="0">
                  <a:pos x="10" y="103"/>
                </a:cxn>
                <a:cxn ang="0">
                  <a:pos x="0" y="103"/>
                </a:cxn>
              </a:cxnLst>
              <a:rect l="0" t="0" r="r" b="b"/>
              <a:pathLst>
                <a:path w="141" h="283">
                  <a:moveTo>
                    <a:pt x="0" y="103"/>
                  </a:moveTo>
                  <a:lnTo>
                    <a:pt x="0" y="98"/>
                  </a:lnTo>
                  <a:lnTo>
                    <a:pt x="2" y="79"/>
                  </a:lnTo>
                  <a:lnTo>
                    <a:pt x="2" y="63"/>
                  </a:lnTo>
                  <a:lnTo>
                    <a:pt x="3" y="61"/>
                  </a:lnTo>
                  <a:lnTo>
                    <a:pt x="7" y="61"/>
                  </a:lnTo>
                  <a:lnTo>
                    <a:pt x="21" y="61"/>
                  </a:lnTo>
                  <a:lnTo>
                    <a:pt x="32" y="61"/>
                  </a:lnTo>
                  <a:lnTo>
                    <a:pt x="33" y="61"/>
                  </a:lnTo>
                  <a:lnTo>
                    <a:pt x="33" y="52"/>
                  </a:lnTo>
                  <a:lnTo>
                    <a:pt x="35" y="24"/>
                  </a:lnTo>
                  <a:lnTo>
                    <a:pt x="37" y="1"/>
                  </a:lnTo>
                  <a:lnTo>
                    <a:pt x="39" y="0"/>
                  </a:lnTo>
                  <a:lnTo>
                    <a:pt x="49" y="0"/>
                  </a:lnTo>
                  <a:lnTo>
                    <a:pt x="83" y="0"/>
                  </a:lnTo>
                  <a:lnTo>
                    <a:pt x="109" y="0"/>
                  </a:lnTo>
                  <a:lnTo>
                    <a:pt x="111" y="0"/>
                  </a:lnTo>
                  <a:lnTo>
                    <a:pt x="109" y="10"/>
                  </a:lnTo>
                  <a:lnTo>
                    <a:pt x="107" y="38"/>
                  </a:lnTo>
                  <a:lnTo>
                    <a:pt x="105" y="61"/>
                  </a:lnTo>
                  <a:lnTo>
                    <a:pt x="105" y="61"/>
                  </a:lnTo>
                  <a:lnTo>
                    <a:pt x="111" y="61"/>
                  </a:lnTo>
                  <a:lnTo>
                    <a:pt x="126" y="61"/>
                  </a:lnTo>
                  <a:lnTo>
                    <a:pt x="139" y="61"/>
                  </a:lnTo>
                  <a:lnTo>
                    <a:pt x="141" y="61"/>
                  </a:lnTo>
                  <a:lnTo>
                    <a:pt x="139" y="68"/>
                  </a:lnTo>
                  <a:lnTo>
                    <a:pt x="137" y="88"/>
                  </a:lnTo>
                  <a:lnTo>
                    <a:pt x="137" y="103"/>
                  </a:lnTo>
                  <a:lnTo>
                    <a:pt x="137" y="103"/>
                  </a:lnTo>
                  <a:lnTo>
                    <a:pt x="135" y="103"/>
                  </a:lnTo>
                  <a:lnTo>
                    <a:pt x="130" y="103"/>
                  </a:lnTo>
                  <a:lnTo>
                    <a:pt x="112" y="103"/>
                  </a:lnTo>
                  <a:lnTo>
                    <a:pt x="100" y="103"/>
                  </a:lnTo>
                  <a:lnTo>
                    <a:pt x="100" y="103"/>
                  </a:lnTo>
                  <a:lnTo>
                    <a:pt x="98" y="107"/>
                  </a:lnTo>
                  <a:lnTo>
                    <a:pt x="98" y="119"/>
                  </a:lnTo>
                  <a:lnTo>
                    <a:pt x="95" y="163"/>
                  </a:lnTo>
                  <a:lnTo>
                    <a:pt x="93" y="197"/>
                  </a:lnTo>
                  <a:lnTo>
                    <a:pt x="93" y="198"/>
                  </a:lnTo>
                  <a:lnTo>
                    <a:pt x="91" y="202"/>
                  </a:lnTo>
                  <a:lnTo>
                    <a:pt x="91" y="209"/>
                  </a:lnTo>
                  <a:lnTo>
                    <a:pt x="91" y="219"/>
                  </a:lnTo>
                  <a:lnTo>
                    <a:pt x="93" y="227"/>
                  </a:lnTo>
                  <a:lnTo>
                    <a:pt x="95" y="227"/>
                  </a:lnTo>
                  <a:lnTo>
                    <a:pt x="97" y="230"/>
                  </a:lnTo>
                  <a:lnTo>
                    <a:pt x="100" y="232"/>
                  </a:lnTo>
                  <a:lnTo>
                    <a:pt x="104" y="234"/>
                  </a:lnTo>
                  <a:lnTo>
                    <a:pt x="112" y="234"/>
                  </a:lnTo>
                  <a:lnTo>
                    <a:pt x="116" y="234"/>
                  </a:lnTo>
                  <a:lnTo>
                    <a:pt x="118" y="234"/>
                  </a:lnTo>
                  <a:lnTo>
                    <a:pt x="119" y="234"/>
                  </a:lnTo>
                  <a:lnTo>
                    <a:pt x="121" y="234"/>
                  </a:lnTo>
                  <a:lnTo>
                    <a:pt x="123" y="234"/>
                  </a:lnTo>
                  <a:lnTo>
                    <a:pt x="125" y="234"/>
                  </a:lnTo>
                  <a:lnTo>
                    <a:pt x="123" y="242"/>
                  </a:lnTo>
                  <a:lnTo>
                    <a:pt x="121" y="263"/>
                  </a:lnTo>
                  <a:lnTo>
                    <a:pt x="121" y="279"/>
                  </a:lnTo>
                  <a:lnTo>
                    <a:pt x="121" y="279"/>
                  </a:lnTo>
                  <a:lnTo>
                    <a:pt x="114" y="281"/>
                  </a:lnTo>
                  <a:lnTo>
                    <a:pt x="107" y="281"/>
                  </a:lnTo>
                  <a:lnTo>
                    <a:pt x="100" y="283"/>
                  </a:lnTo>
                  <a:lnTo>
                    <a:pt x="98" y="283"/>
                  </a:lnTo>
                  <a:lnTo>
                    <a:pt x="97" y="283"/>
                  </a:lnTo>
                  <a:lnTo>
                    <a:pt x="93" y="283"/>
                  </a:lnTo>
                  <a:lnTo>
                    <a:pt x="86" y="283"/>
                  </a:lnTo>
                  <a:lnTo>
                    <a:pt x="79" y="283"/>
                  </a:lnTo>
                  <a:lnTo>
                    <a:pt x="77" y="283"/>
                  </a:lnTo>
                  <a:lnTo>
                    <a:pt x="70" y="283"/>
                  </a:lnTo>
                  <a:lnTo>
                    <a:pt x="60" y="283"/>
                  </a:lnTo>
                  <a:lnTo>
                    <a:pt x="42" y="278"/>
                  </a:lnTo>
                  <a:lnTo>
                    <a:pt x="30" y="269"/>
                  </a:lnTo>
                  <a:lnTo>
                    <a:pt x="28" y="265"/>
                  </a:lnTo>
                  <a:lnTo>
                    <a:pt x="26" y="263"/>
                  </a:lnTo>
                  <a:lnTo>
                    <a:pt x="23" y="255"/>
                  </a:lnTo>
                  <a:lnTo>
                    <a:pt x="21" y="244"/>
                  </a:lnTo>
                  <a:lnTo>
                    <a:pt x="21" y="216"/>
                  </a:lnTo>
                  <a:lnTo>
                    <a:pt x="23" y="188"/>
                  </a:lnTo>
                  <a:lnTo>
                    <a:pt x="23" y="176"/>
                  </a:lnTo>
                  <a:lnTo>
                    <a:pt x="26" y="137"/>
                  </a:lnTo>
                  <a:lnTo>
                    <a:pt x="28" y="105"/>
                  </a:lnTo>
                  <a:lnTo>
                    <a:pt x="30" y="103"/>
                  </a:lnTo>
                  <a:lnTo>
                    <a:pt x="28" y="103"/>
                  </a:lnTo>
                  <a:lnTo>
                    <a:pt x="25" y="103"/>
                  </a:lnTo>
                  <a:lnTo>
                    <a:pt x="10" y="103"/>
                  </a:lnTo>
                  <a:lnTo>
                    <a:pt x="0" y="103"/>
                  </a:lnTo>
                  <a:lnTo>
                    <a:pt x="0" y="103"/>
                  </a:lnTo>
                  <a:lnTo>
                    <a:pt x="0" y="103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61" name="Freeform 21"/>
            <p:cNvSpPr>
              <a:spLocks noEditPoints="1"/>
            </p:cNvSpPr>
            <p:nvPr/>
          </p:nvSpPr>
          <p:spPr bwMode="auto">
            <a:xfrm>
              <a:off x="5046" y="2535"/>
              <a:ext cx="96" cy="294"/>
            </a:xfrm>
            <a:custGeom>
              <a:avLst/>
              <a:gdLst/>
              <a:ahLst/>
              <a:cxnLst>
                <a:cxn ang="0">
                  <a:pos x="21" y="58"/>
                </a:cxn>
                <a:cxn ang="0">
                  <a:pos x="21" y="49"/>
                </a:cxn>
                <a:cxn ang="0">
                  <a:pos x="22" y="23"/>
                </a:cxn>
                <a:cxn ang="0">
                  <a:pos x="24" y="2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68" y="0"/>
                </a:cxn>
                <a:cxn ang="0">
                  <a:pos x="95" y="0"/>
                </a:cxn>
                <a:cxn ang="0">
                  <a:pos x="96" y="0"/>
                </a:cxn>
                <a:cxn ang="0">
                  <a:pos x="95" y="10"/>
                </a:cxn>
                <a:cxn ang="0">
                  <a:pos x="93" y="37"/>
                </a:cxn>
                <a:cxn ang="0">
                  <a:pos x="91" y="58"/>
                </a:cxn>
                <a:cxn ang="0">
                  <a:pos x="91" y="58"/>
                </a:cxn>
                <a:cxn ang="0">
                  <a:pos x="89" y="58"/>
                </a:cxn>
                <a:cxn ang="0">
                  <a:pos x="79" y="58"/>
                </a:cxn>
                <a:cxn ang="0">
                  <a:pos x="47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0" y="294"/>
                </a:cxn>
                <a:cxn ang="0">
                  <a:pos x="0" y="290"/>
                </a:cxn>
                <a:cxn ang="0">
                  <a:pos x="1" y="260"/>
                </a:cxn>
                <a:cxn ang="0">
                  <a:pos x="10" y="160"/>
                </a:cxn>
                <a:cxn ang="0">
                  <a:pos x="17" y="82"/>
                </a:cxn>
                <a:cxn ang="0">
                  <a:pos x="19" y="77"/>
                </a:cxn>
                <a:cxn ang="0">
                  <a:pos x="30" y="77"/>
                </a:cxn>
                <a:cxn ang="0">
                  <a:pos x="61" y="77"/>
                </a:cxn>
                <a:cxn ang="0">
                  <a:pos x="88" y="77"/>
                </a:cxn>
                <a:cxn ang="0">
                  <a:pos x="89" y="77"/>
                </a:cxn>
                <a:cxn ang="0">
                  <a:pos x="88" y="82"/>
                </a:cxn>
                <a:cxn ang="0">
                  <a:pos x="86" y="112"/>
                </a:cxn>
                <a:cxn ang="0">
                  <a:pos x="77" y="213"/>
                </a:cxn>
                <a:cxn ang="0">
                  <a:pos x="72" y="290"/>
                </a:cxn>
                <a:cxn ang="0">
                  <a:pos x="72" y="294"/>
                </a:cxn>
                <a:cxn ang="0">
                  <a:pos x="70" y="294"/>
                </a:cxn>
                <a:cxn ang="0">
                  <a:pos x="59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96" h="294">
                  <a:moveTo>
                    <a:pt x="21" y="58"/>
                  </a:moveTo>
                  <a:lnTo>
                    <a:pt x="21" y="49"/>
                  </a:lnTo>
                  <a:lnTo>
                    <a:pt x="22" y="23"/>
                  </a:lnTo>
                  <a:lnTo>
                    <a:pt x="24" y="2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10"/>
                  </a:lnTo>
                  <a:lnTo>
                    <a:pt x="93" y="37"/>
                  </a:lnTo>
                  <a:lnTo>
                    <a:pt x="91" y="58"/>
                  </a:lnTo>
                  <a:lnTo>
                    <a:pt x="91" y="58"/>
                  </a:lnTo>
                  <a:lnTo>
                    <a:pt x="89" y="58"/>
                  </a:lnTo>
                  <a:lnTo>
                    <a:pt x="79" y="58"/>
                  </a:lnTo>
                  <a:lnTo>
                    <a:pt x="47" y="58"/>
                  </a:lnTo>
                  <a:lnTo>
                    <a:pt x="21" y="58"/>
                  </a:lnTo>
                  <a:lnTo>
                    <a:pt x="21" y="58"/>
                  </a:lnTo>
                  <a:lnTo>
                    <a:pt x="21" y="58"/>
                  </a:lnTo>
                  <a:lnTo>
                    <a:pt x="21" y="58"/>
                  </a:lnTo>
                  <a:close/>
                  <a:moveTo>
                    <a:pt x="0" y="294"/>
                  </a:moveTo>
                  <a:lnTo>
                    <a:pt x="0" y="290"/>
                  </a:lnTo>
                  <a:lnTo>
                    <a:pt x="1" y="260"/>
                  </a:lnTo>
                  <a:lnTo>
                    <a:pt x="10" y="160"/>
                  </a:lnTo>
                  <a:lnTo>
                    <a:pt x="17" y="82"/>
                  </a:lnTo>
                  <a:lnTo>
                    <a:pt x="19" y="77"/>
                  </a:lnTo>
                  <a:lnTo>
                    <a:pt x="30" y="77"/>
                  </a:lnTo>
                  <a:lnTo>
                    <a:pt x="61" y="77"/>
                  </a:lnTo>
                  <a:lnTo>
                    <a:pt x="88" y="77"/>
                  </a:lnTo>
                  <a:lnTo>
                    <a:pt x="89" y="77"/>
                  </a:lnTo>
                  <a:lnTo>
                    <a:pt x="88" y="82"/>
                  </a:lnTo>
                  <a:lnTo>
                    <a:pt x="86" y="112"/>
                  </a:lnTo>
                  <a:lnTo>
                    <a:pt x="77" y="213"/>
                  </a:lnTo>
                  <a:lnTo>
                    <a:pt x="72" y="290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62" name="Freeform 22"/>
            <p:cNvSpPr>
              <a:spLocks/>
            </p:cNvSpPr>
            <p:nvPr/>
          </p:nvSpPr>
          <p:spPr bwMode="auto">
            <a:xfrm>
              <a:off x="5167" y="2607"/>
              <a:ext cx="221" cy="222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10" y="88"/>
                </a:cxn>
                <a:cxn ang="0">
                  <a:pos x="19" y="5"/>
                </a:cxn>
                <a:cxn ang="0">
                  <a:pos x="61" y="5"/>
                </a:cxn>
                <a:cxn ang="0">
                  <a:pos x="90" y="5"/>
                </a:cxn>
                <a:cxn ang="0">
                  <a:pos x="86" y="23"/>
                </a:cxn>
                <a:cxn ang="0">
                  <a:pos x="86" y="33"/>
                </a:cxn>
                <a:cxn ang="0">
                  <a:pos x="91" y="28"/>
                </a:cxn>
                <a:cxn ang="0">
                  <a:pos x="112" y="12"/>
                </a:cxn>
                <a:cxn ang="0">
                  <a:pos x="123" y="5"/>
                </a:cxn>
                <a:cxn ang="0">
                  <a:pos x="151" y="2"/>
                </a:cxn>
                <a:cxn ang="0">
                  <a:pos x="160" y="2"/>
                </a:cxn>
                <a:cxn ang="0">
                  <a:pos x="192" y="7"/>
                </a:cxn>
                <a:cxn ang="0">
                  <a:pos x="209" y="19"/>
                </a:cxn>
                <a:cxn ang="0">
                  <a:pos x="214" y="32"/>
                </a:cxn>
                <a:cxn ang="0">
                  <a:pos x="221" y="61"/>
                </a:cxn>
                <a:cxn ang="0">
                  <a:pos x="220" y="84"/>
                </a:cxn>
                <a:cxn ang="0">
                  <a:pos x="213" y="169"/>
                </a:cxn>
                <a:cxn ang="0">
                  <a:pos x="209" y="222"/>
                </a:cxn>
                <a:cxn ang="0">
                  <a:pos x="197" y="222"/>
                </a:cxn>
                <a:cxn ang="0">
                  <a:pos x="137" y="222"/>
                </a:cxn>
                <a:cxn ang="0">
                  <a:pos x="137" y="220"/>
                </a:cxn>
                <a:cxn ang="0">
                  <a:pos x="142" y="155"/>
                </a:cxn>
                <a:cxn ang="0">
                  <a:pos x="148" y="112"/>
                </a:cxn>
                <a:cxn ang="0">
                  <a:pos x="148" y="95"/>
                </a:cxn>
                <a:cxn ang="0">
                  <a:pos x="144" y="67"/>
                </a:cxn>
                <a:cxn ang="0">
                  <a:pos x="141" y="60"/>
                </a:cxn>
                <a:cxn ang="0">
                  <a:pos x="134" y="56"/>
                </a:cxn>
                <a:cxn ang="0">
                  <a:pos x="123" y="54"/>
                </a:cxn>
                <a:cxn ang="0">
                  <a:pos x="112" y="54"/>
                </a:cxn>
                <a:cxn ang="0">
                  <a:pos x="98" y="61"/>
                </a:cxn>
                <a:cxn ang="0">
                  <a:pos x="91" y="69"/>
                </a:cxn>
                <a:cxn ang="0">
                  <a:pos x="83" y="86"/>
                </a:cxn>
                <a:cxn ang="0">
                  <a:pos x="81" y="105"/>
                </a:cxn>
                <a:cxn ang="0">
                  <a:pos x="79" y="125"/>
                </a:cxn>
                <a:cxn ang="0">
                  <a:pos x="70" y="220"/>
                </a:cxn>
                <a:cxn ang="0">
                  <a:pos x="68" y="222"/>
                </a:cxn>
                <a:cxn ang="0">
                  <a:pos x="26" y="222"/>
                </a:cxn>
                <a:cxn ang="0">
                  <a:pos x="0" y="222"/>
                </a:cxn>
              </a:cxnLst>
              <a:rect l="0" t="0" r="r" b="b"/>
              <a:pathLst>
                <a:path w="221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0" y="88"/>
                  </a:lnTo>
                  <a:lnTo>
                    <a:pt x="18" y="10"/>
                  </a:lnTo>
                  <a:lnTo>
                    <a:pt x="19" y="5"/>
                  </a:lnTo>
                  <a:lnTo>
                    <a:pt x="30" y="5"/>
                  </a:lnTo>
                  <a:lnTo>
                    <a:pt x="61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6" y="23"/>
                  </a:lnTo>
                  <a:lnTo>
                    <a:pt x="86" y="33"/>
                  </a:lnTo>
                  <a:lnTo>
                    <a:pt x="86" y="33"/>
                  </a:lnTo>
                  <a:lnTo>
                    <a:pt x="88" y="32"/>
                  </a:lnTo>
                  <a:lnTo>
                    <a:pt x="91" y="28"/>
                  </a:lnTo>
                  <a:lnTo>
                    <a:pt x="102" y="19"/>
                  </a:lnTo>
                  <a:lnTo>
                    <a:pt x="112" y="12"/>
                  </a:lnTo>
                  <a:lnTo>
                    <a:pt x="116" y="9"/>
                  </a:lnTo>
                  <a:lnTo>
                    <a:pt x="123" y="5"/>
                  </a:lnTo>
                  <a:lnTo>
                    <a:pt x="137" y="2"/>
                  </a:lnTo>
                  <a:lnTo>
                    <a:pt x="151" y="2"/>
                  </a:lnTo>
                  <a:lnTo>
                    <a:pt x="155" y="0"/>
                  </a:lnTo>
                  <a:lnTo>
                    <a:pt x="160" y="2"/>
                  </a:lnTo>
                  <a:lnTo>
                    <a:pt x="172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09" y="19"/>
                  </a:lnTo>
                  <a:lnTo>
                    <a:pt x="211" y="23"/>
                  </a:lnTo>
                  <a:lnTo>
                    <a:pt x="214" y="32"/>
                  </a:lnTo>
                  <a:lnTo>
                    <a:pt x="218" y="39"/>
                  </a:lnTo>
                  <a:lnTo>
                    <a:pt x="221" y="61"/>
                  </a:lnTo>
                  <a:lnTo>
                    <a:pt x="221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09" y="220"/>
                  </a:lnTo>
                  <a:lnTo>
                    <a:pt x="209" y="222"/>
                  </a:lnTo>
                  <a:lnTo>
                    <a:pt x="207" y="222"/>
                  </a:lnTo>
                  <a:lnTo>
                    <a:pt x="197" y="222"/>
                  </a:lnTo>
                  <a:lnTo>
                    <a:pt x="163" y="222"/>
                  </a:lnTo>
                  <a:lnTo>
                    <a:pt x="137" y="222"/>
                  </a:lnTo>
                  <a:lnTo>
                    <a:pt x="137" y="222"/>
                  </a:lnTo>
                  <a:lnTo>
                    <a:pt x="137" y="220"/>
                  </a:lnTo>
                  <a:lnTo>
                    <a:pt x="137" y="206"/>
                  </a:lnTo>
                  <a:lnTo>
                    <a:pt x="142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6" y="77"/>
                  </a:lnTo>
                  <a:lnTo>
                    <a:pt x="144" y="67"/>
                  </a:lnTo>
                  <a:lnTo>
                    <a:pt x="144" y="63"/>
                  </a:lnTo>
                  <a:lnTo>
                    <a:pt x="141" y="60"/>
                  </a:lnTo>
                  <a:lnTo>
                    <a:pt x="137" y="58"/>
                  </a:lnTo>
                  <a:lnTo>
                    <a:pt x="134" y="56"/>
                  </a:lnTo>
                  <a:lnTo>
                    <a:pt x="128" y="54"/>
                  </a:lnTo>
                  <a:lnTo>
                    <a:pt x="123" y="54"/>
                  </a:lnTo>
                  <a:lnTo>
                    <a:pt x="121" y="53"/>
                  </a:lnTo>
                  <a:lnTo>
                    <a:pt x="112" y="54"/>
                  </a:lnTo>
                  <a:lnTo>
                    <a:pt x="107" y="56"/>
                  </a:lnTo>
                  <a:lnTo>
                    <a:pt x="98" y="61"/>
                  </a:lnTo>
                  <a:lnTo>
                    <a:pt x="93" y="65"/>
                  </a:lnTo>
                  <a:lnTo>
                    <a:pt x="91" y="69"/>
                  </a:lnTo>
                  <a:lnTo>
                    <a:pt x="88" y="74"/>
                  </a:lnTo>
                  <a:lnTo>
                    <a:pt x="83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79" y="109"/>
                  </a:lnTo>
                  <a:lnTo>
                    <a:pt x="79" y="125"/>
                  </a:lnTo>
                  <a:lnTo>
                    <a:pt x="74" y="179"/>
                  </a:lnTo>
                  <a:lnTo>
                    <a:pt x="70" y="220"/>
                  </a:lnTo>
                  <a:lnTo>
                    <a:pt x="70" y="222"/>
                  </a:lnTo>
                  <a:lnTo>
                    <a:pt x="68" y="222"/>
                  </a:lnTo>
                  <a:lnTo>
                    <a:pt x="58" y="222"/>
                  </a:lnTo>
                  <a:lnTo>
                    <a:pt x="26" y="222"/>
                  </a:lnTo>
                  <a:lnTo>
                    <a:pt x="0" y="222"/>
                  </a:lnTo>
                  <a:lnTo>
                    <a:pt x="0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63" name="Freeform 23"/>
            <p:cNvSpPr>
              <a:spLocks noEditPoints="1"/>
            </p:cNvSpPr>
            <p:nvPr/>
          </p:nvSpPr>
          <p:spPr bwMode="auto">
            <a:xfrm>
              <a:off x="5420" y="2607"/>
              <a:ext cx="239" cy="309"/>
            </a:xfrm>
            <a:custGeom>
              <a:avLst/>
              <a:gdLst/>
              <a:ahLst/>
              <a:cxnLst>
                <a:cxn ang="0">
                  <a:pos x="46" y="241"/>
                </a:cxn>
                <a:cxn ang="0">
                  <a:pos x="74" y="243"/>
                </a:cxn>
                <a:cxn ang="0">
                  <a:pos x="81" y="255"/>
                </a:cxn>
                <a:cxn ang="0">
                  <a:pos x="90" y="258"/>
                </a:cxn>
                <a:cxn ang="0">
                  <a:pos x="107" y="260"/>
                </a:cxn>
                <a:cxn ang="0">
                  <a:pos x="135" y="251"/>
                </a:cxn>
                <a:cxn ang="0">
                  <a:pos x="146" y="239"/>
                </a:cxn>
                <a:cxn ang="0">
                  <a:pos x="151" y="209"/>
                </a:cxn>
                <a:cxn ang="0">
                  <a:pos x="153" y="190"/>
                </a:cxn>
                <a:cxn ang="0">
                  <a:pos x="135" y="207"/>
                </a:cxn>
                <a:cxn ang="0">
                  <a:pos x="120" y="218"/>
                </a:cxn>
                <a:cxn ang="0">
                  <a:pos x="84" y="225"/>
                </a:cxn>
                <a:cxn ang="0">
                  <a:pos x="63" y="223"/>
                </a:cxn>
                <a:cxn ang="0">
                  <a:pos x="19" y="193"/>
                </a:cxn>
                <a:cxn ang="0">
                  <a:pos x="2" y="151"/>
                </a:cxn>
                <a:cxn ang="0">
                  <a:pos x="2" y="105"/>
                </a:cxn>
                <a:cxn ang="0">
                  <a:pos x="28" y="37"/>
                </a:cxn>
                <a:cxn ang="0">
                  <a:pos x="48" y="18"/>
                </a:cxn>
                <a:cxn ang="0">
                  <a:pos x="104" y="0"/>
                </a:cxn>
                <a:cxn ang="0">
                  <a:pos x="139" y="9"/>
                </a:cxn>
                <a:cxn ang="0">
                  <a:pos x="150" y="14"/>
                </a:cxn>
                <a:cxn ang="0">
                  <a:pos x="169" y="33"/>
                </a:cxn>
                <a:cxn ang="0">
                  <a:pos x="171" y="7"/>
                </a:cxn>
                <a:cxn ang="0">
                  <a:pos x="213" y="5"/>
                </a:cxn>
                <a:cxn ang="0">
                  <a:pos x="237" y="10"/>
                </a:cxn>
                <a:cxn ang="0">
                  <a:pos x="223" y="181"/>
                </a:cxn>
                <a:cxn ang="0">
                  <a:pos x="220" y="204"/>
                </a:cxn>
                <a:cxn ang="0">
                  <a:pos x="215" y="241"/>
                </a:cxn>
                <a:cxn ang="0">
                  <a:pos x="208" y="260"/>
                </a:cxn>
                <a:cxn ang="0">
                  <a:pos x="199" y="273"/>
                </a:cxn>
                <a:cxn ang="0">
                  <a:pos x="165" y="297"/>
                </a:cxn>
                <a:cxn ang="0">
                  <a:pos x="148" y="304"/>
                </a:cxn>
                <a:cxn ang="0">
                  <a:pos x="102" y="309"/>
                </a:cxn>
                <a:cxn ang="0">
                  <a:pos x="53" y="304"/>
                </a:cxn>
                <a:cxn ang="0">
                  <a:pos x="23" y="292"/>
                </a:cxn>
                <a:cxn ang="0">
                  <a:pos x="2" y="248"/>
                </a:cxn>
                <a:cxn ang="0">
                  <a:pos x="2" y="241"/>
                </a:cxn>
                <a:cxn ang="0">
                  <a:pos x="74" y="125"/>
                </a:cxn>
                <a:cxn ang="0">
                  <a:pos x="83" y="153"/>
                </a:cxn>
                <a:cxn ang="0">
                  <a:pos x="97" y="167"/>
                </a:cxn>
                <a:cxn ang="0">
                  <a:pos x="113" y="169"/>
                </a:cxn>
                <a:cxn ang="0">
                  <a:pos x="141" y="156"/>
                </a:cxn>
                <a:cxn ang="0">
                  <a:pos x="150" y="146"/>
                </a:cxn>
                <a:cxn ang="0">
                  <a:pos x="158" y="112"/>
                </a:cxn>
                <a:cxn ang="0">
                  <a:pos x="157" y="84"/>
                </a:cxn>
                <a:cxn ang="0">
                  <a:pos x="146" y="63"/>
                </a:cxn>
                <a:cxn ang="0">
                  <a:pos x="132" y="56"/>
                </a:cxn>
                <a:cxn ang="0">
                  <a:pos x="113" y="56"/>
                </a:cxn>
                <a:cxn ang="0">
                  <a:pos x="90" y="69"/>
                </a:cxn>
                <a:cxn ang="0">
                  <a:pos x="77" y="91"/>
                </a:cxn>
                <a:cxn ang="0">
                  <a:pos x="74" y="118"/>
                </a:cxn>
                <a:cxn ang="0">
                  <a:pos x="74" y="114"/>
                </a:cxn>
              </a:cxnLst>
              <a:rect l="0" t="0" r="r" b="b"/>
              <a:pathLst>
                <a:path w="239" h="309">
                  <a:moveTo>
                    <a:pt x="2" y="241"/>
                  </a:moveTo>
                  <a:lnTo>
                    <a:pt x="12" y="241"/>
                  </a:lnTo>
                  <a:lnTo>
                    <a:pt x="46" y="241"/>
                  </a:lnTo>
                  <a:lnTo>
                    <a:pt x="72" y="241"/>
                  </a:lnTo>
                  <a:lnTo>
                    <a:pt x="74" y="241"/>
                  </a:lnTo>
                  <a:lnTo>
                    <a:pt x="74" y="243"/>
                  </a:lnTo>
                  <a:lnTo>
                    <a:pt x="74" y="246"/>
                  </a:lnTo>
                  <a:lnTo>
                    <a:pt x="77" y="251"/>
                  </a:lnTo>
                  <a:lnTo>
                    <a:pt x="81" y="255"/>
                  </a:lnTo>
                  <a:lnTo>
                    <a:pt x="83" y="255"/>
                  </a:lnTo>
                  <a:lnTo>
                    <a:pt x="86" y="258"/>
                  </a:lnTo>
                  <a:lnTo>
                    <a:pt x="90" y="258"/>
                  </a:lnTo>
                  <a:lnTo>
                    <a:pt x="97" y="260"/>
                  </a:lnTo>
                  <a:lnTo>
                    <a:pt x="106" y="260"/>
                  </a:lnTo>
                  <a:lnTo>
                    <a:pt x="107" y="260"/>
                  </a:lnTo>
                  <a:lnTo>
                    <a:pt x="114" y="260"/>
                  </a:lnTo>
                  <a:lnTo>
                    <a:pt x="127" y="257"/>
                  </a:lnTo>
                  <a:lnTo>
                    <a:pt x="135" y="251"/>
                  </a:lnTo>
                  <a:lnTo>
                    <a:pt x="139" y="250"/>
                  </a:lnTo>
                  <a:lnTo>
                    <a:pt x="142" y="244"/>
                  </a:lnTo>
                  <a:lnTo>
                    <a:pt x="146" y="239"/>
                  </a:lnTo>
                  <a:lnTo>
                    <a:pt x="150" y="225"/>
                  </a:lnTo>
                  <a:lnTo>
                    <a:pt x="151" y="213"/>
                  </a:lnTo>
                  <a:lnTo>
                    <a:pt x="151" y="209"/>
                  </a:lnTo>
                  <a:lnTo>
                    <a:pt x="151" y="199"/>
                  </a:lnTo>
                  <a:lnTo>
                    <a:pt x="151" y="192"/>
                  </a:lnTo>
                  <a:lnTo>
                    <a:pt x="153" y="190"/>
                  </a:lnTo>
                  <a:lnTo>
                    <a:pt x="150" y="193"/>
                  </a:lnTo>
                  <a:lnTo>
                    <a:pt x="146" y="199"/>
                  </a:lnTo>
                  <a:lnTo>
                    <a:pt x="135" y="207"/>
                  </a:lnTo>
                  <a:lnTo>
                    <a:pt x="125" y="214"/>
                  </a:lnTo>
                  <a:lnTo>
                    <a:pt x="123" y="216"/>
                  </a:lnTo>
                  <a:lnTo>
                    <a:pt x="120" y="218"/>
                  </a:lnTo>
                  <a:lnTo>
                    <a:pt x="113" y="222"/>
                  </a:lnTo>
                  <a:lnTo>
                    <a:pt x="99" y="225"/>
                  </a:lnTo>
                  <a:lnTo>
                    <a:pt x="84" y="225"/>
                  </a:lnTo>
                  <a:lnTo>
                    <a:pt x="83" y="225"/>
                  </a:lnTo>
                  <a:lnTo>
                    <a:pt x="76" y="225"/>
                  </a:lnTo>
                  <a:lnTo>
                    <a:pt x="63" y="223"/>
                  </a:lnTo>
                  <a:lnTo>
                    <a:pt x="41" y="214"/>
                  </a:lnTo>
                  <a:lnTo>
                    <a:pt x="23" y="199"/>
                  </a:lnTo>
                  <a:lnTo>
                    <a:pt x="19" y="193"/>
                  </a:lnTo>
                  <a:lnTo>
                    <a:pt x="16" y="188"/>
                  </a:lnTo>
                  <a:lnTo>
                    <a:pt x="9" y="178"/>
                  </a:lnTo>
                  <a:lnTo>
                    <a:pt x="2" y="151"/>
                  </a:lnTo>
                  <a:lnTo>
                    <a:pt x="0" y="121"/>
                  </a:lnTo>
                  <a:lnTo>
                    <a:pt x="2" y="112"/>
                  </a:lnTo>
                  <a:lnTo>
                    <a:pt x="2" y="105"/>
                  </a:lnTo>
                  <a:lnTo>
                    <a:pt x="4" y="90"/>
                  </a:lnTo>
                  <a:lnTo>
                    <a:pt x="14" y="61"/>
                  </a:lnTo>
                  <a:lnTo>
                    <a:pt x="28" y="37"/>
                  </a:lnTo>
                  <a:lnTo>
                    <a:pt x="33" y="30"/>
                  </a:lnTo>
                  <a:lnTo>
                    <a:pt x="37" y="26"/>
                  </a:lnTo>
                  <a:lnTo>
                    <a:pt x="48" y="18"/>
                  </a:lnTo>
                  <a:lnTo>
                    <a:pt x="70" y="7"/>
                  </a:lnTo>
                  <a:lnTo>
                    <a:pt x="97" y="2"/>
                  </a:lnTo>
                  <a:lnTo>
                    <a:pt x="104" y="0"/>
                  </a:lnTo>
                  <a:lnTo>
                    <a:pt x="113" y="2"/>
                  </a:lnTo>
                  <a:lnTo>
                    <a:pt x="127" y="3"/>
                  </a:lnTo>
                  <a:lnTo>
                    <a:pt x="139" y="9"/>
                  </a:lnTo>
                  <a:lnTo>
                    <a:pt x="142" y="9"/>
                  </a:lnTo>
                  <a:lnTo>
                    <a:pt x="144" y="10"/>
                  </a:lnTo>
                  <a:lnTo>
                    <a:pt x="150" y="14"/>
                  </a:lnTo>
                  <a:lnTo>
                    <a:pt x="158" y="23"/>
                  </a:lnTo>
                  <a:lnTo>
                    <a:pt x="165" y="32"/>
                  </a:lnTo>
                  <a:lnTo>
                    <a:pt x="169" y="33"/>
                  </a:lnTo>
                  <a:lnTo>
                    <a:pt x="169" y="30"/>
                  </a:lnTo>
                  <a:lnTo>
                    <a:pt x="171" y="18"/>
                  </a:lnTo>
                  <a:lnTo>
                    <a:pt x="171" y="7"/>
                  </a:lnTo>
                  <a:lnTo>
                    <a:pt x="172" y="5"/>
                  </a:lnTo>
                  <a:lnTo>
                    <a:pt x="181" y="5"/>
                  </a:lnTo>
                  <a:lnTo>
                    <a:pt x="213" y="5"/>
                  </a:lnTo>
                  <a:lnTo>
                    <a:pt x="237" y="5"/>
                  </a:lnTo>
                  <a:lnTo>
                    <a:pt x="239" y="5"/>
                  </a:lnTo>
                  <a:lnTo>
                    <a:pt x="237" y="10"/>
                  </a:lnTo>
                  <a:lnTo>
                    <a:pt x="236" y="33"/>
                  </a:lnTo>
                  <a:lnTo>
                    <a:pt x="229" y="118"/>
                  </a:lnTo>
                  <a:lnTo>
                    <a:pt x="223" y="181"/>
                  </a:lnTo>
                  <a:lnTo>
                    <a:pt x="223" y="185"/>
                  </a:lnTo>
                  <a:lnTo>
                    <a:pt x="222" y="192"/>
                  </a:lnTo>
                  <a:lnTo>
                    <a:pt x="220" y="204"/>
                  </a:lnTo>
                  <a:lnTo>
                    <a:pt x="218" y="223"/>
                  </a:lnTo>
                  <a:lnTo>
                    <a:pt x="215" y="239"/>
                  </a:lnTo>
                  <a:lnTo>
                    <a:pt x="215" y="241"/>
                  </a:lnTo>
                  <a:lnTo>
                    <a:pt x="213" y="244"/>
                  </a:lnTo>
                  <a:lnTo>
                    <a:pt x="211" y="250"/>
                  </a:lnTo>
                  <a:lnTo>
                    <a:pt x="208" y="260"/>
                  </a:lnTo>
                  <a:lnTo>
                    <a:pt x="202" y="267"/>
                  </a:lnTo>
                  <a:lnTo>
                    <a:pt x="202" y="269"/>
                  </a:lnTo>
                  <a:lnTo>
                    <a:pt x="199" y="273"/>
                  </a:lnTo>
                  <a:lnTo>
                    <a:pt x="193" y="280"/>
                  </a:lnTo>
                  <a:lnTo>
                    <a:pt x="181" y="290"/>
                  </a:lnTo>
                  <a:lnTo>
                    <a:pt x="165" y="297"/>
                  </a:lnTo>
                  <a:lnTo>
                    <a:pt x="162" y="299"/>
                  </a:lnTo>
                  <a:lnTo>
                    <a:pt x="157" y="301"/>
                  </a:lnTo>
                  <a:lnTo>
                    <a:pt x="148" y="304"/>
                  </a:lnTo>
                  <a:lnTo>
                    <a:pt x="128" y="308"/>
                  </a:lnTo>
                  <a:lnTo>
                    <a:pt x="107" y="309"/>
                  </a:lnTo>
                  <a:lnTo>
                    <a:pt x="102" y="309"/>
                  </a:lnTo>
                  <a:lnTo>
                    <a:pt x="93" y="309"/>
                  </a:lnTo>
                  <a:lnTo>
                    <a:pt x="79" y="309"/>
                  </a:lnTo>
                  <a:lnTo>
                    <a:pt x="53" y="304"/>
                  </a:lnTo>
                  <a:lnTo>
                    <a:pt x="32" y="297"/>
                  </a:lnTo>
                  <a:lnTo>
                    <a:pt x="28" y="294"/>
                  </a:lnTo>
                  <a:lnTo>
                    <a:pt x="23" y="292"/>
                  </a:lnTo>
                  <a:lnTo>
                    <a:pt x="18" y="285"/>
                  </a:lnTo>
                  <a:lnTo>
                    <a:pt x="7" y="267"/>
                  </a:lnTo>
                  <a:lnTo>
                    <a:pt x="2" y="248"/>
                  </a:lnTo>
                  <a:lnTo>
                    <a:pt x="2" y="241"/>
                  </a:lnTo>
                  <a:lnTo>
                    <a:pt x="2" y="241"/>
                  </a:lnTo>
                  <a:lnTo>
                    <a:pt x="2" y="241"/>
                  </a:lnTo>
                  <a:close/>
                  <a:moveTo>
                    <a:pt x="76" y="112"/>
                  </a:moveTo>
                  <a:lnTo>
                    <a:pt x="74" y="118"/>
                  </a:lnTo>
                  <a:lnTo>
                    <a:pt x="74" y="125"/>
                  </a:lnTo>
                  <a:lnTo>
                    <a:pt x="76" y="139"/>
                  </a:lnTo>
                  <a:lnTo>
                    <a:pt x="81" y="151"/>
                  </a:lnTo>
                  <a:lnTo>
                    <a:pt x="83" y="153"/>
                  </a:lnTo>
                  <a:lnTo>
                    <a:pt x="84" y="156"/>
                  </a:lnTo>
                  <a:lnTo>
                    <a:pt x="88" y="160"/>
                  </a:lnTo>
                  <a:lnTo>
                    <a:pt x="97" y="167"/>
                  </a:lnTo>
                  <a:lnTo>
                    <a:pt x="107" y="169"/>
                  </a:lnTo>
                  <a:lnTo>
                    <a:pt x="111" y="169"/>
                  </a:lnTo>
                  <a:lnTo>
                    <a:pt x="113" y="169"/>
                  </a:lnTo>
                  <a:lnTo>
                    <a:pt x="120" y="169"/>
                  </a:lnTo>
                  <a:lnTo>
                    <a:pt x="132" y="163"/>
                  </a:lnTo>
                  <a:lnTo>
                    <a:pt x="141" y="156"/>
                  </a:lnTo>
                  <a:lnTo>
                    <a:pt x="144" y="153"/>
                  </a:lnTo>
                  <a:lnTo>
                    <a:pt x="146" y="151"/>
                  </a:lnTo>
                  <a:lnTo>
                    <a:pt x="150" y="146"/>
                  </a:lnTo>
                  <a:lnTo>
                    <a:pt x="151" y="141"/>
                  </a:lnTo>
                  <a:lnTo>
                    <a:pt x="157" y="127"/>
                  </a:lnTo>
                  <a:lnTo>
                    <a:pt x="158" y="112"/>
                  </a:lnTo>
                  <a:lnTo>
                    <a:pt x="158" y="109"/>
                  </a:lnTo>
                  <a:lnTo>
                    <a:pt x="158" y="100"/>
                  </a:lnTo>
                  <a:lnTo>
                    <a:pt x="157" y="84"/>
                  </a:lnTo>
                  <a:lnTo>
                    <a:pt x="153" y="72"/>
                  </a:lnTo>
                  <a:lnTo>
                    <a:pt x="153" y="69"/>
                  </a:lnTo>
                  <a:lnTo>
                    <a:pt x="146" y="63"/>
                  </a:lnTo>
                  <a:lnTo>
                    <a:pt x="142" y="60"/>
                  </a:lnTo>
                  <a:lnTo>
                    <a:pt x="137" y="58"/>
                  </a:lnTo>
                  <a:lnTo>
                    <a:pt x="132" y="56"/>
                  </a:lnTo>
                  <a:lnTo>
                    <a:pt x="125" y="56"/>
                  </a:lnTo>
                  <a:lnTo>
                    <a:pt x="123" y="54"/>
                  </a:lnTo>
                  <a:lnTo>
                    <a:pt x="113" y="56"/>
                  </a:lnTo>
                  <a:lnTo>
                    <a:pt x="100" y="60"/>
                  </a:lnTo>
                  <a:lnTo>
                    <a:pt x="92" y="67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7"/>
                  </a:lnTo>
                  <a:lnTo>
                    <a:pt x="77" y="91"/>
                  </a:lnTo>
                  <a:lnTo>
                    <a:pt x="76" y="109"/>
                  </a:lnTo>
                  <a:lnTo>
                    <a:pt x="76" y="112"/>
                  </a:lnTo>
                  <a:lnTo>
                    <a:pt x="74" y="118"/>
                  </a:lnTo>
                  <a:lnTo>
                    <a:pt x="74" y="121"/>
                  </a:lnTo>
                  <a:lnTo>
                    <a:pt x="74" y="120"/>
                  </a:lnTo>
                  <a:lnTo>
                    <a:pt x="74" y="114"/>
                  </a:lnTo>
                  <a:lnTo>
                    <a:pt x="76" y="112"/>
                  </a:lnTo>
                  <a:lnTo>
                    <a:pt x="76" y="11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64" name="Freeform 24"/>
            <p:cNvSpPr>
              <a:spLocks/>
            </p:cNvSpPr>
            <p:nvPr/>
          </p:nvSpPr>
          <p:spPr bwMode="auto">
            <a:xfrm>
              <a:off x="3381" y="2982"/>
              <a:ext cx="132" cy="156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0" y="154"/>
                </a:cxn>
                <a:cxn ang="0">
                  <a:pos x="5" y="133"/>
                </a:cxn>
                <a:cxn ang="0">
                  <a:pos x="23" y="59"/>
                </a:cxn>
                <a:cxn ang="0">
                  <a:pos x="35" y="3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51" y="0"/>
                </a:cxn>
                <a:cxn ang="0">
                  <a:pos x="95" y="0"/>
                </a:cxn>
                <a:cxn ang="0">
                  <a:pos x="128" y="0"/>
                </a:cxn>
                <a:cxn ang="0">
                  <a:pos x="132" y="0"/>
                </a:cxn>
                <a:cxn ang="0">
                  <a:pos x="130" y="3"/>
                </a:cxn>
                <a:cxn ang="0">
                  <a:pos x="128" y="12"/>
                </a:cxn>
                <a:cxn ang="0">
                  <a:pos x="126" y="19"/>
                </a:cxn>
                <a:cxn ang="0">
                  <a:pos x="126" y="19"/>
                </a:cxn>
                <a:cxn ang="0">
                  <a:pos x="125" y="19"/>
                </a:cxn>
                <a:cxn ang="0">
                  <a:pos x="114" y="19"/>
                </a:cxn>
                <a:cxn ang="0">
                  <a:pos x="79" y="19"/>
                </a:cxn>
                <a:cxn ang="0">
                  <a:pos x="52" y="19"/>
                </a:cxn>
                <a:cxn ang="0">
                  <a:pos x="52" y="19"/>
                </a:cxn>
                <a:cxn ang="0">
                  <a:pos x="51" y="28"/>
                </a:cxn>
                <a:cxn ang="0">
                  <a:pos x="45" y="49"/>
                </a:cxn>
                <a:cxn ang="0">
                  <a:pos x="42" y="66"/>
                </a:cxn>
                <a:cxn ang="0">
                  <a:pos x="42" y="66"/>
                </a:cxn>
                <a:cxn ang="0">
                  <a:pos x="52" y="66"/>
                </a:cxn>
                <a:cxn ang="0">
                  <a:pos x="86" y="66"/>
                </a:cxn>
                <a:cxn ang="0">
                  <a:pos x="112" y="66"/>
                </a:cxn>
                <a:cxn ang="0">
                  <a:pos x="114" y="66"/>
                </a:cxn>
                <a:cxn ang="0">
                  <a:pos x="112" y="70"/>
                </a:cxn>
                <a:cxn ang="0">
                  <a:pos x="110" y="79"/>
                </a:cxn>
                <a:cxn ang="0">
                  <a:pos x="109" y="86"/>
                </a:cxn>
                <a:cxn ang="0">
                  <a:pos x="109" y="86"/>
                </a:cxn>
                <a:cxn ang="0">
                  <a:pos x="107" y="86"/>
                </a:cxn>
                <a:cxn ang="0">
                  <a:pos x="96" y="86"/>
                </a:cxn>
                <a:cxn ang="0">
                  <a:pos x="63" y="86"/>
                </a:cxn>
                <a:cxn ang="0">
                  <a:pos x="37" y="86"/>
                </a:cxn>
                <a:cxn ang="0">
                  <a:pos x="37" y="86"/>
                </a:cxn>
                <a:cxn ang="0">
                  <a:pos x="33" y="94"/>
                </a:cxn>
                <a:cxn ang="0">
                  <a:pos x="28" y="119"/>
                </a:cxn>
                <a:cxn ang="0">
                  <a:pos x="24" y="138"/>
                </a:cxn>
                <a:cxn ang="0">
                  <a:pos x="24" y="138"/>
                </a:cxn>
                <a:cxn ang="0">
                  <a:pos x="37" y="138"/>
                </a:cxn>
                <a:cxn ang="0">
                  <a:pos x="74" y="138"/>
                </a:cxn>
                <a:cxn ang="0">
                  <a:pos x="103" y="138"/>
                </a:cxn>
                <a:cxn ang="0">
                  <a:pos x="105" y="138"/>
                </a:cxn>
                <a:cxn ang="0">
                  <a:pos x="103" y="142"/>
                </a:cxn>
                <a:cxn ang="0">
                  <a:pos x="102" y="151"/>
                </a:cxn>
                <a:cxn ang="0">
                  <a:pos x="100" y="156"/>
                </a:cxn>
                <a:cxn ang="0">
                  <a:pos x="100" y="156"/>
                </a:cxn>
                <a:cxn ang="0">
                  <a:pos x="96" y="156"/>
                </a:cxn>
                <a:cxn ang="0">
                  <a:pos x="84" y="156"/>
                </a:cxn>
                <a:cxn ang="0">
                  <a:pos x="37" y="156"/>
                </a:cxn>
                <a:cxn ang="0">
                  <a:pos x="1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132" h="156">
                  <a:moveTo>
                    <a:pt x="0" y="156"/>
                  </a:moveTo>
                  <a:lnTo>
                    <a:pt x="0" y="154"/>
                  </a:lnTo>
                  <a:lnTo>
                    <a:pt x="5" y="133"/>
                  </a:lnTo>
                  <a:lnTo>
                    <a:pt x="23" y="59"/>
                  </a:lnTo>
                  <a:lnTo>
                    <a:pt x="35" y="3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51" y="0"/>
                  </a:lnTo>
                  <a:lnTo>
                    <a:pt x="95" y="0"/>
                  </a:lnTo>
                  <a:lnTo>
                    <a:pt x="128" y="0"/>
                  </a:lnTo>
                  <a:lnTo>
                    <a:pt x="132" y="0"/>
                  </a:lnTo>
                  <a:lnTo>
                    <a:pt x="130" y="3"/>
                  </a:lnTo>
                  <a:lnTo>
                    <a:pt x="128" y="12"/>
                  </a:lnTo>
                  <a:lnTo>
                    <a:pt x="126" y="19"/>
                  </a:lnTo>
                  <a:lnTo>
                    <a:pt x="126" y="19"/>
                  </a:lnTo>
                  <a:lnTo>
                    <a:pt x="125" y="19"/>
                  </a:lnTo>
                  <a:lnTo>
                    <a:pt x="114" y="19"/>
                  </a:lnTo>
                  <a:lnTo>
                    <a:pt x="79" y="19"/>
                  </a:lnTo>
                  <a:lnTo>
                    <a:pt x="52" y="19"/>
                  </a:lnTo>
                  <a:lnTo>
                    <a:pt x="52" y="19"/>
                  </a:lnTo>
                  <a:lnTo>
                    <a:pt x="51" y="28"/>
                  </a:lnTo>
                  <a:lnTo>
                    <a:pt x="45" y="49"/>
                  </a:lnTo>
                  <a:lnTo>
                    <a:pt x="42" y="66"/>
                  </a:lnTo>
                  <a:lnTo>
                    <a:pt x="42" y="66"/>
                  </a:lnTo>
                  <a:lnTo>
                    <a:pt x="52" y="66"/>
                  </a:lnTo>
                  <a:lnTo>
                    <a:pt x="86" y="66"/>
                  </a:lnTo>
                  <a:lnTo>
                    <a:pt x="112" y="66"/>
                  </a:lnTo>
                  <a:lnTo>
                    <a:pt x="114" y="66"/>
                  </a:lnTo>
                  <a:lnTo>
                    <a:pt x="112" y="70"/>
                  </a:lnTo>
                  <a:lnTo>
                    <a:pt x="110" y="79"/>
                  </a:lnTo>
                  <a:lnTo>
                    <a:pt x="109" y="86"/>
                  </a:lnTo>
                  <a:lnTo>
                    <a:pt x="109" y="86"/>
                  </a:lnTo>
                  <a:lnTo>
                    <a:pt x="107" y="86"/>
                  </a:lnTo>
                  <a:lnTo>
                    <a:pt x="96" y="86"/>
                  </a:lnTo>
                  <a:lnTo>
                    <a:pt x="63" y="86"/>
                  </a:lnTo>
                  <a:lnTo>
                    <a:pt x="37" y="86"/>
                  </a:lnTo>
                  <a:lnTo>
                    <a:pt x="37" y="86"/>
                  </a:lnTo>
                  <a:lnTo>
                    <a:pt x="33" y="94"/>
                  </a:lnTo>
                  <a:lnTo>
                    <a:pt x="28" y="119"/>
                  </a:lnTo>
                  <a:lnTo>
                    <a:pt x="24" y="138"/>
                  </a:lnTo>
                  <a:lnTo>
                    <a:pt x="24" y="138"/>
                  </a:lnTo>
                  <a:lnTo>
                    <a:pt x="37" y="138"/>
                  </a:lnTo>
                  <a:lnTo>
                    <a:pt x="74" y="138"/>
                  </a:lnTo>
                  <a:lnTo>
                    <a:pt x="103" y="138"/>
                  </a:lnTo>
                  <a:lnTo>
                    <a:pt x="105" y="138"/>
                  </a:lnTo>
                  <a:lnTo>
                    <a:pt x="103" y="142"/>
                  </a:lnTo>
                  <a:lnTo>
                    <a:pt x="102" y="151"/>
                  </a:lnTo>
                  <a:lnTo>
                    <a:pt x="100" y="156"/>
                  </a:lnTo>
                  <a:lnTo>
                    <a:pt x="100" y="156"/>
                  </a:lnTo>
                  <a:lnTo>
                    <a:pt x="96" y="156"/>
                  </a:lnTo>
                  <a:lnTo>
                    <a:pt x="84" y="156"/>
                  </a:lnTo>
                  <a:lnTo>
                    <a:pt x="37" y="156"/>
                  </a:lnTo>
                  <a:lnTo>
                    <a:pt x="1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65" name="Freeform 25"/>
            <p:cNvSpPr>
              <a:spLocks/>
            </p:cNvSpPr>
            <p:nvPr/>
          </p:nvSpPr>
          <p:spPr bwMode="auto">
            <a:xfrm>
              <a:off x="3507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8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3" y="70"/>
                </a:cxn>
                <a:cxn ang="0">
                  <a:pos x="90" y="42"/>
                </a:cxn>
                <a:cxn ang="0">
                  <a:pos x="90" y="37"/>
                </a:cxn>
                <a:cxn ang="0">
                  <a:pos x="92" y="33"/>
                </a:cxn>
                <a:cxn ang="0">
                  <a:pos x="92" y="30"/>
                </a:cxn>
                <a:cxn ang="0">
                  <a:pos x="88" y="23"/>
                </a:cxn>
                <a:cxn ang="0">
                  <a:pos x="85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2" y="21"/>
                </a:cxn>
                <a:cxn ang="0">
                  <a:pos x="48" y="28"/>
                </a:cxn>
                <a:cxn ang="0">
                  <a:pos x="42" y="35"/>
                </a:cxn>
                <a:cxn ang="0">
                  <a:pos x="34" y="58"/>
                </a:cxn>
                <a:cxn ang="0">
                  <a:pos x="30" y="69"/>
                </a:cxn>
                <a:cxn ang="0">
                  <a:pos x="20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2" y="30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66" name="Freeform 26"/>
            <p:cNvSpPr>
              <a:spLocks noEditPoints="1"/>
            </p:cNvSpPr>
            <p:nvPr/>
          </p:nvSpPr>
          <p:spPr bwMode="auto">
            <a:xfrm>
              <a:off x="3627" y="3020"/>
              <a:ext cx="126" cy="165"/>
            </a:xfrm>
            <a:custGeom>
              <a:avLst/>
              <a:gdLst/>
              <a:ahLst/>
              <a:cxnLst>
                <a:cxn ang="0">
                  <a:pos x="54" y="21"/>
                </a:cxn>
                <a:cxn ang="0">
                  <a:pos x="39" y="34"/>
                </a:cxn>
                <a:cxn ang="0">
                  <a:pos x="30" y="55"/>
                </a:cxn>
                <a:cxn ang="0">
                  <a:pos x="28" y="78"/>
                </a:cxn>
                <a:cxn ang="0">
                  <a:pos x="33" y="97"/>
                </a:cxn>
                <a:cxn ang="0">
                  <a:pos x="40" y="102"/>
                </a:cxn>
                <a:cxn ang="0">
                  <a:pos x="54" y="104"/>
                </a:cxn>
                <a:cxn ang="0">
                  <a:pos x="74" y="99"/>
                </a:cxn>
                <a:cxn ang="0">
                  <a:pos x="88" y="81"/>
                </a:cxn>
                <a:cxn ang="0">
                  <a:pos x="97" y="48"/>
                </a:cxn>
                <a:cxn ang="0">
                  <a:pos x="91" y="30"/>
                </a:cxn>
                <a:cxn ang="0">
                  <a:pos x="81" y="21"/>
                </a:cxn>
                <a:cxn ang="0">
                  <a:pos x="65" y="18"/>
                </a:cxn>
                <a:cxn ang="0">
                  <a:pos x="68" y="18"/>
                </a:cxn>
                <a:cxn ang="0">
                  <a:pos x="2" y="130"/>
                </a:cxn>
                <a:cxn ang="0">
                  <a:pos x="19" y="130"/>
                </a:cxn>
                <a:cxn ang="0">
                  <a:pos x="19" y="134"/>
                </a:cxn>
                <a:cxn ang="0">
                  <a:pos x="24" y="144"/>
                </a:cxn>
                <a:cxn ang="0">
                  <a:pos x="35" y="150"/>
                </a:cxn>
                <a:cxn ang="0">
                  <a:pos x="46" y="150"/>
                </a:cxn>
                <a:cxn ang="0">
                  <a:pos x="68" y="143"/>
                </a:cxn>
                <a:cxn ang="0">
                  <a:pos x="77" y="130"/>
                </a:cxn>
                <a:cxn ang="0">
                  <a:pos x="82" y="107"/>
                </a:cxn>
                <a:cxn ang="0">
                  <a:pos x="70" y="116"/>
                </a:cxn>
                <a:cxn ang="0">
                  <a:pos x="65" y="120"/>
                </a:cxn>
                <a:cxn ang="0">
                  <a:pos x="51" y="120"/>
                </a:cxn>
                <a:cxn ang="0">
                  <a:pos x="30" y="116"/>
                </a:cxn>
                <a:cxn ang="0">
                  <a:pos x="16" y="106"/>
                </a:cxn>
                <a:cxn ang="0">
                  <a:pos x="7" y="78"/>
                </a:cxn>
                <a:cxn ang="0">
                  <a:pos x="9" y="58"/>
                </a:cxn>
                <a:cxn ang="0">
                  <a:pos x="26" y="21"/>
                </a:cxn>
                <a:cxn ang="0">
                  <a:pos x="47" y="5"/>
                </a:cxn>
                <a:cxn ang="0">
                  <a:pos x="74" y="2"/>
                </a:cxn>
                <a:cxn ang="0">
                  <a:pos x="89" y="7"/>
                </a:cxn>
                <a:cxn ang="0">
                  <a:pos x="100" y="20"/>
                </a:cxn>
                <a:cxn ang="0">
                  <a:pos x="105" y="13"/>
                </a:cxn>
                <a:cxn ang="0">
                  <a:pos x="109" y="5"/>
                </a:cxn>
                <a:cxn ang="0">
                  <a:pos x="126" y="5"/>
                </a:cxn>
                <a:cxn ang="0">
                  <a:pos x="109" y="79"/>
                </a:cxn>
                <a:cxn ang="0">
                  <a:pos x="98" y="125"/>
                </a:cxn>
                <a:cxn ang="0">
                  <a:pos x="82" y="153"/>
                </a:cxn>
                <a:cxn ang="0">
                  <a:pos x="72" y="160"/>
                </a:cxn>
                <a:cxn ang="0">
                  <a:pos x="44" y="165"/>
                </a:cxn>
                <a:cxn ang="0">
                  <a:pos x="23" y="164"/>
                </a:cxn>
                <a:cxn ang="0">
                  <a:pos x="9" y="155"/>
                </a:cxn>
                <a:cxn ang="0">
                  <a:pos x="0" y="134"/>
                </a:cxn>
                <a:cxn ang="0">
                  <a:pos x="0" y="130"/>
                </a:cxn>
              </a:cxnLst>
              <a:rect l="0" t="0" r="r" b="b"/>
              <a:pathLst>
                <a:path w="126" h="165">
                  <a:moveTo>
                    <a:pt x="68" y="18"/>
                  </a:moveTo>
                  <a:lnTo>
                    <a:pt x="60" y="20"/>
                  </a:lnTo>
                  <a:lnTo>
                    <a:pt x="54" y="21"/>
                  </a:lnTo>
                  <a:lnTo>
                    <a:pt x="49" y="25"/>
                  </a:lnTo>
                  <a:lnTo>
                    <a:pt x="40" y="32"/>
                  </a:lnTo>
                  <a:lnTo>
                    <a:pt x="39" y="34"/>
                  </a:lnTo>
                  <a:lnTo>
                    <a:pt x="37" y="37"/>
                  </a:lnTo>
                  <a:lnTo>
                    <a:pt x="33" y="42"/>
                  </a:lnTo>
                  <a:lnTo>
                    <a:pt x="30" y="55"/>
                  </a:lnTo>
                  <a:lnTo>
                    <a:pt x="28" y="71"/>
                  </a:lnTo>
                  <a:lnTo>
                    <a:pt x="28" y="74"/>
                  </a:lnTo>
                  <a:lnTo>
                    <a:pt x="28" y="78"/>
                  </a:lnTo>
                  <a:lnTo>
                    <a:pt x="28" y="81"/>
                  </a:lnTo>
                  <a:lnTo>
                    <a:pt x="30" y="90"/>
                  </a:lnTo>
                  <a:lnTo>
                    <a:pt x="33" y="97"/>
                  </a:lnTo>
                  <a:lnTo>
                    <a:pt x="35" y="97"/>
                  </a:lnTo>
                  <a:lnTo>
                    <a:pt x="37" y="100"/>
                  </a:lnTo>
                  <a:lnTo>
                    <a:pt x="40" y="102"/>
                  </a:lnTo>
                  <a:lnTo>
                    <a:pt x="44" y="104"/>
                  </a:lnTo>
                  <a:lnTo>
                    <a:pt x="51" y="104"/>
                  </a:lnTo>
                  <a:lnTo>
                    <a:pt x="54" y="104"/>
                  </a:lnTo>
                  <a:lnTo>
                    <a:pt x="56" y="104"/>
                  </a:lnTo>
                  <a:lnTo>
                    <a:pt x="63" y="104"/>
                  </a:lnTo>
                  <a:lnTo>
                    <a:pt x="74" y="99"/>
                  </a:lnTo>
                  <a:lnTo>
                    <a:pt x="81" y="92"/>
                  </a:lnTo>
                  <a:lnTo>
                    <a:pt x="84" y="88"/>
                  </a:lnTo>
                  <a:lnTo>
                    <a:pt x="88" y="81"/>
                  </a:lnTo>
                  <a:lnTo>
                    <a:pt x="93" y="67"/>
                  </a:lnTo>
                  <a:lnTo>
                    <a:pt x="95" y="53"/>
                  </a:lnTo>
                  <a:lnTo>
                    <a:pt x="97" y="48"/>
                  </a:lnTo>
                  <a:lnTo>
                    <a:pt x="95" y="41"/>
                  </a:lnTo>
                  <a:lnTo>
                    <a:pt x="95" y="37"/>
                  </a:lnTo>
                  <a:lnTo>
                    <a:pt x="91" y="30"/>
                  </a:lnTo>
                  <a:lnTo>
                    <a:pt x="89" y="25"/>
                  </a:lnTo>
                  <a:lnTo>
                    <a:pt x="84" y="23"/>
                  </a:lnTo>
                  <a:lnTo>
                    <a:pt x="81" y="21"/>
                  </a:lnTo>
                  <a:lnTo>
                    <a:pt x="74" y="20"/>
                  </a:lnTo>
                  <a:lnTo>
                    <a:pt x="68" y="18"/>
                  </a:lnTo>
                  <a:lnTo>
                    <a:pt x="65" y="18"/>
                  </a:lnTo>
                  <a:lnTo>
                    <a:pt x="63" y="18"/>
                  </a:lnTo>
                  <a:lnTo>
                    <a:pt x="67" y="18"/>
                  </a:lnTo>
                  <a:lnTo>
                    <a:pt x="68" y="18"/>
                  </a:lnTo>
                  <a:lnTo>
                    <a:pt x="68" y="18"/>
                  </a:lnTo>
                  <a:close/>
                  <a:moveTo>
                    <a:pt x="0" y="130"/>
                  </a:moveTo>
                  <a:lnTo>
                    <a:pt x="2" y="130"/>
                  </a:lnTo>
                  <a:lnTo>
                    <a:pt x="10" y="130"/>
                  </a:lnTo>
                  <a:lnTo>
                    <a:pt x="17" y="130"/>
                  </a:lnTo>
                  <a:lnTo>
                    <a:pt x="19" y="130"/>
                  </a:lnTo>
                  <a:lnTo>
                    <a:pt x="19" y="132"/>
                  </a:lnTo>
                  <a:lnTo>
                    <a:pt x="19" y="132"/>
                  </a:lnTo>
                  <a:lnTo>
                    <a:pt x="19" y="134"/>
                  </a:lnTo>
                  <a:lnTo>
                    <a:pt x="19" y="137"/>
                  </a:lnTo>
                  <a:lnTo>
                    <a:pt x="21" y="141"/>
                  </a:lnTo>
                  <a:lnTo>
                    <a:pt x="24" y="144"/>
                  </a:lnTo>
                  <a:lnTo>
                    <a:pt x="26" y="144"/>
                  </a:lnTo>
                  <a:lnTo>
                    <a:pt x="31" y="148"/>
                  </a:lnTo>
                  <a:lnTo>
                    <a:pt x="35" y="150"/>
                  </a:lnTo>
                  <a:lnTo>
                    <a:pt x="42" y="150"/>
                  </a:lnTo>
                  <a:lnTo>
                    <a:pt x="44" y="150"/>
                  </a:lnTo>
                  <a:lnTo>
                    <a:pt x="46" y="150"/>
                  </a:lnTo>
                  <a:lnTo>
                    <a:pt x="51" y="150"/>
                  </a:lnTo>
                  <a:lnTo>
                    <a:pt x="61" y="148"/>
                  </a:lnTo>
                  <a:lnTo>
                    <a:pt x="68" y="143"/>
                  </a:lnTo>
                  <a:lnTo>
                    <a:pt x="70" y="141"/>
                  </a:lnTo>
                  <a:lnTo>
                    <a:pt x="74" y="136"/>
                  </a:lnTo>
                  <a:lnTo>
                    <a:pt x="77" y="130"/>
                  </a:lnTo>
                  <a:lnTo>
                    <a:pt x="81" y="118"/>
                  </a:lnTo>
                  <a:lnTo>
                    <a:pt x="84" y="106"/>
                  </a:lnTo>
                  <a:lnTo>
                    <a:pt x="82" y="107"/>
                  </a:lnTo>
                  <a:lnTo>
                    <a:pt x="81" y="111"/>
                  </a:lnTo>
                  <a:lnTo>
                    <a:pt x="75" y="115"/>
                  </a:lnTo>
                  <a:lnTo>
                    <a:pt x="70" y="116"/>
                  </a:lnTo>
                  <a:lnTo>
                    <a:pt x="70" y="116"/>
                  </a:lnTo>
                  <a:lnTo>
                    <a:pt x="68" y="118"/>
                  </a:lnTo>
                  <a:lnTo>
                    <a:pt x="65" y="120"/>
                  </a:lnTo>
                  <a:lnTo>
                    <a:pt x="58" y="120"/>
                  </a:lnTo>
                  <a:lnTo>
                    <a:pt x="51" y="120"/>
                  </a:lnTo>
                  <a:lnTo>
                    <a:pt x="51" y="120"/>
                  </a:lnTo>
                  <a:lnTo>
                    <a:pt x="47" y="120"/>
                  </a:lnTo>
                  <a:lnTo>
                    <a:pt x="40" y="120"/>
                  </a:lnTo>
                  <a:lnTo>
                    <a:pt x="30" y="116"/>
                  </a:lnTo>
                  <a:lnTo>
                    <a:pt x="21" y="111"/>
                  </a:lnTo>
                  <a:lnTo>
                    <a:pt x="19" y="107"/>
                  </a:lnTo>
                  <a:lnTo>
                    <a:pt x="16" y="106"/>
                  </a:lnTo>
                  <a:lnTo>
                    <a:pt x="12" y="102"/>
                  </a:lnTo>
                  <a:lnTo>
                    <a:pt x="9" y="90"/>
                  </a:lnTo>
                  <a:lnTo>
                    <a:pt x="7" y="78"/>
                  </a:lnTo>
                  <a:lnTo>
                    <a:pt x="7" y="72"/>
                  </a:lnTo>
                  <a:lnTo>
                    <a:pt x="7" y="69"/>
                  </a:lnTo>
                  <a:lnTo>
                    <a:pt x="9" y="58"/>
                  </a:lnTo>
                  <a:lnTo>
                    <a:pt x="14" y="41"/>
                  </a:lnTo>
                  <a:lnTo>
                    <a:pt x="23" y="27"/>
                  </a:lnTo>
                  <a:lnTo>
                    <a:pt x="26" y="21"/>
                  </a:lnTo>
                  <a:lnTo>
                    <a:pt x="28" y="20"/>
                  </a:lnTo>
                  <a:lnTo>
                    <a:pt x="33" y="13"/>
                  </a:lnTo>
                  <a:lnTo>
                    <a:pt x="47" y="5"/>
                  </a:lnTo>
                  <a:lnTo>
                    <a:pt x="63" y="2"/>
                  </a:lnTo>
                  <a:lnTo>
                    <a:pt x="68" y="0"/>
                  </a:lnTo>
                  <a:lnTo>
                    <a:pt x="74" y="2"/>
                  </a:lnTo>
                  <a:lnTo>
                    <a:pt x="77" y="2"/>
                  </a:lnTo>
                  <a:lnTo>
                    <a:pt x="84" y="5"/>
                  </a:lnTo>
                  <a:lnTo>
                    <a:pt x="89" y="7"/>
                  </a:lnTo>
                  <a:lnTo>
                    <a:pt x="93" y="11"/>
                  </a:lnTo>
                  <a:lnTo>
                    <a:pt x="97" y="14"/>
                  </a:lnTo>
                  <a:lnTo>
                    <a:pt x="100" y="20"/>
                  </a:lnTo>
                  <a:lnTo>
                    <a:pt x="104" y="23"/>
                  </a:lnTo>
                  <a:lnTo>
                    <a:pt x="104" y="21"/>
                  </a:lnTo>
                  <a:lnTo>
                    <a:pt x="105" y="13"/>
                  </a:lnTo>
                  <a:lnTo>
                    <a:pt x="105" y="7"/>
                  </a:lnTo>
                  <a:lnTo>
                    <a:pt x="107" y="5"/>
                  </a:lnTo>
                  <a:lnTo>
                    <a:pt x="109" y="5"/>
                  </a:lnTo>
                  <a:lnTo>
                    <a:pt x="118" y="5"/>
                  </a:lnTo>
                  <a:lnTo>
                    <a:pt x="125" y="5"/>
                  </a:lnTo>
                  <a:lnTo>
                    <a:pt x="126" y="5"/>
                  </a:lnTo>
                  <a:lnTo>
                    <a:pt x="125" y="9"/>
                  </a:lnTo>
                  <a:lnTo>
                    <a:pt x="121" y="25"/>
                  </a:lnTo>
                  <a:lnTo>
                    <a:pt x="109" y="79"/>
                  </a:lnTo>
                  <a:lnTo>
                    <a:pt x="100" y="120"/>
                  </a:lnTo>
                  <a:lnTo>
                    <a:pt x="100" y="122"/>
                  </a:lnTo>
                  <a:lnTo>
                    <a:pt x="98" y="125"/>
                  </a:lnTo>
                  <a:lnTo>
                    <a:pt x="97" y="132"/>
                  </a:lnTo>
                  <a:lnTo>
                    <a:pt x="89" y="144"/>
                  </a:lnTo>
                  <a:lnTo>
                    <a:pt x="82" y="153"/>
                  </a:lnTo>
                  <a:lnTo>
                    <a:pt x="81" y="155"/>
                  </a:lnTo>
                  <a:lnTo>
                    <a:pt x="77" y="157"/>
                  </a:lnTo>
                  <a:lnTo>
                    <a:pt x="72" y="160"/>
                  </a:lnTo>
                  <a:lnTo>
                    <a:pt x="61" y="164"/>
                  </a:lnTo>
                  <a:lnTo>
                    <a:pt x="47" y="165"/>
                  </a:lnTo>
                  <a:lnTo>
                    <a:pt x="44" y="165"/>
                  </a:lnTo>
                  <a:lnTo>
                    <a:pt x="40" y="165"/>
                  </a:lnTo>
                  <a:lnTo>
                    <a:pt x="33" y="165"/>
                  </a:lnTo>
                  <a:lnTo>
                    <a:pt x="23" y="164"/>
                  </a:lnTo>
                  <a:lnTo>
                    <a:pt x="14" y="158"/>
                  </a:lnTo>
                  <a:lnTo>
                    <a:pt x="12" y="157"/>
                  </a:lnTo>
                  <a:lnTo>
                    <a:pt x="9" y="155"/>
                  </a:lnTo>
                  <a:lnTo>
                    <a:pt x="5" y="151"/>
                  </a:lnTo>
                  <a:lnTo>
                    <a:pt x="2" y="144"/>
                  </a:lnTo>
                  <a:lnTo>
                    <a:pt x="0" y="134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67" name="Freeform 27"/>
            <p:cNvSpPr>
              <a:spLocks noEditPoints="1"/>
            </p:cNvSpPr>
            <p:nvPr/>
          </p:nvSpPr>
          <p:spPr bwMode="auto">
            <a:xfrm>
              <a:off x="3757" y="2982"/>
              <a:ext cx="54" cy="156"/>
            </a:xfrm>
            <a:custGeom>
              <a:avLst/>
              <a:gdLst/>
              <a:ahLst/>
              <a:cxnLst>
                <a:cxn ang="0">
                  <a:pos x="32" y="22"/>
                </a:cxn>
                <a:cxn ang="0">
                  <a:pos x="32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9" y="0"/>
                </a:cxn>
                <a:cxn ang="0">
                  <a:pos x="47" y="0"/>
                </a:cxn>
                <a:cxn ang="0">
                  <a:pos x="53" y="0"/>
                </a:cxn>
                <a:cxn ang="0">
                  <a:pos x="54" y="0"/>
                </a:cxn>
                <a:cxn ang="0">
                  <a:pos x="53" y="5"/>
                </a:cxn>
                <a:cxn ang="0">
                  <a:pos x="51" y="15"/>
                </a:cxn>
                <a:cxn ang="0">
                  <a:pos x="49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46" y="22"/>
                </a:cxn>
                <a:cxn ang="0">
                  <a:pos x="37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6" y="87"/>
                </a:cxn>
                <a:cxn ang="0">
                  <a:pos x="25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6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8" y="156"/>
                </a:cxn>
                <a:cxn ang="0">
                  <a:pos x="16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4" h="156">
                  <a:moveTo>
                    <a:pt x="32" y="22"/>
                  </a:moveTo>
                  <a:lnTo>
                    <a:pt x="32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9" y="0"/>
                  </a:lnTo>
                  <a:lnTo>
                    <a:pt x="47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53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6" y="22"/>
                  </a:lnTo>
                  <a:lnTo>
                    <a:pt x="37" y="22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2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5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6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8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68" name="Freeform 28"/>
            <p:cNvSpPr>
              <a:spLocks/>
            </p:cNvSpPr>
            <p:nvPr/>
          </p:nvSpPr>
          <p:spPr bwMode="auto">
            <a:xfrm>
              <a:off x="3806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7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5" y="70"/>
                </a:cxn>
                <a:cxn ang="0">
                  <a:pos x="92" y="42"/>
                </a:cxn>
                <a:cxn ang="0">
                  <a:pos x="92" y="37"/>
                </a:cxn>
                <a:cxn ang="0">
                  <a:pos x="92" y="33"/>
                </a:cxn>
                <a:cxn ang="0">
                  <a:pos x="93" y="30"/>
                </a:cxn>
                <a:cxn ang="0">
                  <a:pos x="90" y="25"/>
                </a:cxn>
                <a:cxn ang="0">
                  <a:pos x="88" y="21"/>
                </a:cxn>
                <a:cxn ang="0">
                  <a:pos x="81" y="19"/>
                </a:cxn>
                <a:cxn ang="0">
                  <a:pos x="76" y="19"/>
                </a:cxn>
                <a:cxn ang="0">
                  <a:pos x="67" y="19"/>
                </a:cxn>
                <a:cxn ang="0">
                  <a:pos x="53" y="25"/>
                </a:cxn>
                <a:cxn ang="0">
                  <a:pos x="46" y="32"/>
                </a:cxn>
                <a:cxn ang="0">
                  <a:pos x="37" y="46"/>
                </a:cxn>
                <a:cxn ang="0">
                  <a:pos x="34" y="60"/>
                </a:cxn>
                <a:cxn ang="0">
                  <a:pos x="25" y="95"/>
                </a:cxn>
                <a:cxn ang="0">
                  <a:pos x="19" y="116"/>
                </a:cxn>
                <a:cxn ang="0">
                  <a:pos x="16" y="116"/>
                </a:cxn>
                <a:cxn ang="0">
                  <a:pos x="0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69" name="Freeform 29"/>
            <p:cNvSpPr>
              <a:spLocks noEditPoints="1"/>
            </p:cNvSpPr>
            <p:nvPr/>
          </p:nvSpPr>
          <p:spPr bwMode="auto">
            <a:xfrm>
              <a:off x="3933" y="3020"/>
              <a:ext cx="105" cy="123"/>
            </a:xfrm>
            <a:custGeom>
              <a:avLst/>
              <a:gdLst/>
              <a:ahLst/>
              <a:cxnLst>
                <a:cxn ang="0">
                  <a:pos x="31" y="51"/>
                </a:cxn>
                <a:cxn ang="0">
                  <a:pos x="84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2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1" y="20"/>
                </a:cxn>
                <a:cxn ang="0">
                  <a:pos x="54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6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6" y="85"/>
                </a:cxn>
                <a:cxn ang="0">
                  <a:pos x="89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7" y="123"/>
                </a:cxn>
                <a:cxn ang="0">
                  <a:pos x="42" y="123"/>
                </a:cxn>
                <a:cxn ang="0">
                  <a:pos x="23" y="120"/>
                </a:cxn>
                <a:cxn ang="0">
                  <a:pos x="12" y="109"/>
                </a:cxn>
                <a:cxn ang="0">
                  <a:pos x="5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5" y="41"/>
                </a:cxn>
                <a:cxn ang="0">
                  <a:pos x="17" y="21"/>
                </a:cxn>
                <a:cxn ang="0">
                  <a:pos x="26" y="13"/>
                </a:cxn>
                <a:cxn ang="0">
                  <a:pos x="56" y="2"/>
                </a:cxn>
                <a:cxn ang="0">
                  <a:pos x="70" y="2"/>
                </a:cxn>
                <a:cxn ang="0">
                  <a:pos x="86" y="9"/>
                </a:cxn>
                <a:cxn ang="0">
                  <a:pos x="95" y="18"/>
                </a:cxn>
                <a:cxn ang="0">
                  <a:pos x="100" y="27"/>
                </a:cxn>
                <a:cxn ang="0">
                  <a:pos x="103" y="46"/>
                </a:cxn>
                <a:cxn ang="0">
                  <a:pos x="103" y="53"/>
                </a:cxn>
                <a:cxn ang="0">
                  <a:pos x="103" y="56"/>
                </a:cxn>
                <a:cxn ang="0">
                  <a:pos x="103" y="60"/>
                </a:cxn>
                <a:cxn ang="0">
                  <a:pos x="103" y="67"/>
                </a:cxn>
                <a:cxn ang="0">
                  <a:pos x="102" y="67"/>
                </a:cxn>
                <a:cxn ang="0">
                  <a:pos x="51" y="67"/>
                </a:cxn>
                <a:cxn ang="0">
                  <a:pos x="21" y="67"/>
                </a:cxn>
                <a:cxn ang="0">
                  <a:pos x="19" y="69"/>
                </a:cxn>
                <a:cxn ang="0">
                  <a:pos x="19" y="72"/>
                </a:cxn>
                <a:cxn ang="0">
                  <a:pos x="19" y="74"/>
                </a:cxn>
                <a:cxn ang="0">
                  <a:pos x="19" y="83"/>
                </a:cxn>
                <a:cxn ang="0">
                  <a:pos x="24" y="97"/>
                </a:cxn>
                <a:cxn ang="0">
                  <a:pos x="30" y="102"/>
                </a:cxn>
                <a:cxn ang="0">
                  <a:pos x="40" y="106"/>
                </a:cxn>
                <a:cxn ang="0">
                  <a:pos x="52" y="106"/>
                </a:cxn>
                <a:cxn ang="0">
                  <a:pos x="67" y="100"/>
                </a:cxn>
                <a:cxn ang="0">
                  <a:pos x="72" y="97"/>
                </a:cxn>
                <a:cxn ang="0">
                  <a:pos x="79" y="85"/>
                </a:cxn>
                <a:cxn ang="0">
                  <a:pos x="82" y="81"/>
                </a:cxn>
                <a:cxn ang="0">
                  <a:pos x="96" y="81"/>
                </a:cxn>
                <a:cxn ang="0">
                  <a:pos x="96" y="85"/>
                </a:cxn>
                <a:cxn ang="0">
                  <a:pos x="96" y="86"/>
                </a:cxn>
                <a:cxn ang="0">
                  <a:pos x="98" y="81"/>
                </a:cxn>
              </a:cxnLst>
              <a:rect l="0" t="0" r="r" b="b"/>
              <a:pathLst>
                <a:path w="105" h="123">
                  <a:moveTo>
                    <a:pt x="23" y="51"/>
                  </a:moveTo>
                  <a:lnTo>
                    <a:pt x="31" y="51"/>
                  </a:lnTo>
                  <a:lnTo>
                    <a:pt x="61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2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5" y="23"/>
                  </a:lnTo>
                  <a:lnTo>
                    <a:pt x="72" y="21"/>
                  </a:lnTo>
                  <a:lnTo>
                    <a:pt x="68" y="20"/>
                  </a:lnTo>
                  <a:lnTo>
                    <a:pt x="61" y="20"/>
                  </a:lnTo>
                  <a:lnTo>
                    <a:pt x="61" y="18"/>
                  </a:lnTo>
                  <a:lnTo>
                    <a:pt x="54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1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98" y="81"/>
                  </a:moveTo>
                  <a:lnTo>
                    <a:pt x="96" y="85"/>
                  </a:lnTo>
                  <a:lnTo>
                    <a:pt x="95" y="92"/>
                  </a:lnTo>
                  <a:lnTo>
                    <a:pt x="89" y="102"/>
                  </a:lnTo>
                  <a:lnTo>
                    <a:pt x="82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1" y="122"/>
                  </a:lnTo>
                  <a:lnTo>
                    <a:pt x="47" y="123"/>
                  </a:lnTo>
                  <a:lnTo>
                    <a:pt x="45" y="123"/>
                  </a:lnTo>
                  <a:lnTo>
                    <a:pt x="42" y="123"/>
                  </a:lnTo>
                  <a:lnTo>
                    <a:pt x="35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1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7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1" y="0"/>
                  </a:lnTo>
                  <a:lnTo>
                    <a:pt x="70" y="2"/>
                  </a:lnTo>
                  <a:lnTo>
                    <a:pt x="75" y="4"/>
                  </a:lnTo>
                  <a:lnTo>
                    <a:pt x="86" y="9"/>
                  </a:lnTo>
                  <a:lnTo>
                    <a:pt x="93" y="14"/>
                  </a:lnTo>
                  <a:lnTo>
                    <a:pt x="95" y="18"/>
                  </a:lnTo>
                  <a:lnTo>
                    <a:pt x="98" y="21"/>
                  </a:lnTo>
                  <a:lnTo>
                    <a:pt x="100" y="27"/>
                  </a:lnTo>
                  <a:lnTo>
                    <a:pt x="102" y="32"/>
                  </a:lnTo>
                  <a:lnTo>
                    <a:pt x="103" y="46"/>
                  </a:lnTo>
                  <a:lnTo>
                    <a:pt x="105" y="48"/>
                  </a:lnTo>
                  <a:lnTo>
                    <a:pt x="103" y="53"/>
                  </a:lnTo>
                  <a:lnTo>
                    <a:pt x="103" y="56"/>
                  </a:lnTo>
                  <a:lnTo>
                    <a:pt x="103" y="56"/>
                  </a:lnTo>
                  <a:lnTo>
                    <a:pt x="103" y="58"/>
                  </a:lnTo>
                  <a:lnTo>
                    <a:pt x="103" y="60"/>
                  </a:lnTo>
                  <a:lnTo>
                    <a:pt x="103" y="64"/>
                  </a:lnTo>
                  <a:lnTo>
                    <a:pt x="103" y="67"/>
                  </a:lnTo>
                  <a:lnTo>
                    <a:pt x="103" y="67"/>
                  </a:lnTo>
                  <a:lnTo>
                    <a:pt x="102" y="67"/>
                  </a:lnTo>
                  <a:lnTo>
                    <a:pt x="89" y="67"/>
                  </a:lnTo>
                  <a:lnTo>
                    <a:pt x="51" y="67"/>
                  </a:lnTo>
                  <a:lnTo>
                    <a:pt x="21" y="67"/>
                  </a:lnTo>
                  <a:lnTo>
                    <a:pt x="21" y="67"/>
                  </a:lnTo>
                  <a:lnTo>
                    <a:pt x="21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4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2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8" y="99"/>
                  </a:lnTo>
                  <a:lnTo>
                    <a:pt x="72" y="97"/>
                  </a:lnTo>
                  <a:lnTo>
                    <a:pt x="75" y="92"/>
                  </a:lnTo>
                  <a:lnTo>
                    <a:pt x="79" y="85"/>
                  </a:lnTo>
                  <a:lnTo>
                    <a:pt x="81" y="81"/>
                  </a:lnTo>
                  <a:lnTo>
                    <a:pt x="82" y="81"/>
                  </a:lnTo>
                  <a:lnTo>
                    <a:pt x="91" y="81"/>
                  </a:lnTo>
                  <a:lnTo>
                    <a:pt x="96" y="81"/>
                  </a:lnTo>
                  <a:lnTo>
                    <a:pt x="98" y="81"/>
                  </a:lnTo>
                  <a:lnTo>
                    <a:pt x="96" y="85"/>
                  </a:lnTo>
                  <a:lnTo>
                    <a:pt x="96" y="88"/>
                  </a:lnTo>
                  <a:lnTo>
                    <a:pt x="96" y="86"/>
                  </a:lnTo>
                  <a:lnTo>
                    <a:pt x="96" y="83"/>
                  </a:lnTo>
                  <a:lnTo>
                    <a:pt x="98" y="81"/>
                  </a:lnTo>
                  <a:lnTo>
                    <a:pt x="98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70" name="Freeform 30"/>
            <p:cNvSpPr>
              <a:spLocks noEditPoints="1"/>
            </p:cNvSpPr>
            <p:nvPr/>
          </p:nvSpPr>
          <p:spPr bwMode="auto">
            <a:xfrm>
              <a:off x="4052" y="3020"/>
              <a:ext cx="108" cy="123"/>
            </a:xfrm>
            <a:custGeom>
              <a:avLst/>
              <a:gdLst/>
              <a:ahLst/>
              <a:cxnLst>
                <a:cxn ang="0">
                  <a:pos x="32" y="51"/>
                </a:cxn>
                <a:cxn ang="0">
                  <a:pos x="85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3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2" y="20"/>
                </a:cxn>
                <a:cxn ang="0">
                  <a:pos x="53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7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9" y="85"/>
                </a:cxn>
                <a:cxn ang="0">
                  <a:pos x="90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8" y="123"/>
                </a:cxn>
                <a:cxn ang="0">
                  <a:pos x="41" y="123"/>
                </a:cxn>
                <a:cxn ang="0">
                  <a:pos x="21" y="120"/>
                </a:cxn>
                <a:cxn ang="0">
                  <a:pos x="11" y="109"/>
                </a:cxn>
                <a:cxn ang="0">
                  <a:pos x="6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6" y="41"/>
                </a:cxn>
                <a:cxn ang="0">
                  <a:pos x="18" y="21"/>
                </a:cxn>
                <a:cxn ang="0">
                  <a:pos x="27" y="13"/>
                </a:cxn>
                <a:cxn ang="0">
                  <a:pos x="57" y="2"/>
                </a:cxn>
                <a:cxn ang="0">
                  <a:pos x="71" y="2"/>
                </a:cxn>
                <a:cxn ang="0">
                  <a:pos x="88" y="9"/>
                </a:cxn>
                <a:cxn ang="0">
                  <a:pos x="99" y="21"/>
                </a:cxn>
                <a:cxn ang="0">
                  <a:pos x="106" y="39"/>
                </a:cxn>
                <a:cxn ang="0">
                  <a:pos x="106" y="49"/>
                </a:cxn>
                <a:cxn ang="0">
                  <a:pos x="106" y="53"/>
                </a:cxn>
                <a:cxn ang="0">
                  <a:pos x="106" y="56"/>
                </a:cxn>
                <a:cxn ang="0">
                  <a:pos x="104" y="67"/>
                </a:cxn>
                <a:cxn ang="0">
                  <a:pos x="102" y="67"/>
                </a:cxn>
                <a:cxn ang="0">
                  <a:pos x="51" y="67"/>
                </a:cxn>
                <a:cxn ang="0">
                  <a:pos x="20" y="67"/>
                </a:cxn>
                <a:cxn ang="0">
                  <a:pos x="20" y="69"/>
                </a:cxn>
                <a:cxn ang="0">
                  <a:pos x="20" y="72"/>
                </a:cxn>
                <a:cxn ang="0">
                  <a:pos x="20" y="74"/>
                </a:cxn>
                <a:cxn ang="0">
                  <a:pos x="20" y="83"/>
                </a:cxn>
                <a:cxn ang="0">
                  <a:pos x="25" y="97"/>
                </a:cxn>
                <a:cxn ang="0">
                  <a:pos x="30" y="102"/>
                </a:cxn>
                <a:cxn ang="0">
                  <a:pos x="41" y="106"/>
                </a:cxn>
                <a:cxn ang="0">
                  <a:pos x="53" y="106"/>
                </a:cxn>
                <a:cxn ang="0">
                  <a:pos x="67" y="100"/>
                </a:cxn>
                <a:cxn ang="0">
                  <a:pos x="72" y="97"/>
                </a:cxn>
                <a:cxn ang="0">
                  <a:pos x="78" y="88"/>
                </a:cxn>
                <a:cxn ang="0">
                  <a:pos x="83" y="81"/>
                </a:cxn>
                <a:cxn ang="0">
                  <a:pos x="99" y="81"/>
                </a:cxn>
                <a:cxn ang="0">
                  <a:pos x="99" y="85"/>
                </a:cxn>
                <a:cxn ang="0">
                  <a:pos x="99" y="86"/>
                </a:cxn>
                <a:cxn ang="0">
                  <a:pos x="101" y="81"/>
                </a:cxn>
              </a:cxnLst>
              <a:rect l="0" t="0" r="r" b="b"/>
              <a:pathLst>
                <a:path w="108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5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5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0" y="18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7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101" y="81"/>
                  </a:moveTo>
                  <a:lnTo>
                    <a:pt x="99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8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1" y="123"/>
                  </a:lnTo>
                  <a:lnTo>
                    <a:pt x="34" y="123"/>
                  </a:lnTo>
                  <a:lnTo>
                    <a:pt x="21" y="120"/>
                  </a:lnTo>
                  <a:lnTo>
                    <a:pt x="13" y="113"/>
                  </a:lnTo>
                  <a:lnTo>
                    <a:pt x="11" y="109"/>
                  </a:lnTo>
                  <a:lnTo>
                    <a:pt x="9" y="107"/>
                  </a:lnTo>
                  <a:lnTo>
                    <a:pt x="6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6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20" y="20"/>
                  </a:lnTo>
                  <a:lnTo>
                    <a:pt x="27" y="13"/>
                  </a:lnTo>
                  <a:lnTo>
                    <a:pt x="41" y="5"/>
                  </a:lnTo>
                  <a:lnTo>
                    <a:pt x="57" y="2"/>
                  </a:lnTo>
                  <a:lnTo>
                    <a:pt x="62" y="0"/>
                  </a:lnTo>
                  <a:lnTo>
                    <a:pt x="71" y="2"/>
                  </a:lnTo>
                  <a:lnTo>
                    <a:pt x="78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9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8" y="48"/>
                  </a:lnTo>
                  <a:lnTo>
                    <a:pt x="106" y="49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20" y="67"/>
                  </a:lnTo>
                  <a:lnTo>
                    <a:pt x="20" y="67"/>
                  </a:lnTo>
                  <a:lnTo>
                    <a:pt x="20" y="67"/>
                  </a:lnTo>
                  <a:lnTo>
                    <a:pt x="20" y="69"/>
                  </a:lnTo>
                  <a:lnTo>
                    <a:pt x="20" y="71"/>
                  </a:lnTo>
                  <a:lnTo>
                    <a:pt x="20" y="72"/>
                  </a:lnTo>
                  <a:lnTo>
                    <a:pt x="20" y="74"/>
                  </a:lnTo>
                  <a:lnTo>
                    <a:pt x="20" y="74"/>
                  </a:lnTo>
                  <a:lnTo>
                    <a:pt x="20" y="78"/>
                  </a:lnTo>
                  <a:lnTo>
                    <a:pt x="20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7" y="99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6"/>
                  </a:lnTo>
                  <a:lnTo>
                    <a:pt x="50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8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2" y="81"/>
                  </a:lnTo>
                  <a:lnTo>
                    <a:pt x="99" y="81"/>
                  </a:lnTo>
                  <a:lnTo>
                    <a:pt x="101" y="81"/>
                  </a:lnTo>
                  <a:lnTo>
                    <a:pt x="99" y="85"/>
                  </a:lnTo>
                  <a:lnTo>
                    <a:pt x="99" y="88"/>
                  </a:lnTo>
                  <a:lnTo>
                    <a:pt x="99" y="86"/>
                  </a:lnTo>
                  <a:lnTo>
                    <a:pt x="99" y="83"/>
                  </a:lnTo>
                  <a:lnTo>
                    <a:pt x="101" y="81"/>
                  </a:lnTo>
                  <a:lnTo>
                    <a:pt x="101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71" name="Freeform 31"/>
            <p:cNvSpPr>
              <a:spLocks/>
            </p:cNvSpPr>
            <p:nvPr/>
          </p:nvSpPr>
          <p:spPr bwMode="auto">
            <a:xfrm>
              <a:off x="4168" y="3022"/>
              <a:ext cx="79" cy="116"/>
            </a:xfrm>
            <a:custGeom>
              <a:avLst/>
              <a:gdLst/>
              <a:ahLst/>
              <a:cxnLst>
                <a:cxn ang="0">
                  <a:pos x="0" y="116"/>
                </a:cxn>
                <a:cxn ang="0">
                  <a:pos x="0" y="114"/>
                </a:cxn>
                <a:cxn ang="0">
                  <a:pos x="4" y="98"/>
                </a:cxn>
                <a:cxn ang="0">
                  <a:pos x="14" y="47"/>
                </a:cxn>
                <a:cxn ang="0">
                  <a:pos x="23" y="7"/>
                </a:cxn>
                <a:cxn ang="0">
                  <a:pos x="25" y="3"/>
                </a:cxn>
                <a:cxn ang="0">
                  <a:pos x="27" y="3"/>
                </a:cxn>
                <a:cxn ang="0">
                  <a:pos x="35" y="3"/>
                </a:cxn>
                <a:cxn ang="0">
                  <a:pos x="43" y="3"/>
                </a:cxn>
                <a:cxn ang="0">
                  <a:pos x="44" y="3"/>
                </a:cxn>
                <a:cxn ang="0">
                  <a:pos x="43" y="7"/>
                </a:cxn>
                <a:cxn ang="0">
                  <a:pos x="41" y="18"/>
                </a:cxn>
                <a:cxn ang="0">
                  <a:pos x="39" y="25"/>
                </a:cxn>
                <a:cxn ang="0">
                  <a:pos x="39" y="25"/>
                </a:cxn>
                <a:cxn ang="0">
                  <a:pos x="43" y="19"/>
                </a:cxn>
                <a:cxn ang="0">
                  <a:pos x="50" y="12"/>
                </a:cxn>
                <a:cxn ang="0">
                  <a:pos x="55" y="7"/>
                </a:cxn>
                <a:cxn ang="0">
                  <a:pos x="57" y="5"/>
                </a:cxn>
                <a:cxn ang="0">
                  <a:pos x="58" y="3"/>
                </a:cxn>
                <a:cxn ang="0">
                  <a:pos x="65" y="2"/>
                </a:cxn>
                <a:cxn ang="0">
                  <a:pos x="71" y="0"/>
                </a:cxn>
                <a:cxn ang="0">
                  <a:pos x="72" y="0"/>
                </a:cxn>
                <a:cxn ang="0">
                  <a:pos x="74" y="0"/>
                </a:cxn>
                <a:cxn ang="0">
                  <a:pos x="76" y="0"/>
                </a:cxn>
                <a:cxn ang="0">
                  <a:pos x="78" y="0"/>
                </a:cxn>
                <a:cxn ang="0">
                  <a:pos x="79" y="0"/>
                </a:cxn>
                <a:cxn ang="0">
                  <a:pos x="78" y="5"/>
                </a:cxn>
                <a:cxn ang="0">
                  <a:pos x="76" y="16"/>
                </a:cxn>
                <a:cxn ang="0">
                  <a:pos x="74" y="23"/>
                </a:cxn>
                <a:cxn ang="0">
                  <a:pos x="74" y="23"/>
                </a:cxn>
                <a:cxn ang="0">
                  <a:pos x="74" y="23"/>
                </a:cxn>
                <a:cxn ang="0">
                  <a:pos x="72" y="23"/>
                </a:cxn>
                <a:cxn ang="0">
                  <a:pos x="71" y="23"/>
                </a:cxn>
                <a:cxn ang="0">
                  <a:pos x="69" y="23"/>
                </a:cxn>
                <a:cxn ang="0">
                  <a:pos x="69" y="21"/>
                </a:cxn>
                <a:cxn ang="0">
                  <a:pos x="62" y="23"/>
                </a:cxn>
                <a:cxn ang="0">
                  <a:pos x="57" y="25"/>
                </a:cxn>
                <a:cxn ang="0">
                  <a:pos x="50" y="28"/>
                </a:cxn>
                <a:cxn ang="0">
                  <a:pos x="46" y="32"/>
                </a:cxn>
                <a:cxn ang="0">
                  <a:pos x="44" y="35"/>
                </a:cxn>
                <a:cxn ang="0">
                  <a:pos x="41" y="39"/>
                </a:cxn>
                <a:cxn ang="0">
                  <a:pos x="35" y="47"/>
                </a:cxn>
                <a:cxn ang="0">
                  <a:pos x="32" y="60"/>
                </a:cxn>
                <a:cxn ang="0">
                  <a:pos x="32" y="62"/>
                </a:cxn>
                <a:cxn ang="0">
                  <a:pos x="28" y="70"/>
                </a:cxn>
                <a:cxn ang="0">
                  <a:pos x="23" y="97"/>
                </a:cxn>
                <a:cxn ang="0">
                  <a:pos x="18" y="116"/>
                </a:cxn>
                <a:cxn ang="0">
                  <a:pos x="18" y="116"/>
                </a:cxn>
                <a:cxn ang="0">
                  <a:pos x="16" y="116"/>
                </a:cxn>
                <a:cxn ang="0">
                  <a:pos x="14" y="116"/>
                </a:cxn>
                <a:cxn ang="0">
                  <a:pos x="6" y="116"/>
                </a:cxn>
                <a:cxn ang="0">
                  <a:pos x="0" y="116"/>
                </a:cxn>
                <a:cxn ang="0">
                  <a:pos x="0" y="116"/>
                </a:cxn>
                <a:cxn ang="0">
                  <a:pos x="0" y="116"/>
                </a:cxn>
              </a:cxnLst>
              <a:rect l="0" t="0" r="r" b="b"/>
              <a:pathLst>
                <a:path w="79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4" y="47"/>
                  </a:lnTo>
                  <a:lnTo>
                    <a:pt x="23" y="7"/>
                  </a:lnTo>
                  <a:lnTo>
                    <a:pt x="25" y="3"/>
                  </a:lnTo>
                  <a:lnTo>
                    <a:pt x="27" y="3"/>
                  </a:lnTo>
                  <a:lnTo>
                    <a:pt x="35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8"/>
                  </a:lnTo>
                  <a:lnTo>
                    <a:pt x="39" y="25"/>
                  </a:lnTo>
                  <a:lnTo>
                    <a:pt x="39" y="25"/>
                  </a:lnTo>
                  <a:lnTo>
                    <a:pt x="43" y="19"/>
                  </a:lnTo>
                  <a:lnTo>
                    <a:pt x="50" y="12"/>
                  </a:lnTo>
                  <a:lnTo>
                    <a:pt x="55" y="7"/>
                  </a:lnTo>
                  <a:lnTo>
                    <a:pt x="57" y="5"/>
                  </a:lnTo>
                  <a:lnTo>
                    <a:pt x="58" y="3"/>
                  </a:lnTo>
                  <a:lnTo>
                    <a:pt x="65" y="2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4" y="0"/>
                  </a:lnTo>
                  <a:lnTo>
                    <a:pt x="76" y="0"/>
                  </a:lnTo>
                  <a:lnTo>
                    <a:pt x="78" y="0"/>
                  </a:lnTo>
                  <a:lnTo>
                    <a:pt x="79" y="0"/>
                  </a:lnTo>
                  <a:lnTo>
                    <a:pt x="78" y="5"/>
                  </a:lnTo>
                  <a:lnTo>
                    <a:pt x="76" y="16"/>
                  </a:lnTo>
                  <a:lnTo>
                    <a:pt x="74" y="23"/>
                  </a:lnTo>
                  <a:lnTo>
                    <a:pt x="74" y="23"/>
                  </a:lnTo>
                  <a:lnTo>
                    <a:pt x="74" y="23"/>
                  </a:lnTo>
                  <a:lnTo>
                    <a:pt x="72" y="23"/>
                  </a:lnTo>
                  <a:lnTo>
                    <a:pt x="71" y="23"/>
                  </a:lnTo>
                  <a:lnTo>
                    <a:pt x="69" y="23"/>
                  </a:lnTo>
                  <a:lnTo>
                    <a:pt x="69" y="21"/>
                  </a:lnTo>
                  <a:lnTo>
                    <a:pt x="62" y="23"/>
                  </a:lnTo>
                  <a:lnTo>
                    <a:pt x="57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4" y="35"/>
                  </a:lnTo>
                  <a:lnTo>
                    <a:pt x="41" y="39"/>
                  </a:lnTo>
                  <a:lnTo>
                    <a:pt x="35" y="47"/>
                  </a:lnTo>
                  <a:lnTo>
                    <a:pt x="32" y="60"/>
                  </a:lnTo>
                  <a:lnTo>
                    <a:pt x="32" y="62"/>
                  </a:lnTo>
                  <a:lnTo>
                    <a:pt x="28" y="70"/>
                  </a:lnTo>
                  <a:lnTo>
                    <a:pt x="23" y="97"/>
                  </a:lnTo>
                  <a:lnTo>
                    <a:pt x="18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14" y="116"/>
                  </a:lnTo>
                  <a:lnTo>
                    <a:pt x="6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72" name="Freeform 32"/>
            <p:cNvSpPr>
              <a:spLocks/>
            </p:cNvSpPr>
            <p:nvPr/>
          </p:nvSpPr>
          <p:spPr bwMode="auto">
            <a:xfrm>
              <a:off x="4239" y="3022"/>
              <a:ext cx="98" cy="121"/>
            </a:xfrm>
            <a:custGeom>
              <a:avLst/>
              <a:gdLst/>
              <a:ahLst/>
              <a:cxnLst>
                <a:cxn ang="0">
                  <a:pos x="1" y="77"/>
                </a:cxn>
                <a:cxn ang="0">
                  <a:pos x="15" y="77"/>
                </a:cxn>
                <a:cxn ang="0">
                  <a:pos x="17" y="79"/>
                </a:cxn>
                <a:cxn ang="0">
                  <a:pos x="17" y="81"/>
                </a:cxn>
                <a:cxn ang="0">
                  <a:pos x="17" y="84"/>
                </a:cxn>
                <a:cxn ang="0">
                  <a:pos x="19" y="93"/>
                </a:cxn>
                <a:cxn ang="0">
                  <a:pos x="24" y="98"/>
                </a:cxn>
                <a:cxn ang="0">
                  <a:pos x="31" y="104"/>
                </a:cxn>
                <a:cxn ang="0">
                  <a:pos x="47" y="105"/>
                </a:cxn>
                <a:cxn ang="0">
                  <a:pos x="58" y="104"/>
                </a:cxn>
                <a:cxn ang="0">
                  <a:pos x="65" y="100"/>
                </a:cxn>
                <a:cxn ang="0">
                  <a:pos x="68" y="95"/>
                </a:cxn>
                <a:cxn ang="0">
                  <a:pos x="70" y="88"/>
                </a:cxn>
                <a:cxn ang="0">
                  <a:pos x="68" y="81"/>
                </a:cxn>
                <a:cxn ang="0">
                  <a:pos x="66" y="77"/>
                </a:cxn>
                <a:cxn ang="0">
                  <a:pos x="59" y="74"/>
                </a:cxn>
                <a:cxn ang="0">
                  <a:pos x="51" y="69"/>
                </a:cxn>
                <a:cxn ang="0">
                  <a:pos x="45" y="65"/>
                </a:cxn>
                <a:cxn ang="0">
                  <a:pos x="31" y="60"/>
                </a:cxn>
                <a:cxn ang="0">
                  <a:pos x="15" y="44"/>
                </a:cxn>
                <a:cxn ang="0">
                  <a:pos x="14" y="33"/>
                </a:cxn>
                <a:cxn ang="0">
                  <a:pos x="14" y="26"/>
                </a:cxn>
                <a:cxn ang="0">
                  <a:pos x="24" y="11"/>
                </a:cxn>
                <a:cxn ang="0">
                  <a:pos x="31" y="5"/>
                </a:cxn>
                <a:cxn ang="0">
                  <a:pos x="47" y="2"/>
                </a:cxn>
                <a:cxn ang="0">
                  <a:pos x="66" y="2"/>
                </a:cxn>
                <a:cxn ang="0">
                  <a:pos x="84" y="9"/>
                </a:cxn>
                <a:cxn ang="0">
                  <a:pos x="91" y="16"/>
                </a:cxn>
                <a:cxn ang="0">
                  <a:pos x="96" y="30"/>
                </a:cxn>
                <a:cxn ang="0">
                  <a:pos x="98" y="39"/>
                </a:cxn>
                <a:cxn ang="0">
                  <a:pos x="96" y="39"/>
                </a:cxn>
                <a:cxn ang="0">
                  <a:pos x="86" y="39"/>
                </a:cxn>
                <a:cxn ang="0">
                  <a:pos x="81" y="39"/>
                </a:cxn>
                <a:cxn ang="0">
                  <a:pos x="77" y="28"/>
                </a:cxn>
                <a:cxn ang="0">
                  <a:pos x="75" y="21"/>
                </a:cxn>
                <a:cxn ang="0">
                  <a:pos x="65" y="18"/>
                </a:cxn>
                <a:cxn ang="0">
                  <a:pos x="56" y="16"/>
                </a:cxn>
                <a:cxn ang="0">
                  <a:pos x="45" y="18"/>
                </a:cxn>
                <a:cxn ang="0">
                  <a:pos x="40" y="19"/>
                </a:cxn>
                <a:cxn ang="0">
                  <a:pos x="37" y="23"/>
                </a:cxn>
                <a:cxn ang="0">
                  <a:pos x="33" y="30"/>
                </a:cxn>
                <a:cxn ang="0">
                  <a:pos x="33" y="32"/>
                </a:cxn>
                <a:cxn ang="0">
                  <a:pos x="37" y="39"/>
                </a:cxn>
                <a:cxn ang="0">
                  <a:pos x="44" y="44"/>
                </a:cxn>
                <a:cxn ang="0">
                  <a:pos x="52" y="47"/>
                </a:cxn>
                <a:cxn ang="0">
                  <a:pos x="52" y="49"/>
                </a:cxn>
                <a:cxn ang="0">
                  <a:pos x="63" y="54"/>
                </a:cxn>
                <a:cxn ang="0">
                  <a:pos x="82" y="67"/>
                </a:cxn>
                <a:cxn ang="0">
                  <a:pos x="86" y="72"/>
                </a:cxn>
                <a:cxn ang="0">
                  <a:pos x="88" y="84"/>
                </a:cxn>
                <a:cxn ang="0">
                  <a:pos x="88" y="93"/>
                </a:cxn>
                <a:cxn ang="0">
                  <a:pos x="82" y="105"/>
                </a:cxn>
                <a:cxn ang="0">
                  <a:pos x="73" y="113"/>
                </a:cxn>
                <a:cxn ang="0">
                  <a:pos x="59" y="120"/>
                </a:cxn>
                <a:cxn ang="0">
                  <a:pos x="44" y="121"/>
                </a:cxn>
                <a:cxn ang="0">
                  <a:pos x="33" y="121"/>
                </a:cxn>
                <a:cxn ang="0">
                  <a:pos x="12" y="113"/>
                </a:cxn>
                <a:cxn ang="0">
                  <a:pos x="8" y="109"/>
                </a:cxn>
                <a:cxn ang="0">
                  <a:pos x="1" y="97"/>
                </a:cxn>
                <a:cxn ang="0">
                  <a:pos x="0" y="81"/>
                </a:cxn>
                <a:cxn ang="0">
                  <a:pos x="0" y="77"/>
                </a:cxn>
              </a:cxnLst>
              <a:rect l="0" t="0" r="r" b="b"/>
              <a:pathLst>
                <a:path w="98" h="121">
                  <a:moveTo>
                    <a:pt x="0" y="77"/>
                  </a:moveTo>
                  <a:lnTo>
                    <a:pt x="1" y="77"/>
                  </a:lnTo>
                  <a:lnTo>
                    <a:pt x="10" y="77"/>
                  </a:lnTo>
                  <a:lnTo>
                    <a:pt x="15" y="77"/>
                  </a:lnTo>
                  <a:lnTo>
                    <a:pt x="17" y="77"/>
                  </a:lnTo>
                  <a:lnTo>
                    <a:pt x="17" y="79"/>
                  </a:lnTo>
                  <a:lnTo>
                    <a:pt x="17" y="79"/>
                  </a:lnTo>
                  <a:lnTo>
                    <a:pt x="17" y="81"/>
                  </a:lnTo>
                  <a:lnTo>
                    <a:pt x="17" y="81"/>
                  </a:lnTo>
                  <a:lnTo>
                    <a:pt x="17" y="84"/>
                  </a:lnTo>
                  <a:lnTo>
                    <a:pt x="17" y="88"/>
                  </a:lnTo>
                  <a:lnTo>
                    <a:pt x="19" y="93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1" y="104"/>
                  </a:lnTo>
                  <a:lnTo>
                    <a:pt x="38" y="105"/>
                  </a:lnTo>
                  <a:lnTo>
                    <a:pt x="47" y="105"/>
                  </a:lnTo>
                  <a:lnTo>
                    <a:pt x="51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6" y="98"/>
                  </a:lnTo>
                  <a:lnTo>
                    <a:pt x="68" y="95"/>
                  </a:lnTo>
                  <a:lnTo>
                    <a:pt x="68" y="90"/>
                  </a:lnTo>
                  <a:lnTo>
                    <a:pt x="70" y="88"/>
                  </a:lnTo>
                  <a:lnTo>
                    <a:pt x="68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6" y="77"/>
                  </a:lnTo>
                  <a:lnTo>
                    <a:pt x="63" y="76"/>
                  </a:lnTo>
                  <a:lnTo>
                    <a:pt x="59" y="74"/>
                  </a:lnTo>
                  <a:lnTo>
                    <a:pt x="52" y="70"/>
                  </a:lnTo>
                  <a:lnTo>
                    <a:pt x="51" y="69"/>
                  </a:lnTo>
                  <a:lnTo>
                    <a:pt x="45" y="67"/>
                  </a:lnTo>
                  <a:lnTo>
                    <a:pt x="45" y="65"/>
                  </a:lnTo>
                  <a:lnTo>
                    <a:pt x="40" y="63"/>
                  </a:lnTo>
                  <a:lnTo>
                    <a:pt x="31" y="60"/>
                  </a:lnTo>
                  <a:lnTo>
                    <a:pt x="19" y="49"/>
                  </a:lnTo>
                  <a:lnTo>
                    <a:pt x="15" y="44"/>
                  </a:lnTo>
                  <a:lnTo>
                    <a:pt x="14" y="37"/>
                  </a:lnTo>
                  <a:lnTo>
                    <a:pt x="14" y="33"/>
                  </a:lnTo>
                  <a:lnTo>
                    <a:pt x="14" y="32"/>
                  </a:lnTo>
                  <a:lnTo>
                    <a:pt x="14" y="26"/>
                  </a:lnTo>
                  <a:lnTo>
                    <a:pt x="17" y="18"/>
                  </a:lnTo>
                  <a:lnTo>
                    <a:pt x="24" y="11"/>
                  </a:lnTo>
                  <a:lnTo>
                    <a:pt x="26" y="9"/>
                  </a:lnTo>
                  <a:lnTo>
                    <a:pt x="31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6" y="2"/>
                  </a:lnTo>
                  <a:lnTo>
                    <a:pt x="77" y="3"/>
                  </a:lnTo>
                  <a:lnTo>
                    <a:pt x="84" y="9"/>
                  </a:lnTo>
                  <a:lnTo>
                    <a:pt x="88" y="9"/>
                  </a:lnTo>
                  <a:lnTo>
                    <a:pt x="91" y="16"/>
                  </a:lnTo>
                  <a:lnTo>
                    <a:pt x="93" y="19"/>
                  </a:lnTo>
                  <a:lnTo>
                    <a:pt x="96" y="30"/>
                  </a:lnTo>
                  <a:lnTo>
                    <a:pt x="98" y="37"/>
                  </a:lnTo>
                  <a:lnTo>
                    <a:pt x="98" y="39"/>
                  </a:lnTo>
                  <a:lnTo>
                    <a:pt x="98" y="39"/>
                  </a:lnTo>
                  <a:lnTo>
                    <a:pt x="96" y="39"/>
                  </a:lnTo>
                  <a:lnTo>
                    <a:pt x="95" y="39"/>
                  </a:lnTo>
                  <a:lnTo>
                    <a:pt x="86" y="39"/>
                  </a:lnTo>
                  <a:lnTo>
                    <a:pt x="81" y="39"/>
                  </a:lnTo>
                  <a:lnTo>
                    <a:pt x="81" y="39"/>
                  </a:lnTo>
                  <a:lnTo>
                    <a:pt x="81" y="39"/>
                  </a:lnTo>
                  <a:lnTo>
                    <a:pt x="77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0" y="19"/>
                  </a:lnTo>
                  <a:lnTo>
                    <a:pt x="65" y="18"/>
                  </a:lnTo>
                  <a:lnTo>
                    <a:pt x="58" y="18"/>
                  </a:lnTo>
                  <a:lnTo>
                    <a:pt x="56" y="16"/>
                  </a:lnTo>
                  <a:lnTo>
                    <a:pt x="51" y="18"/>
                  </a:lnTo>
                  <a:lnTo>
                    <a:pt x="45" y="18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38" y="21"/>
                  </a:lnTo>
                  <a:lnTo>
                    <a:pt x="37" y="23"/>
                  </a:lnTo>
                  <a:lnTo>
                    <a:pt x="33" y="26"/>
                  </a:lnTo>
                  <a:lnTo>
                    <a:pt x="33" y="30"/>
                  </a:lnTo>
                  <a:lnTo>
                    <a:pt x="33" y="30"/>
                  </a:lnTo>
                  <a:lnTo>
                    <a:pt x="33" y="32"/>
                  </a:lnTo>
                  <a:lnTo>
                    <a:pt x="33" y="35"/>
                  </a:lnTo>
                  <a:lnTo>
                    <a:pt x="37" y="39"/>
                  </a:lnTo>
                  <a:lnTo>
                    <a:pt x="38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2" y="47"/>
                  </a:lnTo>
                  <a:lnTo>
                    <a:pt x="52" y="49"/>
                  </a:lnTo>
                  <a:lnTo>
                    <a:pt x="52" y="49"/>
                  </a:lnTo>
                  <a:lnTo>
                    <a:pt x="56" y="51"/>
                  </a:lnTo>
                  <a:lnTo>
                    <a:pt x="63" y="54"/>
                  </a:lnTo>
                  <a:lnTo>
                    <a:pt x="75" y="62"/>
                  </a:lnTo>
                  <a:lnTo>
                    <a:pt x="82" y="67"/>
                  </a:lnTo>
                  <a:lnTo>
                    <a:pt x="84" y="67"/>
                  </a:lnTo>
                  <a:lnTo>
                    <a:pt x="86" y="72"/>
                  </a:lnTo>
                  <a:lnTo>
                    <a:pt x="88" y="77"/>
                  </a:lnTo>
                  <a:lnTo>
                    <a:pt x="88" y="84"/>
                  </a:lnTo>
                  <a:lnTo>
                    <a:pt x="89" y="84"/>
                  </a:lnTo>
                  <a:lnTo>
                    <a:pt x="88" y="93"/>
                  </a:lnTo>
                  <a:lnTo>
                    <a:pt x="86" y="97"/>
                  </a:lnTo>
                  <a:lnTo>
                    <a:pt x="82" y="105"/>
                  </a:lnTo>
                  <a:lnTo>
                    <a:pt x="77" y="111"/>
                  </a:lnTo>
                  <a:lnTo>
                    <a:pt x="73" y="113"/>
                  </a:lnTo>
                  <a:lnTo>
                    <a:pt x="70" y="116"/>
                  </a:lnTo>
                  <a:lnTo>
                    <a:pt x="59" y="120"/>
                  </a:lnTo>
                  <a:lnTo>
                    <a:pt x="45" y="121"/>
                  </a:lnTo>
                  <a:lnTo>
                    <a:pt x="44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1" y="118"/>
                  </a:lnTo>
                  <a:lnTo>
                    <a:pt x="12" y="113"/>
                  </a:lnTo>
                  <a:lnTo>
                    <a:pt x="10" y="111"/>
                  </a:lnTo>
                  <a:lnTo>
                    <a:pt x="8" y="109"/>
                  </a:lnTo>
                  <a:lnTo>
                    <a:pt x="5" y="105"/>
                  </a:lnTo>
                  <a:lnTo>
                    <a:pt x="1" y="97"/>
                  </a:lnTo>
                  <a:lnTo>
                    <a:pt x="0" y="84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73" name="Freeform 33"/>
            <p:cNvSpPr>
              <a:spLocks noEditPoints="1"/>
            </p:cNvSpPr>
            <p:nvPr/>
          </p:nvSpPr>
          <p:spPr bwMode="auto">
            <a:xfrm>
              <a:off x="4406" y="3022"/>
              <a:ext cx="103" cy="120"/>
            </a:xfrm>
            <a:custGeom>
              <a:avLst/>
              <a:gdLst/>
              <a:ahLst/>
              <a:cxnLst>
                <a:cxn ang="0">
                  <a:pos x="65" y="63"/>
                </a:cxn>
                <a:cxn ang="0">
                  <a:pos x="51" y="65"/>
                </a:cxn>
                <a:cxn ang="0">
                  <a:pos x="37" y="65"/>
                </a:cxn>
                <a:cxn ang="0">
                  <a:pos x="26" y="69"/>
                </a:cxn>
                <a:cxn ang="0">
                  <a:pos x="23" y="74"/>
                </a:cxn>
                <a:cxn ang="0">
                  <a:pos x="19" y="86"/>
                </a:cxn>
                <a:cxn ang="0">
                  <a:pos x="19" y="91"/>
                </a:cxn>
                <a:cxn ang="0">
                  <a:pos x="24" y="98"/>
                </a:cxn>
                <a:cxn ang="0">
                  <a:pos x="38" y="104"/>
                </a:cxn>
                <a:cxn ang="0">
                  <a:pos x="54" y="100"/>
                </a:cxn>
                <a:cxn ang="0">
                  <a:pos x="68" y="88"/>
                </a:cxn>
                <a:cxn ang="0">
                  <a:pos x="77" y="60"/>
                </a:cxn>
                <a:cxn ang="0">
                  <a:pos x="77" y="60"/>
                </a:cxn>
                <a:cxn ang="0">
                  <a:pos x="68" y="105"/>
                </a:cxn>
                <a:cxn ang="0">
                  <a:pos x="54" y="116"/>
                </a:cxn>
                <a:cxn ang="0">
                  <a:pos x="49" y="120"/>
                </a:cxn>
                <a:cxn ang="0">
                  <a:pos x="35" y="120"/>
                </a:cxn>
                <a:cxn ang="0">
                  <a:pos x="15" y="118"/>
                </a:cxn>
                <a:cxn ang="0">
                  <a:pos x="3" y="107"/>
                </a:cxn>
                <a:cxn ang="0">
                  <a:pos x="0" y="86"/>
                </a:cxn>
                <a:cxn ang="0">
                  <a:pos x="3" y="69"/>
                </a:cxn>
                <a:cxn ang="0">
                  <a:pos x="17" y="54"/>
                </a:cxn>
                <a:cxn ang="0">
                  <a:pos x="51" y="47"/>
                </a:cxn>
                <a:cxn ang="0">
                  <a:pos x="65" y="46"/>
                </a:cxn>
                <a:cxn ang="0">
                  <a:pos x="82" y="33"/>
                </a:cxn>
                <a:cxn ang="0">
                  <a:pos x="81" y="25"/>
                </a:cxn>
                <a:cxn ang="0">
                  <a:pos x="70" y="18"/>
                </a:cxn>
                <a:cxn ang="0">
                  <a:pos x="54" y="18"/>
                </a:cxn>
                <a:cxn ang="0">
                  <a:pos x="40" y="21"/>
                </a:cxn>
                <a:cxn ang="0">
                  <a:pos x="35" y="26"/>
                </a:cxn>
                <a:cxn ang="0">
                  <a:pos x="30" y="35"/>
                </a:cxn>
                <a:cxn ang="0">
                  <a:pos x="12" y="35"/>
                </a:cxn>
                <a:cxn ang="0">
                  <a:pos x="14" y="28"/>
                </a:cxn>
                <a:cxn ang="0">
                  <a:pos x="28" y="9"/>
                </a:cxn>
                <a:cxn ang="0">
                  <a:pos x="59" y="2"/>
                </a:cxn>
                <a:cxn ang="0">
                  <a:pos x="82" y="3"/>
                </a:cxn>
                <a:cxn ang="0">
                  <a:pos x="96" y="12"/>
                </a:cxn>
                <a:cxn ang="0">
                  <a:pos x="103" y="26"/>
                </a:cxn>
                <a:cxn ang="0">
                  <a:pos x="103" y="30"/>
                </a:cxn>
                <a:cxn ang="0">
                  <a:pos x="102" y="39"/>
                </a:cxn>
                <a:cxn ang="0">
                  <a:pos x="93" y="70"/>
                </a:cxn>
                <a:cxn ang="0">
                  <a:pos x="89" y="90"/>
                </a:cxn>
                <a:cxn ang="0">
                  <a:pos x="89" y="93"/>
                </a:cxn>
                <a:cxn ang="0">
                  <a:pos x="89" y="98"/>
                </a:cxn>
                <a:cxn ang="0">
                  <a:pos x="89" y="102"/>
                </a:cxn>
                <a:cxn ang="0">
                  <a:pos x="95" y="104"/>
                </a:cxn>
                <a:cxn ang="0">
                  <a:pos x="98" y="104"/>
                </a:cxn>
                <a:cxn ang="0">
                  <a:pos x="100" y="107"/>
                </a:cxn>
                <a:cxn ang="0">
                  <a:pos x="98" y="116"/>
                </a:cxn>
                <a:cxn ang="0">
                  <a:pos x="93" y="118"/>
                </a:cxn>
                <a:cxn ang="0">
                  <a:pos x="86" y="118"/>
                </a:cxn>
                <a:cxn ang="0">
                  <a:pos x="81" y="118"/>
                </a:cxn>
                <a:cxn ang="0">
                  <a:pos x="75" y="114"/>
                </a:cxn>
                <a:cxn ang="0">
                  <a:pos x="70" y="109"/>
                </a:cxn>
                <a:cxn ang="0">
                  <a:pos x="68" y="105"/>
                </a:cxn>
                <a:cxn ang="0">
                  <a:pos x="70" y="104"/>
                </a:cxn>
              </a:cxnLst>
              <a:rect l="0" t="0" r="r" b="b"/>
              <a:pathLst>
                <a:path w="103" h="120">
                  <a:moveTo>
                    <a:pt x="77" y="60"/>
                  </a:moveTo>
                  <a:lnTo>
                    <a:pt x="72" y="62"/>
                  </a:lnTo>
                  <a:lnTo>
                    <a:pt x="65" y="63"/>
                  </a:lnTo>
                  <a:lnTo>
                    <a:pt x="56" y="63"/>
                  </a:lnTo>
                  <a:lnTo>
                    <a:pt x="54" y="63"/>
                  </a:lnTo>
                  <a:lnTo>
                    <a:pt x="51" y="65"/>
                  </a:lnTo>
                  <a:lnTo>
                    <a:pt x="47" y="65"/>
                  </a:lnTo>
                  <a:lnTo>
                    <a:pt x="40" y="65"/>
                  </a:lnTo>
                  <a:lnTo>
                    <a:pt x="37" y="65"/>
                  </a:lnTo>
                  <a:lnTo>
                    <a:pt x="37" y="65"/>
                  </a:lnTo>
                  <a:lnTo>
                    <a:pt x="31" y="67"/>
                  </a:lnTo>
                  <a:lnTo>
                    <a:pt x="26" y="69"/>
                  </a:lnTo>
                  <a:lnTo>
                    <a:pt x="24" y="72"/>
                  </a:lnTo>
                  <a:lnTo>
                    <a:pt x="24" y="72"/>
                  </a:lnTo>
                  <a:lnTo>
                    <a:pt x="23" y="74"/>
                  </a:lnTo>
                  <a:lnTo>
                    <a:pt x="21" y="76"/>
                  </a:lnTo>
                  <a:lnTo>
                    <a:pt x="19" y="81"/>
                  </a:lnTo>
                  <a:lnTo>
                    <a:pt x="19" y="86"/>
                  </a:lnTo>
                  <a:lnTo>
                    <a:pt x="19" y="86"/>
                  </a:lnTo>
                  <a:lnTo>
                    <a:pt x="19" y="88"/>
                  </a:lnTo>
                  <a:lnTo>
                    <a:pt x="19" y="91"/>
                  </a:lnTo>
                  <a:lnTo>
                    <a:pt x="21" y="95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7" y="104"/>
                  </a:lnTo>
                  <a:lnTo>
                    <a:pt x="38" y="104"/>
                  </a:lnTo>
                  <a:lnTo>
                    <a:pt x="40" y="104"/>
                  </a:lnTo>
                  <a:lnTo>
                    <a:pt x="45" y="104"/>
                  </a:lnTo>
                  <a:lnTo>
                    <a:pt x="54" y="100"/>
                  </a:lnTo>
                  <a:lnTo>
                    <a:pt x="61" y="95"/>
                  </a:lnTo>
                  <a:lnTo>
                    <a:pt x="65" y="93"/>
                  </a:lnTo>
                  <a:lnTo>
                    <a:pt x="68" y="88"/>
                  </a:lnTo>
                  <a:lnTo>
                    <a:pt x="74" y="77"/>
                  </a:lnTo>
                  <a:lnTo>
                    <a:pt x="75" y="63"/>
                  </a:lnTo>
                  <a:lnTo>
                    <a:pt x="77" y="60"/>
                  </a:lnTo>
                  <a:lnTo>
                    <a:pt x="74" y="62"/>
                  </a:lnTo>
                  <a:lnTo>
                    <a:pt x="75" y="62"/>
                  </a:lnTo>
                  <a:lnTo>
                    <a:pt x="77" y="60"/>
                  </a:lnTo>
                  <a:lnTo>
                    <a:pt x="77" y="60"/>
                  </a:lnTo>
                  <a:close/>
                  <a:moveTo>
                    <a:pt x="70" y="104"/>
                  </a:moveTo>
                  <a:lnTo>
                    <a:pt x="68" y="105"/>
                  </a:lnTo>
                  <a:lnTo>
                    <a:pt x="65" y="109"/>
                  </a:lnTo>
                  <a:lnTo>
                    <a:pt x="59" y="113"/>
                  </a:lnTo>
                  <a:lnTo>
                    <a:pt x="54" y="116"/>
                  </a:lnTo>
                  <a:lnTo>
                    <a:pt x="54" y="116"/>
                  </a:lnTo>
                  <a:lnTo>
                    <a:pt x="52" y="118"/>
                  </a:lnTo>
                  <a:lnTo>
                    <a:pt x="49" y="120"/>
                  </a:lnTo>
                  <a:lnTo>
                    <a:pt x="42" y="120"/>
                  </a:lnTo>
                  <a:lnTo>
                    <a:pt x="35" y="120"/>
                  </a:lnTo>
                  <a:lnTo>
                    <a:pt x="35" y="120"/>
                  </a:lnTo>
                  <a:lnTo>
                    <a:pt x="31" y="120"/>
                  </a:lnTo>
                  <a:lnTo>
                    <a:pt x="26" y="120"/>
                  </a:lnTo>
                  <a:lnTo>
                    <a:pt x="15" y="118"/>
                  </a:lnTo>
                  <a:lnTo>
                    <a:pt x="8" y="113"/>
                  </a:lnTo>
                  <a:lnTo>
                    <a:pt x="8" y="111"/>
                  </a:lnTo>
                  <a:lnTo>
                    <a:pt x="3" y="107"/>
                  </a:lnTo>
                  <a:lnTo>
                    <a:pt x="1" y="104"/>
                  </a:lnTo>
                  <a:lnTo>
                    <a:pt x="0" y="95"/>
                  </a:lnTo>
                  <a:lnTo>
                    <a:pt x="0" y="86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3" y="69"/>
                  </a:lnTo>
                  <a:lnTo>
                    <a:pt x="8" y="62"/>
                  </a:lnTo>
                  <a:lnTo>
                    <a:pt x="12" y="58"/>
                  </a:lnTo>
                  <a:lnTo>
                    <a:pt x="17" y="54"/>
                  </a:lnTo>
                  <a:lnTo>
                    <a:pt x="23" y="53"/>
                  </a:lnTo>
                  <a:lnTo>
                    <a:pt x="37" y="49"/>
                  </a:lnTo>
                  <a:lnTo>
                    <a:pt x="51" y="47"/>
                  </a:lnTo>
                  <a:lnTo>
                    <a:pt x="52" y="47"/>
                  </a:lnTo>
                  <a:lnTo>
                    <a:pt x="56" y="47"/>
                  </a:lnTo>
                  <a:lnTo>
                    <a:pt x="65" y="46"/>
                  </a:lnTo>
                  <a:lnTo>
                    <a:pt x="77" y="42"/>
                  </a:lnTo>
                  <a:lnTo>
                    <a:pt x="81" y="37"/>
                  </a:lnTo>
                  <a:lnTo>
                    <a:pt x="82" y="33"/>
                  </a:lnTo>
                  <a:lnTo>
                    <a:pt x="84" y="30"/>
                  </a:lnTo>
                  <a:lnTo>
                    <a:pt x="82" y="26"/>
                  </a:lnTo>
                  <a:lnTo>
                    <a:pt x="81" y="25"/>
                  </a:lnTo>
                  <a:lnTo>
                    <a:pt x="79" y="21"/>
                  </a:lnTo>
                  <a:lnTo>
                    <a:pt x="79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5" y="19"/>
                  </a:lnTo>
                  <a:lnTo>
                    <a:pt x="40" y="21"/>
                  </a:lnTo>
                  <a:lnTo>
                    <a:pt x="40" y="21"/>
                  </a:lnTo>
                  <a:lnTo>
                    <a:pt x="38" y="23"/>
                  </a:lnTo>
                  <a:lnTo>
                    <a:pt x="37" y="25"/>
                  </a:lnTo>
                  <a:lnTo>
                    <a:pt x="35" y="26"/>
                  </a:lnTo>
                  <a:lnTo>
                    <a:pt x="31" y="32"/>
                  </a:lnTo>
                  <a:lnTo>
                    <a:pt x="31" y="35"/>
                  </a:lnTo>
                  <a:lnTo>
                    <a:pt x="30" y="35"/>
                  </a:lnTo>
                  <a:lnTo>
                    <a:pt x="28" y="35"/>
                  </a:lnTo>
                  <a:lnTo>
                    <a:pt x="19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4" y="28"/>
                  </a:lnTo>
                  <a:lnTo>
                    <a:pt x="17" y="19"/>
                  </a:lnTo>
                  <a:lnTo>
                    <a:pt x="24" y="11"/>
                  </a:lnTo>
                  <a:lnTo>
                    <a:pt x="28" y="9"/>
                  </a:lnTo>
                  <a:lnTo>
                    <a:pt x="35" y="5"/>
                  </a:lnTo>
                  <a:lnTo>
                    <a:pt x="45" y="2"/>
                  </a:lnTo>
                  <a:lnTo>
                    <a:pt x="59" y="2"/>
                  </a:lnTo>
                  <a:lnTo>
                    <a:pt x="63" y="0"/>
                  </a:lnTo>
                  <a:lnTo>
                    <a:pt x="72" y="2"/>
                  </a:lnTo>
                  <a:lnTo>
                    <a:pt x="82" y="3"/>
                  </a:lnTo>
                  <a:lnTo>
                    <a:pt x="89" y="7"/>
                  </a:lnTo>
                  <a:lnTo>
                    <a:pt x="93" y="7"/>
                  </a:lnTo>
                  <a:lnTo>
                    <a:pt x="96" y="12"/>
                  </a:lnTo>
                  <a:lnTo>
                    <a:pt x="98" y="14"/>
                  </a:lnTo>
                  <a:lnTo>
                    <a:pt x="102" y="21"/>
                  </a:lnTo>
                  <a:lnTo>
                    <a:pt x="103" y="26"/>
                  </a:lnTo>
                  <a:lnTo>
                    <a:pt x="103" y="28"/>
                  </a:lnTo>
                  <a:lnTo>
                    <a:pt x="103" y="30"/>
                  </a:lnTo>
                  <a:lnTo>
                    <a:pt x="103" y="30"/>
                  </a:lnTo>
                  <a:lnTo>
                    <a:pt x="102" y="33"/>
                  </a:lnTo>
                  <a:lnTo>
                    <a:pt x="102" y="35"/>
                  </a:lnTo>
                  <a:lnTo>
                    <a:pt x="102" y="39"/>
                  </a:lnTo>
                  <a:lnTo>
                    <a:pt x="102" y="40"/>
                  </a:lnTo>
                  <a:lnTo>
                    <a:pt x="98" y="49"/>
                  </a:lnTo>
                  <a:lnTo>
                    <a:pt x="93" y="70"/>
                  </a:lnTo>
                  <a:lnTo>
                    <a:pt x="89" y="88"/>
                  </a:lnTo>
                  <a:lnTo>
                    <a:pt x="89" y="88"/>
                  </a:lnTo>
                  <a:lnTo>
                    <a:pt x="89" y="90"/>
                  </a:lnTo>
                  <a:lnTo>
                    <a:pt x="89" y="91"/>
                  </a:lnTo>
                  <a:lnTo>
                    <a:pt x="89" y="93"/>
                  </a:lnTo>
                  <a:lnTo>
                    <a:pt x="89" y="93"/>
                  </a:lnTo>
                  <a:lnTo>
                    <a:pt x="89" y="95"/>
                  </a:lnTo>
                  <a:lnTo>
                    <a:pt x="89" y="97"/>
                  </a:lnTo>
                  <a:lnTo>
                    <a:pt x="89" y="98"/>
                  </a:lnTo>
                  <a:lnTo>
                    <a:pt x="89" y="98"/>
                  </a:lnTo>
                  <a:lnTo>
                    <a:pt x="89" y="100"/>
                  </a:lnTo>
                  <a:lnTo>
                    <a:pt x="89" y="102"/>
                  </a:lnTo>
                  <a:lnTo>
                    <a:pt x="91" y="102"/>
                  </a:lnTo>
                  <a:lnTo>
                    <a:pt x="91" y="104"/>
                  </a:lnTo>
                  <a:lnTo>
                    <a:pt x="95" y="104"/>
                  </a:lnTo>
                  <a:lnTo>
                    <a:pt x="96" y="104"/>
                  </a:lnTo>
                  <a:lnTo>
                    <a:pt x="96" y="104"/>
                  </a:lnTo>
                  <a:lnTo>
                    <a:pt x="98" y="104"/>
                  </a:lnTo>
                  <a:lnTo>
                    <a:pt x="100" y="104"/>
                  </a:lnTo>
                  <a:lnTo>
                    <a:pt x="102" y="104"/>
                  </a:lnTo>
                  <a:lnTo>
                    <a:pt x="100" y="107"/>
                  </a:lnTo>
                  <a:lnTo>
                    <a:pt x="98" y="113"/>
                  </a:lnTo>
                  <a:lnTo>
                    <a:pt x="98" y="116"/>
                  </a:lnTo>
                  <a:lnTo>
                    <a:pt x="98" y="116"/>
                  </a:lnTo>
                  <a:lnTo>
                    <a:pt x="96" y="118"/>
                  </a:lnTo>
                  <a:lnTo>
                    <a:pt x="93" y="118"/>
                  </a:lnTo>
                  <a:lnTo>
                    <a:pt x="93" y="118"/>
                  </a:lnTo>
                  <a:lnTo>
                    <a:pt x="91" y="118"/>
                  </a:lnTo>
                  <a:lnTo>
                    <a:pt x="89" y="118"/>
                  </a:lnTo>
                  <a:lnTo>
                    <a:pt x="86" y="118"/>
                  </a:lnTo>
                  <a:lnTo>
                    <a:pt x="86" y="118"/>
                  </a:lnTo>
                  <a:lnTo>
                    <a:pt x="84" y="118"/>
                  </a:lnTo>
                  <a:lnTo>
                    <a:pt x="81" y="118"/>
                  </a:lnTo>
                  <a:lnTo>
                    <a:pt x="77" y="118"/>
                  </a:lnTo>
                  <a:lnTo>
                    <a:pt x="75" y="116"/>
                  </a:lnTo>
                  <a:lnTo>
                    <a:pt x="75" y="114"/>
                  </a:lnTo>
                  <a:lnTo>
                    <a:pt x="72" y="113"/>
                  </a:lnTo>
                  <a:lnTo>
                    <a:pt x="70" y="111"/>
                  </a:lnTo>
                  <a:lnTo>
                    <a:pt x="70" y="109"/>
                  </a:lnTo>
                  <a:lnTo>
                    <a:pt x="70" y="105"/>
                  </a:lnTo>
                  <a:lnTo>
                    <a:pt x="70" y="104"/>
                  </a:lnTo>
                  <a:lnTo>
                    <a:pt x="68" y="105"/>
                  </a:lnTo>
                  <a:lnTo>
                    <a:pt x="66" y="107"/>
                  </a:lnTo>
                  <a:lnTo>
                    <a:pt x="68" y="105"/>
                  </a:lnTo>
                  <a:lnTo>
                    <a:pt x="70" y="104"/>
                  </a:lnTo>
                  <a:lnTo>
                    <a:pt x="70" y="10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74" name="Freeform 34"/>
            <p:cNvSpPr>
              <a:spLocks/>
            </p:cNvSpPr>
            <p:nvPr/>
          </p:nvSpPr>
          <p:spPr bwMode="auto">
            <a:xfrm>
              <a:off x="4520" y="3022"/>
              <a:ext cx="112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6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0" y="14"/>
                </a:cxn>
                <a:cxn ang="0">
                  <a:pos x="40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5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2" y="26"/>
                </a:cxn>
                <a:cxn ang="0">
                  <a:pos x="112" y="30"/>
                </a:cxn>
                <a:cxn ang="0">
                  <a:pos x="112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7" y="53"/>
                </a:cxn>
                <a:cxn ang="0">
                  <a:pos x="93" y="116"/>
                </a:cxn>
                <a:cxn ang="0">
                  <a:pos x="91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3" y="70"/>
                </a:cxn>
                <a:cxn ang="0">
                  <a:pos x="90" y="42"/>
                </a:cxn>
                <a:cxn ang="0">
                  <a:pos x="90" y="37"/>
                </a:cxn>
                <a:cxn ang="0">
                  <a:pos x="91" y="33"/>
                </a:cxn>
                <a:cxn ang="0">
                  <a:pos x="91" y="30"/>
                </a:cxn>
                <a:cxn ang="0">
                  <a:pos x="91" y="26"/>
                </a:cxn>
                <a:cxn ang="0">
                  <a:pos x="88" y="23"/>
                </a:cxn>
                <a:cxn ang="0">
                  <a:pos x="84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1" y="21"/>
                </a:cxn>
                <a:cxn ang="0">
                  <a:pos x="47" y="28"/>
                </a:cxn>
                <a:cxn ang="0">
                  <a:pos x="42" y="35"/>
                </a:cxn>
                <a:cxn ang="0">
                  <a:pos x="33" y="58"/>
                </a:cxn>
                <a:cxn ang="0">
                  <a:pos x="30" y="69"/>
                </a:cxn>
                <a:cxn ang="0">
                  <a:pos x="19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2" h="116">
                  <a:moveTo>
                    <a:pt x="0" y="116"/>
                  </a:moveTo>
                  <a:lnTo>
                    <a:pt x="0" y="114"/>
                  </a:lnTo>
                  <a:lnTo>
                    <a:pt x="3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6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0" y="14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5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2" y="25"/>
                  </a:lnTo>
                  <a:lnTo>
                    <a:pt x="112" y="26"/>
                  </a:lnTo>
                  <a:lnTo>
                    <a:pt x="112" y="28"/>
                  </a:lnTo>
                  <a:lnTo>
                    <a:pt x="112" y="30"/>
                  </a:lnTo>
                  <a:lnTo>
                    <a:pt x="112" y="32"/>
                  </a:lnTo>
                  <a:lnTo>
                    <a:pt x="112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8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1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1" y="35"/>
                  </a:lnTo>
                  <a:lnTo>
                    <a:pt x="91" y="33"/>
                  </a:lnTo>
                  <a:lnTo>
                    <a:pt x="91" y="32"/>
                  </a:lnTo>
                  <a:lnTo>
                    <a:pt x="91" y="30"/>
                  </a:lnTo>
                  <a:lnTo>
                    <a:pt x="91" y="28"/>
                  </a:lnTo>
                  <a:lnTo>
                    <a:pt x="91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1" y="21"/>
                  </a:lnTo>
                  <a:lnTo>
                    <a:pt x="53" y="25"/>
                  </a:lnTo>
                  <a:lnTo>
                    <a:pt x="47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33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75" name="Freeform 35"/>
            <p:cNvSpPr>
              <a:spLocks noEditPoints="1"/>
            </p:cNvSpPr>
            <p:nvPr/>
          </p:nvSpPr>
          <p:spPr bwMode="auto">
            <a:xfrm>
              <a:off x="4647" y="2982"/>
              <a:ext cx="128" cy="161"/>
            </a:xfrm>
            <a:custGeom>
              <a:avLst/>
              <a:gdLst/>
              <a:ahLst/>
              <a:cxnLst>
                <a:cxn ang="0">
                  <a:pos x="77" y="154"/>
                </a:cxn>
                <a:cxn ang="0">
                  <a:pos x="77" y="144"/>
                </a:cxn>
                <a:cxn ang="0">
                  <a:pos x="77" y="144"/>
                </a:cxn>
                <a:cxn ang="0">
                  <a:pos x="68" y="153"/>
                </a:cxn>
                <a:cxn ang="0">
                  <a:pos x="61" y="156"/>
                </a:cxn>
                <a:cxn ang="0">
                  <a:pos x="56" y="160"/>
                </a:cxn>
                <a:cxn ang="0">
                  <a:pos x="42" y="161"/>
                </a:cxn>
                <a:cxn ang="0">
                  <a:pos x="38" y="161"/>
                </a:cxn>
                <a:cxn ang="0">
                  <a:pos x="21" y="158"/>
                </a:cxn>
                <a:cxn ang="0">
                  <a:pos x="10" y="147"/>
                </a:cxn>
                <a:cxn ang="0">
                  <a:pos x="5" y="142"/>
                </a:cxn>
                <a:cxn ang="0">
                  <a:pos x="0" y="124"/>
                </a:cxn>
                <a:cxn ang="0">
                  <a:pos x="0" y="110"/>
                </a:cxn>
                <a:cxn ang="0">
                  <a:pos x="1" y="98"/>
                </a:cxn>
                <a:cxn ang="0">
                  <a:pos x="5" y="86"/>
                </a:cxn>
                <a:cxn ang="0">
                  <a:pos x="7" y="80"/>
                </a:cxn>
                <a:cxn ang="0">
                  <a:pos x="15" y="65"/>
                </a:cxn>
                <a:cxn ang="0">
                  <a:pos x="21" y="58"/>
                </a:cxn>
                <a:cxn ang="0">
                  <a:pos x="35" y="47"/>
                </a:cxn>
                <a:cxn ang="0">
                  <a:pos x="38" y="45"/>
                </a:cxn>
                <a:cxn ang="0">
                  <a:pos x="51" y="42"/>
                </a:cxn>
                <a:cxn ang="0">
                  <a:pos x="61" y="40"/>
                </a:cxn>
                <a:cxn ang="0">
                  <a:pos x="79" y="45"/>
                </a:cxn>
                <a:cxn ang="0">
                  <a:pos x="84" y="49"/>
                </a:cxn>
                <a:cxn ang="0">
                  <a:pos x="94" y="61"/>
                </a:cxn>
                <a:cxn ang="0">
                  <a:pos x="98" y="52"/>
                </a:cxn>
                <a:cxn ang="0">
                  <a:pos x="109" y="1"/>
                </a:cxn>
                <a:cxn ang="0">
                  <a:pos x="112" y="0"/>
                </a:cxn>
                <a:cxn ang="0">
                  <a:pos x="126" y="0"/>
                </a:cxn>
                <a:cxn ang="0">
                  <a:pos x="126" y="3"/>
                </a:cxn>
                <a:cxn ang="0">
                  <a:pos x="105" y="98"/>
                </a:cxn>
                <a:cxn ang="0">
                  <a:pos x="93" y="156"/>
                </a:cxn>
                <a:cxn ang="0">
                  <a:pos x="89" y="156"/>
                </a:cxn>
                <a:cxn ang="0">
                  <a:pos x="77" y="156"/>
                </a:cxn>
                <a:cxn ang="0">
                  <a:pos x="77" y="156"/>
                </a:cxn>
                <a:cxn ang="0">
                  <a:pos x="89" y="87"/>
                </a:cxn>
                <a:cxn ang="0">
                  <a:pos x="87" y="77"/>
                </a:cxn>
                <a:cxn ang="0">
                  <a:pos x="82" y="65"/>
                </a:cxn>
                <a:cxn ang="0">
                  <a:pos x="73" y="59"/>
                </a:cxn>
                <a:cxn ang="0">
                  <a:pos x="61" y="56"/>
                </a:cxn>
                <a:cxn ang="0">
                  <a:pos x="47" y="59"/>
                </a:cxn>
                <a:cxn ang="0">
                  <a:pos x="31" y="73"/>
                </a:cxn>
                <a:cxn ang="0">
                  <a:pos x="26" y="82"/>
                </a:cxn>
                <a:cxn ang="0">
                  <a:pos x="19" y="110"/>
                </a:cxn>
                <a:cxn ang="0">
                  <a:pos x="19" y="117"/>
                </a:cxn>
                <a:cxn ang="0">
                  <a:pos x="21" y="130"/>
                </a:cxn>
                <a:cxn ang="0">
                  <a:pos x="26" y="137"/>
                </a:cxn>
                <a:cxn ang="0">
                  <a:pos x="35" y="145"/>
                </a:cxn>
                <a:cxn ang="0">
                  <a:pos x="45" y="145"/>
                </a:cxn>
                <a:cxn ang="0">
                  <a:pos x="54" y="145"/>
                </a:cxn>
                <a:cxn ang="0">
                  <a:pos x="72" y="131"/>
                </a:cxn>
                <a:cxn ang="0">
                  <a:pos x="77" y="126"/>
                </a:cxn>
                <a:cxn ang="0">
                  <a:pos x="86" y="107"/>
                </a:cxn>
                <a:cxn ang="0">
                  <a:pos x="89" y="87"/>
                </a:cxn>
                <a:cxn ang="0">
                  <a:pos x="89" y="84"/>
                </a:cxn>
                <a:cxn ang="0">
                  <a:pos x="89" y="87"/>
                </a:cxn>
                <a:cxn ang="0">
                  <a:pos x="89" y="87"/>
                </a:cxn>
              </a:cxnLst>
              <a:rect l="0" t="0" r="r" b="b"/>
              <a:pathLst>
                <a:path w="128" h="161">
                  <a:moveTo>
                    <a:pt x="77" y="156"/>
                  </a:moveTo>
                  <a:lnTo>
                    <a:pt x="77" y="154"/>
                  </a:lnTo>
                  <a:lnTo>
                    <a:pt x="77" y="149"/>
                  </a:lnTo>
                  <a:lnTo>
                    <a:pt x="77" y="144"/>
                  </a:lnTo>
                  <a:lnTo>
                    <a:pt x="79" y="142"/>
                  </a:lnTo>
                  <a:lnTo>
                    <a:pt x="77" y="144"/>
                  </a:lnTo>
                  <a:lnTo>
                    <a:pt x="73" y="147"/>
                  </a:lnTo>
                  <a:lnTo>
                    <a:pt x="68" y="153"/>
                  </a:lnTo>
                  <a:lnTo>
                    <a:pt x="61" y="156"/>
                  </a:lnTo>
                  <a:lnTo>
                    <a:pt x="61" y="156"/>
                  </a:lnTo>
                  <a:lnTo>
                    <a:pt x="59" y="158"/>
                  </a:lnTo>
                  <a:lnTo>
                    <a:pt x="56" y="160"/>
                  </a:lnTo>
                  <a:lnTo>
                    <a:pt x="49" y="161"/>
                  </a:lnTo>
                  <a:lnTo>
                    <a:pt x="42" y="161"/>
                  </a:lnTo>
                  <a:lnTo>
                    <a:pt x="42" y="161"/>
                  </a:lnTo>
                  <a:lnTo>
                    <a:pt x="38" y="161"/>
                  </a:lnTo>
                  <a:lnTo>
                    <a:pt x="31" y="161"/>
                  </a:lnTo>
                  <a:lnTo>
                    <a:pt x="21" y="158"/>
                  </a:lnTo>
                  <a:lnTo>
                    <a:pt x="12" y="151"/>
                  </a:lnTo>
                  <a:lnTo>
                    <a:pt x="10" y="147"/>
                  </a:lnTo>
                  <a:lnTo>
                    <a:pt x="8" y="145"/>
                  </a:lnTo>
                  <a:lnTo>
                    <a:pt x="5" y="142"/>
                  </a:lnTo>
                  <a:lnTo>
                    <a:pt x="3" y="137"/>
                  </a:lnTo>
                  <a:lnTo>
                    <a:pt x="0" y="124"/>
                  </a:lnTo>
                  <a:lnTo>
                    <a:pt x="0" y="112"/>
                  </a:lnTo>
                  <a:lnTo>
                    <a:pt x="0" y="110"/>
                  </a:lnTo>
                  <a:lnTo>
                    <a:pt x="0" y="107"/>
                  </a:lnTo>
                  <a:lnTo>
                    <a:pt x="1" y="98"/>
                  </a:lnTo>
                  <a:lnTo>
                    <a:pt x="3" y="89"/>
                  </a:lnTo>
                  <a:lnTo>
                    <a:pt x="5" y="86"/>
                  </a:lnTo>
                  <a:lnTo>
                    <a:pt x="5" y="84"/>
                  </a:lnTo>
                  <a:lnTo>
                    <a:pt x="7" y="80"/>
                  </a:lnTo>
                  <a:lnTo>
                    <a:pt x="10" y="72"/>
                  </a:lnTo>
                  <a:lnTo>
                    <a:pt x="15" y="65"/>
                  </a:lnTo>
                  <a:lnTo>
                    <a:pt x="17" y="61"/>
                  </a:lnTo>
                  <a:lnTo>
                    <a:pt x="21" y="58"/>
                  </a:lnTo>
                  <a:lnTo>
                    <a:pt x="28" y="52"/>
                  </a:lnTo>
                  <a:lnTo>
                    <a:pt x="35" y="47"/>
                  </a:lnTo>
                  <a:lnTo>
                    <a:pt x="36" y="45"/>
                  </a:lnTo>
                  <a:lnTo>
                    <a:pt x="38" y="45"/>
                  </a:lnTo>
                  <a:lnTo>
                    <a:pt x="42" y="43"/>
                  </a:lnTo>
                  <a:lnTo>
                    <a:pt x="51" y="42"/>
                  </a:lnTo>
                  <a:lnTo>
                    <a:pt x="58" y="42"/>
                  </a:lnTo>
                  <a:lnTo>
                    <a:pt x="61" y="40"/>
                  </a:lnTo>
                  <a:lnTo>
                    <a:pt x="72" y="43"/>
                  </a:lnTo>
                  <a:lnTo>
                    <a:pt x="79" y="45"/>
                  </a:lnTo>
                  <a:lnTo>
                    <a:pt x="80" y="45"/>
                  </a:lnTo>
                  <a:lnTo>
                    <a:pt x="84" y="49"/>
                  </a:lnTo>
                  <a:lnTo>
                    <a:pt x="89" y="54"/>
                  </a:lnTo>
                  <a:lnTo>
                    <a:pt x="94" y="61"/>
                  </a:lnTo>
                  <a:lnTo>
                    <a:pt x="96" y="61"/>
                  </a:lnTo>
                  <a:lnTo>
                    <a:pt x="98" y="52"/>
                  </a:lnTo>
                  <a:lnTo>
                    <a:pt x="103" y="24"/>
                  </a:lnTo>
                  <a:lnTo>
                    <a:pt x="109" y="1"/>
                  </a:lnTo>
                  <a:lnTo>
                    <a:pt x="110" y="0"/>
                  </a:lnTo>
                  <a:lnTo>
                    <a:pt x="112" y="0"/>
                  </a:lnTo>
                  <a:lnTo>
                    <a:pt x="121" y="0"/>
                  </a:lnTo>
                  <a:lnTo>
                    <a:pt x="126" y="0"/>
                  </a:lnTo>
                  <a:lnTo>
                    <a:pt x="128" y="0"/>
                  </a:lnTo>
                  <a:lnTo>
                    <a:pt x="126" y="3"/>
                  </a:lnTo>
                  <a:lnTo>
                    <a:pt x="121" y="24"/>
                  </a:lnTo>
                  <a:lnTo>
                    <a:pt x="105" y="98"/>
                  </a:lnTo>
                  <a:lnTo>
                    <a:pt x="93" y="154"/>
                  </a:lnTo>
                  <a:lnTo>
                    <a:pt x="93" y="156"/>
                  </a:lnTo>
                  <a:lnTo>
                    <a:pt x="91" y="156"/>
                  </a:lnTo>
                  <a:lnTo>
                    <a:pt x="89" y="156"/>
                  </a:lnTo>
                  <a:lnTo>
                    <a:pt x="82" y="156"/>
                  </a:lnTo>
                  <a:lnTo>
                    <a:pt x="77" y="156"/>
                  </a:lnTo>
                  <a:lnTo>
                    <a:pt x="77" y="156"/>
                  </a:lnTo>
                  <a:lnTo>
                    <a:pt x="77" y="156"/>
                  </a:lnTo>
                  <a:lnTo>
                    <a:pt x="77" y="156"/>
                  </a:lnTo>
                  <a:close/>
                  <a:moveTo>
                    <a:pt x="89" y="87"/>
                  </a:moveTo>
                  <a:lnTo>
                    <a:pt x="87" y="80"/>
                  </a:lnTo>
                  <a:lnTo>
                    <a:pt x="87" y="77"/>
                  </a:lnTo>
                  <a:lnTo>
                    <a:pt x="84" y="70"/>
                  </a:lnTo>
                  <a:lnTo>
                    <a:pt x="82" y="65"/>
                  </a:lnTo>
                  <a:lnTo>
                    <a:pt x="77" y="61"/>
                  </a:lnTo>
                  <a:lnTo>
                    <a:pt x="73" y="59"/>
                  </a:lnTo>
                  <a:lnTo>
                    <a:pt x="66" y="58"/>
                  </a:lnTo>
                  <a:lnTo>
                    <a:pt x="61" y="56"/>
                  </a:lnTo>
                  <a:lnTo>
                    <a:pt x="52" y="58"/>
                  </a:lnTo>
                  <a:lnTo>
                    <a:pt x="47" y="59"/>
                  </a:lnTo>
                  <a:lnTo>
                    <a:pt x="36" y="66"/>
                  </a:lnTo>
                  <a:lnTo>
                    <a:pt x="31" y="73"/>
                  </a:lnTo>
                  <a:lnTo>
                    <a:pt x="29" y="77"/>
                  </a:lnTo>
                  <a:lnTo>
                    <a:pt x="26" y="82"/>
                  </a:lnTo>
                  <a:lnTo>
                    <a:pt x="21" y="96"/>
                  </a:lnTo>
                  <a:lnTo>
                    <a:pt x="19" y="110"/>
                  </a:lnTo>
                  <a:lnTo>
                    <a:pt x="19" y="114"/>
                  </a:lnTo>
                  <a:lnTo>
                    <a:pt x="19" y="117"/>
                  </a:lnTo>
                  <a:lnTo>
                    <a:pt x="19" y="123"/>
                  </a:lnTo>
                  <a:lnTo>
                    <a:pt x="21" y="130"/>
                  </a:lnTo>
                  <a:lnTo>
                    <a:pt x="24" y="137"/>
                  </a:lnTo>
                  <a:lnTo>
                    <a:pt x="26" y="137"/>
                  </a:lnTo>
                  <a:lnTo>
                    <a:pt x="29" y="142"/>
                  </a:lnTo>
                  <a:lnTo>
                    <a:pt x="35" y="145"/>
                  </a:lnTo>
                  <a:lnTo>
                    <a:pt x="42" y="145"/>
                  </a:lnTo>
                  <a:lnTo>
                    <a:pt x="45" y="145"/>
                  </a:lnTo>
                  <a:lnTo>
                    <a:pt x="47" y="145"/>
                  </a:lnTo>
                  <a:lnTo>
                    <a:pt x="54" y="145"/>
                  </a:lnTo>
                  <a:lnTo>
                    <a:pt x="65" y="140"/>
                  </a:lnTo>
                  <a:lnTo>
                    <a:pt x="72" y="131"/>
                  </a:lnTo>
                  <a:lnTo>
                    <a:pt x="75" y="128"/>
                  </a:lnTo>
                  <a:lnTo>
                    <a:pt x="77" y="126"/>
                  </a:lnTo>
                  <a:lnTo>
                    <a:pt x="80" y="121"/>
                  </a:lnTo>
                  <a:lnTo>
                    <a:pt x="86" y="107"/>
                  </a:lnTo>
                  <a:lnTo>
                    <a:pt x="87" y="93"/>
                  </a:lnTo>
                  <a:lnTo>
                    <a:pt x="89" y="87"/>
                  </a:lnTo>
                  <a:lnTo>
                    <a:pt x="89" y="86"/>
                  </a:lnTo>
                  <a:lnTo>
                    <a:pt x="89" y="84"/>
                  </a:lnTo>
                  <a:lnTo>
                    <a:pt x="89" y="86"/>
                  </a:lnTo>
                  <a:lnTo>
                    <a:pt x="89" y="87"/>
                  </a:lnTo>
                  <a:lnTo>
                    <a:pt x="89" y="87"/>
                  </a:lnTo>
                  <a:lnTo>
                    <a:pt x="89" y="8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76" name="Freeform 36"/>
            <p:cNvSpPr>
              <a:spLocks/>
            </p:cNvSpPr>
            <p:nvPr/>
          </p:nvSpPr>
          <p:spPr bwMode="auto">
            <a:xfrm>
              <a:off x="4833" y="2978"/>
              <a:ext cx="125" cy="165"/>
            </a:xfrm>
            <a:custGeom>
              <a:avLst/>
              <a:gdLst/>
              <a:ahLst/>
              <a:cxnLst>
                <a:cxn ang="0">
                  <a:pos x="2" y="113"/>
                </a:cxn>
                <a:cxn ang="0">
                  <a:pos x="17" y="113"/>
                </a:cxn>
                <a:cxn ang="0">
                  <a:pos x="19" y="114"/>
                </a:cxn>
                <a:cxn ang="0">
                  <a:pos x="19" y="118"/>
                </a:cxn>
                <a:cxn ang="0">
                  <a:pos x="21" y="132"/>
                </a:cxn>
                <a:cxn ang="0">
                  <a:pos x="28" y="139"/>
                </a:cxn>
                <a:cxn ang="0">
                  <a:pos x="35" y="146"/>
                </a:cxn>
                <a:cxn ang="0">
                  <a:pos x="54" y="148"/>
                </a:cxn>
                <a:cxn ang="0">
                  <a:pos x="61" y="148"/>
                </a:cxn>
                <a:cxn ang="0">
                  <a:pos x="77" y="141"/>
                </a:cxn>
                <a:cxn ang="0">
                  <a:pos x="83" y="135"/>
                </a:cxn>
                <a:cxn ang="0">
                  <a:pos x="88" y="125"/>
                </a:cxn>
                <a:cxn ang="0">
                  <a:pos x="88" y="111"/>
                </a:cxn>
                <a:cxn ang="0">
                  <a:pos x="79" y="102"/>
                </a:cxn>
                <a:cxn ang="0">
                  <a:pos x="65" y="93"/>
                </a:cxn>
                <a:cxn ang="0">
                  <a:pos x="61" y="90"/>
                </a:cxn>
                <a:cxn ang="0">
                  <a:pos x="47" y="86"/>
                </a:cxn>
                <a:cxn ang="0">
                  <a:pos x="26" y="72"/>
                </a:cxn>
                <a:cxn ang="0">
                  <a:pos x="24" y="69"/>
                </a:cxn>
                <a:cxn ang="0">
                  <a:pos x="19" y="58"/>
                </a:cxn>
                <a:cxn ang="0">
                  <a:pos x="19" y="46"/>
                </a:cxn>
                <a:cxn ang="0">
                  <a:pos x="19" y="37"/>
                </a:cxn>
                <a:cxn ang="0">
                  <a:pos x="32" y="16"/>
                </a:cxn>
                <a:cxn ang="0">
                  <a:pos x="37" y="11"/>
                </a:cxn>
                <a:cxn ang="0">
                  <a:pos x="54" y="4"/>
                </a:cxn>
                <a:cxn ang="0">
                  <a:pos x="74" y="0"/>
                </a:cxn>
                <a:cxn ang="0">
                  <a:pos x="98" y="5"/>
                </a:cxn>
                <a:cxn ang="0">
                  <a:pos x="112" y="12"/>
                </a:cxn>
                <a:cxn ang="0">
                  <a:pos x="118" y="19"/>
                </a:cxn>
                <a:cxn ang="0">
                  <a:pos x="123" y="44"/>
                </a:cxn>
                <a:cxn ang="0">
                  <a:pos x="125" y="49"/>
                </a:cxn>
                <a:cxn ang="0">
                  <a:pos x="123" y="49"/>
                </a:cxn>
                <a:cxn ang="0">
                  <a:pos x="112" y="49"/>
                </a:cxn>
                <a:cxn ang="0">
                  <a:pos x="105" y="49"/>
                </a:cxn>
                <a:cxn ang="0">
                  <a:pos x="104" y="42"/>
                </a:cxn>
                <a:cxn ang="0">
                  <a:pos x="100" y="30"/>
                </a:cxn>
                <a:cxn ang="0">
                  <a:pos x="91" y="23"/>
                </a:cxn>
                <a:cxn ang="0">
                  <a:pos x="84" y="19"/>
                </a:cxn>
                <a:cxn ang="0">
                  <a:pos x="72" y="18"/>
                </a:cxn>
                <a:cxn ang="0">
                  <a:pos x="56" y="21"/>
                </a:cxn>
                <a:cxn ang="0">
                  <a:pos x="49" y="25"/>
                </a:cxn>
                <a:cxn ang="0">
                  <a:pos x="44" y="30"/>
                </a:cxn>
                <a:cxn ang="0">
                  <a:pos x="40" y="42"/>
                </a:cxn>
                <a:cxn ang="0">
                  <a:pos x="40" y="47"/>
                </a:cxn>
                <a:cxn ang="0">
                  <a:pos x="44" y="56"/>
                </a:cxn>
                <a:cxn ang="0">
                  <a:pos x="53" y="63"/>
                </a:cxn>
                <a:cxn ang="0">
                  <a:pos x="65" y="69"/>
                </a:cxn>
                <a:cxn ang="0">
                  <a:pos x="70" y="72"/>
                </a:cxn>
                <a:cxn ang="0">
                  <a:pos x="75" y="74"/>
                </a:cxn>
                <a:cxn ang="0">
                  <a:pos x="93" y="84"/>
                </a:cxn>
                <a:cxn ang="0">
                  <a:pos x="104" y="91"/>
                </a:cxn>
                <a:cxn ang="0">
                  <a:pos x="107" y="102"/>
                </a:cxn>
                <a:cxn ang="0">
                  <a:pos x="111" y="116"/>
                </a:cxn>
                <a:cxn ang="0">
                  <a:pos x="107" y="134"/>
                </a:cxn>
                <a:cxn ang="0">
                  <a:pos x="95" y="151"/>
                </a:cxn>
                <a:cxn ang="0">
                  <a:pos x="84" y="158"/>
                </a:cxn>
                <a:cxn ang="0">
                  <a:pos x="63" y="165"/>
                </a:cxn>
                <a:cxn ang="0">
                  <a:pos x="46" y="165"/>
                </a:cxn>
                <a:cxn ang="0">
                  <a:pos x="26" y="162"/>
                </a:cxn>
                <a:cxn ang="0">
                  <a:pos x="12" y="153"/>
                </a:cxn>
                <a:cxn ang="0">
                  <a:pos x="3" y="141"/>
                </a:cxn>
                <a:cxn ang="0">
                  <a:pos x="0" y="116"/>
                </a:cxn>
                <a:cxn ang="0">
                  <a:pos x="0" y="113"/>
                </a:cxn>
              </a:cxnLst>
              <a:rect l="0" t="0" r="r" b="b"/>
              <a:pathLst>
                <a:path w="125" h="165">
                  <a:moveTo>
                    <a:pt x="0" y="113"/>
                  </a:moveTo>
                  <a:lnTo>
                    <a:pt x="2" y="113"/>
                  </a:lnTo>
                  <a:lnTo>
                    <a:pt x="10" y="113"/>
                  </a:lnTo>
                  <a:lnTo>
                    <a:pt x="17" y="113"/>
                  </a:lnTo>
                  <a:lnTo>
                    <a:pt x="19" y="113"/>
                  </a:lnTo>
                  <a:lnTo>
                    <a:pt x="19" y="114"/>
                  </a:lnTo>
                  <a:lnTo>
                    <a:pt x="19" y="114"/>
                  </a:lnTo>
                  <a:lnTo>
                    <a:pt x="19" y="118"/>
                  </a:lnTo>
                  <a:lnTo>
                    <a:pt x="19" y="123"/>
                  </a:lnTo>
                  <a:lnTo>
                    <a:pt x="21" y="132"/>
                  </a:lnTo>
                  <a:lnTo>
                    <a:pt x="26" y="139"/>
                  </a:lnTo>
                  <a:lnTo>
                    <a:pt x="28" y="139"/>
                  </a:lnTo>
                  <a:lnTo>
                    <a:pt x="32" y="144"/>
                  </a:lnTo>
                  <a:lnTo>
                    <a:pt x="35" y="146"/>
                  </a:lnTo>
                  <a:lnTo>
                    <a:pt x="46" y="148"/>
                  </a:lnTo>
                  <a:lnTo>
                    <a:pt x="54" y="148"/>
                  </a:lnTo>
                  <a:lnTo>
                    <a:pt x="56" y="148"/>
                  </a:lnTo>
                  <a:lnTo>
                    <a:pt x="61" y="148"/>
                  </a:lnTo>
                  <a:lnTo>
                    <a:pt x="70" y="146"/>
                  </a:lnTo>
                  <a:lnTo>
                    <a:pt x="77" y="141"/>
                  </a:lnTo>
                  <a:lnTo>
                    <a:pt x="79" y="139"/>
                  </a:lnTo>
                  <a:lnTo>
                    <a:pt x="83" y="135"/>
                  </a:lnTo>
                  <a:lnTo>
                    <a:pt x="84" y="132"/>
                  </a:lnTo>
                  <a:lnTo>
                    <a:pt x="88" y="125"/>
                  </a:lnTo>
                  <a:lnTo>
                    <a:pt x="90" y="118"/>
                  </a:lnTo>
                  <a:lnTo>
                    <a:pt x="88" y="111"/>
                  </a:lnTo>
                  <a:lnTo>
                    <a:pt x="84" y="106"/>
                  </a:lnTo>
                  <a:lnTo>
                    <a:pt x="79" y="102"/>
                  </a:lnTo>
                  <a:lnTo>
                    <a:pt x="74" y="97"/>
                  </a:lnTo>
                  <a:lnTo>
                    <a:pt x="65" y="93"/>
                  </a:lnTo>
                  <a:lnTo>
                    <a:pt x="61" y="90"/>
                  </a:lnTo>
                  <a:lnTo>
                    <a:pt x="61" y="90"/>
                  </a:lnTo>
                  <a:lnTo>
                    <a:pt x="56" y="90"/>
                  </a:lnTo>
                  <a:lnTo>
                    <a:pt x="47" y="86"/>
                  </a:lnTo>
                  <a:lnTo>
                    <a:pt x="35" y="79"/>
                  </a:lnTo>
                  <a:lnTo>
                    <a:pt x="26" y="72"/>
                  </a:lnTo>
                  <a:lnTo>
                    <a:pt x="26" y="70"/>
                  </a:lnTo>
                  <a:lnTo>
                    <a:pt x="24" y="69"/>
                  </a:lnTo>
                  <a:lnTo>
                    <a:pt x="23" y="65"/>
                  </a:lnTo>
                  <a:lnTo>
                    <a:pt x="19" y="58"/>
                  </a:lnTo>
                  <a:lnTo>
                    <a:pt x="19" y="49"/>
                  </a:lnTo>
                  <a:lnTo>
                    <a:pt x="19" y="46"/>
                  </a:lnTo>
                  <a:lnTo>
                    <a:pt x="19" y="44"/>
                  </a:lnTo>
                  <a:lnTo>
                    <a:pt x="19" y="37"/>
                  </a:lnTo>
                  <a:lnTo>
                    <a:pt x="24" y="25"/>
                  </a:lnTo>
                  <a:lnTo>
                    <a:pt x="32" y="16"/>
                  </a:lnTo>
                  <a:lnTo>
                    <a:pt x="35" y="12"/>
                  </a:lnTo>
                  <a:lnTo>
                    <a:pt x="37" y="11"/>
                  </a:lnTo>
                  <a:lnTo>
                    <a:pt x="42" y="7"/>
                  </a:lnTo>
                  <a:lnTo>
                    <a:pt x="54" y="4"/>
                  </a:lnTo>
                  <a:lnTo>
                    <a:pt x="68" y="2"/>
                  </a:lnTo>
                  <a:lnTo>
                    <a:pt x="74" y="0"/>
                  </a:lnTo>
                  <a:lnTo>
                    <a:pt x="84" y="2"/>
                  </a:lnTo>
                  <a:lnTo>
                    <a:pt x="98" y="5"/>
                  </a:lnTo>
                  <a:lnTo>
                    <a:pt x="109" y="11"/>
                  </a:lnTo>
                  <a:lnTo>
                    <a:pt x="112" y="12"/>
                  </a:lnTo>
                  <a:lnTo>
                    <a:pt x="114" y="16"/>
                  </a:lnTo>
                  <a:lnTo>
                    <a:pt x="118" y="19"/>
                  </a:lnTo>
                  <a:lnTo>
                    <a:pt x="121" y="32"/>
                  </a:lnTo>
                  <a:lnTo>
                    <a:pt x="123" y="44"/>
                  </a:lnTo>
                  <a:lnTo>
                    <a:pt x="125" y="47"/>
                  </a:lnTo>
                  <a:lnTo>
                    <a:pt x="125" y="49"/>
                  </a:lnTo>
                  <a:lnTo>
                    <a:pt x="125" y="49"/>
                  </a:lnTo>
                  <a:lnTo>
                    <a:pt x="123" y="49"/>
                  </a:lnTo>
                  <a:lnTo>
                    <a:pt x="121" y="49"/>
                  </a:lnTo>
                  <a:lnTo>
                    <a:pt x="112" y="49"/>
                  </a:lnTo>
                  <a:lnTo>
                    <a:pt x="105" y="49"/>
                  </a:lnTo>
                  <a:lnTo>
                    <a:pt x="105" y="49"/>
                  </a:lnTo>
                  <a:lnTo>
                    <a:pt x="105" y="47"/>
                  </a:lnTo>
                  <a:lnTo>
                    <a:pt x="104" y="42"/>
                  </a:lnTo>
                  <a:lnTo>
                    <a:pt x="104" y="37"/>
                  </a:lnTo>
                  <a:lnTo>
                    <a:pt x="100" y="30"/>
                  </a:lnTo>
                  <a:lnTo>
                    <a:pt x="97" y="25"/>
                  </a:lnTo>
                  <a:lnTo>
                    <a:pt x="91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74" y="19"/>
                  </a:lnTo>
                  <a:lnTo>
                    <a:pt x="72" y="18"/>
                  </a:lnTo>
                  <a:lnTo>
                    <a:pt x="65" y="19"/>
                  </a:lnTo>
                  <a:lnTo>
                    <a:pt x="56" y="21"/>
                  </a:lnTo>
                  <a:lnTo>
                    <a:pt x="49" y="25"/>
                  </a:lnTo>
                  <a:lnTo>
                    <a:pt x="49" y="25"/>
                  </a:lnTo>
                  <a:lnTo>
                    <a:pt x="47" y="26"/>
                  </a:lnTo>
                  <a:lnTo>
                    <a:pt x="44" y="30"/>
                  </a:lnTo>
                  <a:lnTo>
                    <a:pt x="40" y="35"/>
                  </a:lnTo>
                  <a:lnTo>
                    <a:pt x="40" y="42"/>
                  </a:lnTo>
                  <a:lnTo>
                    <a:pt x="40" y="44"/>
                  </a:lnTo>
                  <a:lnTo>
                    <a:pt x="40" y="47"/>
                  </a:lnTo>
                  <a:lnTo>
                    <a:pt x="40" y="51"/>
                  </a:lnTo>
                  <a:lnTo>
                    <a:pt x="44" y="56"/>
                  </a:lnTo>
                  <a:lnTo>
                    <a:pt x="47" y="60"/>
                  </a:lnTo>
                  <a:lnTo>
                    <a:pt x="53" y="63"/>
                  </a:lnTo>
                  <a:lnTo>
                    <a:pt x="60" y="67"/>
                  </a:lnTo>
                  <a:lnTo>
                    <a:pt x="65" y="69"/>
                  </a:lnTo>
                  <a:lnTo>
                    <a:pt x="67" y="70"/>
                  </a:lnTo>
                  <a:lnTo>
                    <a:pt x="70" y="72"/>
                  </a:lnTo>
                  <a:lnTo>
                    <a:pt x="72" y="72"/>
                  </a:lnTo>
                  <a:lnTo>
                    <a:pt x="75" y="74"/>
                  </a:lnTo>
                  <a:lnTo>
                    <a:pt x="83" y="77"/>
                  </a:lnTo>
                  <a:lnTo>
                    <a:pt x="93" y="84"/>
                  </a:lnTo>
                  <a:lnTo>
                    <a:pt x="102" y="91"/>
                  </a:lnTo>
                  <a:lnTo>
                    <a:pt x="104" y="91"/>
                  </a:lnTo>
                  <a:lnTo>
                    <a:pt x="105" y="98"/>
                  </a:lnTo>
                  <a:lnTo>
                    <a:pt x="107" y="102"/>
                  </a:lnTo>
                  <a:lnTo>
                    <a:pt x="109" y="109"/>
                  </a:lnTo>
                  <a:lnTo>
                    <a:pt x="111" y="116"/>
                  </a:lnTo>
                  <a:lnTo>
                    <a:pt x="109" y="127"/>
                  </a:lnTo>
                  <a:lnTo>
                    <a:pt x="107" y="134"/>
                  </a:lnTo>
                  <a:lnTo>
                    <a:pt x="100" y="144"/>
                  </a:lnTo>
                  <a:lnTo>
                    <a:pt x="95" y="151"/>
                  </a:lnTo>
                  <a:lnTo>
                    <a:pt x="91" y="155"/>
                  </a:lnTo>
                  <a:lnTo>
                    <a:pt x="84" y="158"/>
                  </a:lnTo>
                  <a:lnTo>
                    <a:pt x="79" y="162"/>
                  </a:lnTo>
                  <a:lnTo>
                    <a:pt x="63" y="165"/>
                  </a:lnTo>
                  <a:lnTo>
                    <a:pt x="51" y="165"/>
                  </a:lnTo>
                  <a:lnTo>
                    <a:pt x="46" y="165"/>
                  </a:lnTo>
                  <a:lnTo>
                    <a:pt x="39" y="165"/>
                  </a:lnTo>
                  <a:lnTo>
                    <a:pt x="26" y="162"/>
                  </a:lnTo>
                  <a:lnTo>
                    <a:pt x="14" y="157"/>
                  </a:lnTo>
                  <a:lnTo>
                    <a:pt x="12" y="153"/>
                  </a:lnTo>
                  <a:lnTo>
                    <a:pt x="5" y="146"/>
                  </a:lnTo>
                  <a:lnTo>
                    <a:pt x="3" y="141"/>
                  </a:lnTo>
                  <a:lnTo>
                    <a:pt x="0" y="128"/>
                  </a:lnTo>
                  <a:lnTo>
                    <a:pt x="0" y="116"/>
                  </a:lnTo>
                  <a:lnTo>
                    <a:pt x="0" y="114"/>
                  </a:lnTo>
                  <a:lnTo>
                    <a:pt x="0" y="113"/>
                  </a:lnTo>
                  <a:lnTo>
                    <a:pt x="0" y="113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77" name="Freeform 37"/>
            <p:cNvSpPr>
              <a:spLocks/>
            </p:cNvSpPr>
            <p:nvPr/>
          </p:nvSpPr>
          <p:spPr bwMode="auto">
            <a:xfrm>
              <a:off x="4965" y="3022"/>
              <a:ext cx="107" cy="121"/>
            </a:xfrm>
            <a:custGeom>
              <a:avLst/>
              <a:gdLst/>
              <a:ahLst/>
              <a:cxnLst>
                <a:cxn ang="0">
                  <a:pos x="84" y="74"/>
                </a:cxn>
                <a:cxn ang="0">
                  <a:pos x="98" y="74"/>
                </a:cxn>
                <a:cxn ang="0">
                  <a:pos x="98" y="77"/>
                </a:cxn>
                <a:cxn ang="0">
                  <a:pos x="91" y="97"/>
                </a:cxn>
                <a:cxn ang="0">
                  <a:pos x="81" y="107"/>
                </a:cxn>
                <a:cxn ang="0">
                  <a:pos x="72" y="114"/>
                </a:cxn>
                <a:cxn ang="0">
                  <a:pos x="47" y="121"/>
                </a:cxn>
                <a:cxn ang="0">
                  <a:pos x="40" y="121"/>
                </a:cxn>
                <a:cxn ang="0">
                  <a:pos x="23" y="118"/>
                </a:cxn>
                <a:cxn ang="0">
                  <a:pos x="12" y="107"/>
                </a:cxn>
                <a:cxn ang="0">
                  <a:pos x="5" y="100"/>
                </a:cxn>
                <a:cxn ang="0">
                  <a:pos x="0" y="76"/>
                </a:cxn>
                <a:cxn ang="0">
                  <a:pos x="2" y="69"/>
                </a:cxn>
                <a:cxn ang="0">
                  <a:pos x="2" y="54"/>
                </a:cxn>
                <a:cxn ang="0">
                  <a:pos x="5" y="42"/>
                </a:cxn>
                <a:cxn ang="0">
                  <a:pos x="12" y="30"/>
                </a:cxn>
                <a:cxn ang="0">
                  <a:pos x="21" y="19"/>
                </a:cxn>
                <a:cxn ang="0">
                  <a:pos x="31" y="11"/>
                </a:cxn>
                <a:cxn ang="0">
                  <a:pos x="40" y="3"/>
                </a:cxn>
                <a:cxn ang="0">
                  <a:pos x="45" y="3"/>
                </a:cxn>
                <a:cxn ang="0">
                  <a:pos x="61" y="2"/>
                </a:cxn>
                <a:cxn ang="0">
                  <a:pos x="74" y="2"/>
                </a:cxn>
                <a:cxn ang="0">
                  <a:pos x="93" y="11"/>
                </a:cxn>
                <a:cxn ang="0">
                  <a:pos x="100" y="18"/>
                </a:cxn>
                <a:cxn ang="0">
                  <a:pos x="105" y="32"/>
                </a:cxn>
                <a:cxn ang="0">
                  <a:pos x="105" y="40"/>
                </a:cxn>
                <a:cxn ang="0">
                  <a:pos x="95" y="40"/>
                </a:cxn>
                <a:cxn ang="0">
                  <a:pos x="88" y="40"/>
                </a:cxn>
                <a:cxn ang="0">
                  <a:pos x="81" y="25"/>
                </a:cxn>
                <a:cxn ang="0">
                  <a:pos x="77" y="21"/>
                </a:cxn>
                <a:cxn ang="0">
                  <a:pos x="70" y="18"/>
                </a:cxn>
                <a:cxn ang="0">
                  <a:pos x="63" y="16"/>
                </a:cxn>
                <a:cxn ang="0">
                  <a:pos x="49" y="19"/>
                </a:cxn>
                <a:cxn ang="0">
                  <a:pos x="33" y="32"/>
                </a:cxn>
                <a:cxn ang="0">
                  <a:pos x="28" y="40"/>
                </a:cxn>
                <a:cxn ang="0">
                  <a:pos x="21" y="69"/>
                </a:cxn>
                <a:cxn ang="0">
                  <a:pos x="21" y="74"/>
                </a:cxn>
                <a:cxn ang="0">
                  <a:pos x="23" y="88"/>
                </a:cxn>
                <a:cxn ang="0">
                  <a:pos x="28" y="95"/>
                </a:cxn>
                <a:cxn ang="0">
                  <a:pos x="33" y="100"/>
                </a:cxn>
                <a:cxn ang="0">
                  <a:pos x="44" y="102"/>
                </a:cxn>
                <a:cxn ang="0">
                  <a:pos x="49" y="102"/>
                </a:cxn>
                <a:cxn ang="0">
                  <a:pos x="60" y="100"/>
                </a:cxn>
                <a:cxn ang="0">
                  <a:pos x="68" y="95"/>
                </a:cxn>
                <a:cxn ang="0">
                  <a:pos x="77" y="84"/>
                </a:cxn>
                <a:cxn ang="0">
                  <a:pos x="82" y="74"/>
                </a:cxn>
              </a:cxnLst>
              <a:rect l="0" t="0" r="r" b="b"/>
              <a:pathLst>
                <a:path w="107" h="121">
                  <a:moveTo>
                    <a:pt x="82" y="74"/>
                  </a:moveTo>
                  <a:lnTo>
                    <a:pt x="84" y="74"/>
                  </a:lnTo>
                  <a:lnTo>
                    <a:pt x="93" y="74"/>
                  </a:lnTo>
                  <a:lnTo>
                    <a:pt x="98" y="74"/>
                  </a:lnTo>
                  <a:lnTo>
                    <a:pt x="100" y="74"/>
                  </a:lnTo>
                  <a:lnTo>
                    <a:pt x="98" y="77"/>
                  </a:lnTo>
                  <a:lnTo>
                    <a:pt x="96" y="84"/>
                  </a:lnTo>
                  <a:lnTo>
                    <a:pt x="91" y="97"/>
                  </a:lnTo>
                  <a:lnTo>
                    <a:pt x="82" y="105"/>
                  </a:lnTo>
                  <a:lnTo>
                    <a:pt x="81" y="107"/>
                  </a:lnTo>
                  <a:lnTo>
                    <a:pt x="77" y="111"/>
                  </a:lnTo>
                  <a:lnTo>
                    <a:pt x="72" y="114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5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3" y="118"/>
                  </a:lnTo>
                  <a:lnTo>
                    <a:pt x="14" y="111"/>
                  </a:lnTo>
                  <a:lnTo>
                    <a:pt x="12" y="107"/>
                  </a:lnTo>
                  <a:lnTo>
                    <a:pt x="9" y="105"/>
                  </a:lnTo>
                  <a:lnTo>
                    <a:pt x="5" y="100"/>
                  </a:lnTo>
                  <a:lnTo>
                    <a:pt x="2" y="90"/>
                  </a:lnTo>
                  <a:lnTo>
                    <a:pt x="0" y="76"/>
                  </a:lnTo>
                  <a:lnTo>
                    <a:pt x="2" y="70"/>
                  </a:lnTo>
                  <a:lnTo>
                    <a:pt x="2" y="69"/>
                  </a:lnTo>
                  <a:lnTo>
                    <a:pt x="2" y="63"/>
                  </a:lnTo>
                  <a:lnTo>
                    <a:pt x="2" y="54"/>
                  </a:lnTo>
                  <a:lnTo>
                    <a:pt x="3" y="46"/>
                  </a:lnTo>
                  <a:lnTo>
                    <a:pt x="5" y="42"/>
                  </a:lnTo>
                  <a:lnTo>
                    <a:pt x="7" y="37"/>
                  </a:lnTo>
                  <a:lnTo>
                    <a:pt x="12" y="30"/>
                  </a:lnTo>
                  <a:lnTo>
                    <a:pt x="19" y="23"/>
                  </a:lnTo>
                  <a:lnTo>
                    <a:pt x="21" y="19"/>
                  </a:lnTo>
                  <a:lnTo>
                    <a:pt x="24" y="16"/>
                  </a:lnTo>
                  <a:lnTo>
                    <a:pt x="31" y="11"/>
                  </a:lnTo>
                  <a:lnTo>
                    <a:pt x="38" y="5"/>
                  </a:lnTo>
                  <a:lnTo>
                    <a:pt x="40" y="3"/>
                  </a:lnTo>
                  <a:lnTo>
                    <a:pt x="42" y="3"/>
                  </a:lnTo>
                  <a:lnTo>
                    <a:pt x="45" y="3"/>
                  </a:lnTo>
                  <a:lnTo>
                    <a:pt x="52" y="2"/>
                  </a:lnTo>
                  <a:lnTo>
                    <a:pt x="61" y="2"/>
                  </a:lnTo>
                  <a:lnTo>
                    <a:pt x="65" y="0"/>
                  </a:lnTo>
                  <a:lnTo>
                    <a:pt x="74" y="2"/>
                  </a:lnTo>
                  <a:lnTo>
                    <a:pt x="84" y="5"/>
                  </a:lnTo>
                  <a:lnTo>
                    <a:pt x="93" y="11"/>
                  </a:lnTo>
                  <a:lnTo>
                    <a:pt x="96" y="11"/>
                  </a:lnTo>
                  <a:lnTo>
                    <a:pt x="100" y="18"/>
                  </a:lnTo>
                  <a:lnTo>
                    <a:pt x="102" y="21"/>
                  </a:lnTo>
                  <a:lnTo>
                    <a:pt x="105" y="32"/>
                  </a:lnTo>
                  <a:lnTo>
                    <a:pt x="107" y="40"/>
                  </a:lnTo>
                  <a:lnTo>
                    <a:pt x="105" y="40"/>
                  </a:lnTo>
                  <a:lnTo>
                    <a:pt x="103" y="40"/>
                  </a:lnTo>
                  <a:lnTo>
                    <a:pt x="95" y="40"/>
                  </a:lnTo>
                  <a:lnTo>
                    <a:pt x="88" y="40"/>
                  </a:lnTo>
                  <a:lnTo>
                    <a:pt x="88" y="40"/>
                  </a:lnTo>
                  <a:lnTo>
                    <a:pt x="84" y="30"/>
                  </a:lnTo>
                  <a:lnTo>
                    <a:pt x="81" y="25"/>
                  </a:lnTo>
                  <a:lnTo>
                    <a:pt x="81" y="23"/>
                  </a:lnTo>
                  <a:lnTo>
                    <a:pt x="77" y="21"/>
                  </a:lnTo>
                  <a:lnTo>
                    <a:pt x="74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9" y="19"/>
                  </a:lnTo>
                  <a:lnTo>
                    <a:pt x="38" y="26"/>
                  </a:lnTo>
                  <a:lnTo>
                    <a:pt x="33" y="32"/>
                  </a:lnTo>
                  <a:lnTo>
                    <a:pt x="31" y="35"/>
                  </a:lnTo>
                  <a:lnTo>
                    <a:pt x="28" y="40"/>
                  </a:lnTo>
                  <a:lnTo>
                    <a:pt x="23" y="54"/>
                  </a:lnTo>
                  <a:lnTo>
                    <a:pt x="21" y="69"/>
                  </a:lnTo>
                  <a:lnTo>
                    <a:pt x="21" y="70"/>
                  </a:lnTo>
                  <a:lnTo>
                    <a:pt x="21" y="74"/>
                  </a:lnTo>
                  <a:lnTo>
                    <a:pt x="21" y="79"/>
                  </a:lnTo>
                  <a:lnTo>
                    <a:pt x="23" y="88"/>
                  </a:lnTo>
                  <a:lnTo>
                    <a:pt x="26" y="95"/>
                  </a:lnTo>
                  <a:lnTo>
                    <a:pt x="28" y="95"/>
                  </a:lnTo>
                  <a:lnTo>
                    <a:pt x="30" y="98"/>
                  </a:lnTo>
                  <a:lnTo>
                    <a:pt x="33" y="100"/>
                  </a:lnTo>
                  <a:lnTo>
                    <a:pt x="37" y="102"/>
                  </a:lnTo>
                  <a:lnTo>
                    <a:pt x="44" y="102"/>
                  </a:lnTo>
                  <a:lnTo>
                    <a:pt x="47" y="102"/>
                  </a:lnTo>
                  <a:lnTo>
                    <a:pt x="49" y="102"/>
                  </a:lnTo>
                  <a:lnTo>
                    <a:pt x="52" y="102"/>
                  </a:lnTo>
                  <a:lnTo>
                    <a:pt x="60" y="100"/>
                  </a:lnTo>
                  <a:lnTo>
                    <a:pt x="67" y="97"/>
                  </a:lnTo>
                  <a:lnTo>
                    <a:pt x="68" y="95"/>
                  </a:lnTo>
                  <a:lnTo>
                    <a:pt x="72" y="91"/>
                  </a:lnTo>
                  <a:lnTo>
                    <a:pt x="77" y="84"/>
                  </a:lnTo>
                  <a:lnTo>
                    <a:pt x="81" y="77"/>
                  </a:lnTo>
                  <a:lnTo>
                    <a:pt x="82" y="74"/>
                  </a:lnTo>
                  <a:lnTo>
                    <a:pt x="82" y="7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78" name="Freeform 38"/>
            <p:cNvSpPr>
              <a:spLocks noEditPoints="1"/>
            </p:cNvSpPr>
            <p:nvPr/>
          </p:nvSpPr>
          <p:spPr bwMode="auto">
            <a:xfrm>
              <a:off x="5081" y="2982"/>
              <a:ext cx="56" cy="156"/>
            </a:xfrm>
            <a:custGeom>
              <a:avLst/>
              <a:gdLst/>
              <a:ahLst/>
              <a:cxnLst>
                <a:cxn ang="0">
                  <a:pos x="31" y="22"/>
                </a:cxn>
                <a:cxn ang="0">
                  <a:pos x="31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47" y="0"/>
                </a:cxn>
                <a:cxn ang="0">
                  <a:pos x="54" y="0"/>
                </a:cxn>
                <a:cxn ang="0">
                  <a:pos x="56" y="0"/>
                </a:cxn>
                <a:cxn ang="0">
                  <a:pos x="54" y="5"/>
                </a:cxn>
                <a:cxn ang="0">
                  <a:pos x="53" y="15"/>
                </a:cxn>
                <a:cxn ang="0">
                  <a:pos x="51" y="22"/>
                </a:cxn>
                <a:cxn ang="0">
                  <a:pos x="51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38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6" y="87"/>
                </a:cxn>
                <a:cxn ang="0">
                  <a:pos x="24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5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7" y="156"/>
                </a:cxn>
                <a:cxn ang="0">
                  <a:pos x="16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6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4" y="0"/>
                  </a:lnTo>
                  <a:lnTo>
                    <a:pt x="56" y="0"/>
                  </a:lnTo>
                  <a:lnTo>
                    <a:pt x="54" y="5"/>
                  </a:lnTo>
                  <a:lnTo>
                    <a:pt x="53" y="15"/>
                  </a:lnTo>
                  <a:lnTo>
                    <a:pt x="51" y="22"/>
                  </a:lnTo>
                  <a:lnTo>
                    <a:pt x="51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38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79" name="Freeform 39"/>
            <p:cNvSpPr>
              <a:spLocks noEditPoints="1"/>
            </p:cNvSpPr>
            <p:nvPr/>
          </p:nvSpPr>
          <p:spPr bwMode="auto">
            <a:xfrm>
              <a:off x="5137" y="3020"/>
              <a:ext cx="107" cy="123"/>
            </a:xfrm>
            <a:custGeom>
              <a:avLst/>
              <a:gdLst/>
              <a:ahLst/>
              <a:cxnLst>
                <a:cxn ang="0">
                  <a:pos x="32" y="51"/>
                </a:cxn>
                <a:cxn ang="0">
                  <a:pos x="84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3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2" y="20"/>
                </a:cxn>
                <a:cxn ang="0">
                  <a:pos x="53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6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8" y="85"/>
                </a:cxn>
                <a:cxn ang="0">
                  <a:pos x="90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8" y="123"/>
                </a:cxn>
                <a:cxn ang="0">
                  <a:pos x="40" y="123"/>
                </a:cxn>
                <a:cxn ang="0">
                  <a:pos x="23" y="120"/>
                </a:cxn>
                <a:cxn ang="0">
                  <a:pos x="12" y="109"/>
                </a:cxn>
                <a:cxn ang="0">
                  <a:pos x="5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5" y="41"/>
                </a:cxn>
                <a:cxn ang="0">
                  <a:pos x="18" y="21"/>
                </a:cxn>
                <a:cxn ang="0">
                  <a:pos x="26" y="13"/>
                </a:cxn>
                <a:cxn ang="0">
                  <a:pos x="56" y="2"/>
                </a:cxn>
                <a:cxn ang="0">
                  <a:pos x="70" y="2"/>
                </a:cxn>
                <a:cxn ang="0">
                  <a:pos x="88" y="9"/>
                </a:cxn>
                <a:cxn ang="0">
                  <a:pos x="98" y="21"/>
                </a:cxn>
                <a:cxn ang="0">
                  <a:pos x="106" y="39"/>
                </a:cxn>
                <a:cxn ang="0">
                  <a:pos x="106" y="51"/>
                </a:cxn>
                <a:cxn ang="0">
                  <a:pos x="106" y="56"/>
                </a:cxn>
                <a:cxn ang="0">
                  <a:pos x="104" y="64"/>
                </a:cxn>
                <a:cxn ang="0">
                  <a:pos x="104" y="67"/>
                </a:cxn>
                <a:cxn ang="0">
                  <a:pos x="90" y="67"/>
                </a:cxn>
                <a:cxn ang="0">
                  <a:pos x="19" y="67"/>
                </a:cxn>
                <a:cxn ang="0">
                  <a:pos x="19" y="67"/>
                </a:cxn>
                <a:cxn ang="0">
                  <a:pos x="19" y="71"/>
                </a:cxn>
                <a:cxn ang="0">
                  <a:pos x="19" y="74"/>
                </a:cxn>
                <a:cxn ang="0">
                  <a:pos x="19" y="78"/>
                </a:cxn>
                <a:cxn ang="0">
                  <a:pos x="21" y="90"/>
                </a:cxn>
                <a:cxn ang="0">
                  <a:pos x="26" y="99"/>
                </a:cxn>
                <a:cxn ang="0">
                  <a:pos x="33" y="104"/>
                </a:cxn>
                <a:cxn ang="0">
                  <a:pos x="49" y="106"/>
                </a:cxn>
                <a:cxn ang="0">
                  <a:pos x="60" y="104"/>
                </a:cxn>
                <a:cxn ang="0">
                  <a:pos x="69" y="99"/>
                </a:cxn>
                <a:cxn ang="0">
                  <a:pos x="74" y="93"/>
                </a:cxn>
                <a:cxn ang="0">
                  <a:pos x="81" y="81"/>
                </a:cxn>
                <a:cxn ang="0">
                  <a:pos x="91" y="81"/>
                </a:cxn>
                <a:cxn ang="0">
                  <a:pos x="100" y="81"/>
                </a:cxn>
                <a:cxn ang="0">
                  <a:pos x="98" y="88"/>
                </a:cxn>
                <a:cxn ang="0">
                  <a:pos x="98" y="83"/>
                </a:cxn>
                <a:cxn ang="0">
                  <a:pos x="100" y="81"/>
                </a:cxn>
              </a:cxnLst>
              <a:rect l="0" t="0" r="r" b="b"/>
              <a:pathLst>
                <a:path w="107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2" y="18"/>
                  </a:lnTo>
                  <a:lnTo>
                    <a:pt x="53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100" y="81"/>
                  </a:moveTo>
                  <a:lnTo>
                    <a:pt x="98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0" y="123"/>
                  </a:lnTo>
                  <a:lnTo>
                    <a:pt x="33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2" y="0"/>
                  </a:lnTo>
                  <a:lnTo>
                    <a:pt x="70" y="2"/>
                  </a:lnTo>
                  <a:lnTo>
                    <a:pt x="77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8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7" y="48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19" y="67"/>
                  </a:lnTo>
                  <a:lnTo>
                    <a:pt x="19" y="67"/>
                  </a:lnTo>
                  <a:lnTo>
                    <a:pt x="19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7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1" y="81"/>
                  </a:lnTo>
                  <a:lnTo>
                    <a:pt x="98" y="81"/>
                  </a:lnTo>
                  <a:lnTo>
                    <a:pt x="100" y="81"/>
                  </a:lnTo>
                  <a:lnTo>
                    <a:pt x="98" y="85"/>
                  </a:lnTo>
                  <a:lnTo>
                    <a:pt x="98" y="88"/>
                  </a:lnTo>
                  <a:lnTo>
                    <a:pt x="98" y="86"/>
                  </a:lnTo>
                  <a:lnTo>
                    <a:pt x="98" y="83"/>
                  </a:lnTo>
                  <a:lnTo>
                    <a:pt x="100" y="81"/>
                  </a:lnTo>
                  <a:lnTo>
                    <a:pt x="100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80" name="Freeform 40"/>
            <p:cNvSpPr>
              <a:spLocks/>
            </p:cNvSpPr>
            <p:nvPr/>
          </p:nvSpPr>
          <p:spPr bwMode="auto">
            <a:xfrm>
              <a:off x="5251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8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5" y="70"/>
                </a:cxn>
                <a:cxn ang="0">
                  <a:pos x="92" y="42"/>
                </a:cxn>
                <a:cxn ang="0">
                  <a:pos x="92" y="37"/>
                </a:cxn>
                <a:cxn ang="0">
                  <a:pos x="92" y="32"/>
                </a:cxn>
                <a:cxn ang="0">
                  <a:pos x="92" y="26"/>
                </a:cxn>
                <a:cxn ang="0">
                  <a:pos x="88" y="23"/>
                </a:cxn>
                <a:cxn ang="0">
                  <a:pos x="85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4" y="21"/>
                </a:cxn>
                <a:cxn ang="0">
                  <a:pos x="50" y="28"/>
                </a:cxn>
                <a:cxn ang="0">
                  <a:pos x="43" y="35"/>
                </a:cxn>
                <a:cxn ang="0">
                  <a:pos x="34" y="58"/>
                </a:cxn>
                <a:cxn ang="0">
                  <a:pos x="30" y="69"/>
                </a:cxn>
                <a:cxn ang="0">
                  <a:pos x="20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90" y="2"/>
                  </a:lnTo>
                  <a:lnTo>
                    <a:pt x="93" y="2"/>
                  </a:lnTo>
                  <a:lnTo>
                    <a:pt x="101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4" y="21"/>
                  </a:lnTo>
                  <a:lnTo>
                    <a:pt x="55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3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81" name="Freeform 41"/>
            <p:cNvSpPr>
              <a:spLocks/>
            </p:cNvSpPr>
            <p:nvPr/>
          </p:nvSpPr>
          <p:spPr bwMode="auto">
            <a:xfrm>
              <a:off x="5378" y="2994"/>
              <a:ext cx="60" cy="148"/>
            </a:xfrm>
            <a:custGeom>
              <a:avLst/>
              <a:gdLst/>
              <a:ahLst/>
              <a:cxnLst>
                <a:cxn ang="0">
                  <a:pos x="35" y="146"/>
                </a:cxn>
                <a:cxn ang="0">
                  <a:pos x="30" y="148"/>
                </a:cxn>
                <a:cxn ang="0">
                  <a:pos x="26" y="148"/>
                </a:cxn>
                <a:cxn ang="0">
                  <a:pos x="23" y="148"/>
                </a:cxn>
                <a:cxn ang="0">
                  <a:pos x="21" y="148"/>
                </a:cxn>
                <a:cxn ang="0">
                  <a:pos x="10" y="146"/>
                </a:cxn>
                <a:cxn ang="0">
                  <a:pos x="5" y="142"/>
                </a:cxn>
                <a:cxn ang="0">
                  <a:pos x="0" y="137"/>
                </a:cxn>
                <a:cxn ang="0">
                  <a:pos x="0" y="130"/>
                </a:cxn>
                <a:cxn ang="0">
                  <a:pos x="0" y="126"/>
                </a:cxn>
                <a:cxn ang="0">
                  <a:pos x="0" y="123"/>
                </a:cxn>
                <a:cxn ang="0">
                  <a:pos x="0" y="118"/>
                </a:cxn>
                <a:cxn ang="0">
                  <a:pos x="2" y="114"/>
                </a:cxn>
                <a:cxn ang="0">
                  <a:pos x="10" y="72"/>
                </a:cxn>
                <a:cxn ang="0">
                  <a:pos x="17" y="46"/>
                </a:cxn>
                <a:cxn ang="0">
                  <a:pos x="14" y="46"/>
                </a:cxn>
                <a:cxn ang="0">
                  <a:pos x="2" y="46"/>
                </a:cxn>
                <a:cxn ang="0">
                  <a:pos x="2" y="44"/>
                </a:cxn>
                <a:cxn ang="0">
                  <a:pos x="3" y="33"/>
                </a:cxn>
                <a:cxn ang="0">
                  <a:pos x="7" y="31"/>
                </a:cxn>
                <a:cxn ang="0">
                  <a:pos x="19" y="31"/>
                </a:cxn>
                <a:cxn ang="0">
                  <a:pos x="21" y="28"/>
                </a:cxn>
                <a:cxn ang="0">
                  <a:pos x="26" y="2"/>
                </a:cxn>
                <a:cxn ang="0">
                  <a:pos x="30" y="0"/>
                </a:cxn>
                <a:cxn ang="0">
                  <a:pos x="46" y="0"/>
                </a:cxn>
                <a:cxn ang="0">
                  <a:pos x="46" y="5"/>
                </a:cxn>
                <a:cxn ang="0">
                  <a:pos x="40" y="31"/>
                </a:cxn>
                <a:cxn ang="0">
                  <a:pos x="42" y="31"/>
                </a:cxn>
                <a:cxn ang="0">
                  <a:pos x="58" y="31"/>
                </a:cxn>
                <a:cxn ang="0">
                  <a:pos x="58" y="35"/>
                </a:cxn>
                <a:cxn ang="0">
                  <a:pos x="56" y="46"/>
                </a:cxn>
                <a:cxn ang="0">
                  <a:pos x="54" y="46"/>
                </a:cxn>
                <a:cxn ang="0">
                  <a:pos x="44" y="46"/>
                </a:cxn>
                <a:cxn ang="0">
                  <a:pos x="37" y="46"/>
                </a:cxn>
                <a:cxn ang="0">
                  <a:pos x="26" y="91"/>
                </a:cxn>
                <a:cxn ang="0">
                  <a:pos x="21" y="118"/>
                </a:cxn>
                <a:cxn ang="0">
                  <a:pos x="19" y="121"/>
                </a:cxn>
                <a:cxn ang="0">
                  <a:pos x="19" y="125"/>
                </a:cxn>
                <a:cxn ang="0">
                  <a:pos x="19" y="126"/>
                </a:cxn>
                <a:cxn ang="0">
                  <a:pos x="21" y="130"/>
                </a:cxn>
                <a:cxn ang="0">
                  <a:pos x="26" y="132"/>
                </a:cxn>
                <a:cxn ang="0">
                  <a:pos x="30" y="132"/>
                </a:cxn>
                <a:cxn ang="0">
                  <a:pos x="33" y="132"/>
                </a:cxn>
                <a:cxn ang="0">
                  <a:pos x="37" y="132"/>
                </a:cxn>
                <a:cxn ang="0">
                  <a:pos x="40" y="130"/>
                </a:cxn>
                <a:cxn ang="0">
                  <a:pos x="37" y="139"/>
                </a:cxn>
                <a:cxn ang="0">
                  <a:pos x="37" y="144"/>
                </a:cxn>
              </a:cxnLst>
              <a:rect l="0" t="0" r="r" b="b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30" y="148"/>
                  </a:lnTo>
                  <a:lnTo>
                    <a:pt x="28" y="148"/>
                  </a:lnTo>
                  <a:lnTo>
                    <a:pt x="26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23" y="148"/>
                  </a:lnTo>
                  <a:lnTo>
                    <a:pt x="21" y="148"/>
                  </a:lnTo>
                  <a:lnTo>
                    <a:pt x="17" y="148"/>
                  </a:lnTo>
                  <a:lnTo>
                    <a:pt x="10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8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3" y="104"/>
                  </a:lnTo>
                  <a:lnTo>
                    <a:pt x="10" y="72"/>
                  </a:lnTo>
                  <a:lnTo>
                    <a:pt x="16" y="47"/>
                  </a:lnTo>
                  <a:lnTo>
                    <a:pt x="17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7" y="46"/>
                  </a:lnTo>
                  <a:lnTo>
                    <a:pt x="2" y="46"/>
                  </a:lnTo>
                  <a:lnTo>
                    <a:pt x="2" y="46"/>
                  </a:lnTo>
                  <a:lnTo>
                    <a:pt x="2" y="44"/>
                  </a:lnTo>
                  <a:lnTo>
                    <a:pt x="3" y="39"/>
                  </a:lnTo>
                  <a:lnTo>
                    <a:pt x="3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6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6" y="46"/>
                  </a:lnTo>
                  <a:lnTo>
                    <a:pt x="54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26" y="91"/>
                  </a:lnTo>
                  <a:lnTo>
                    <a:pt x="21" y="118"/>
                  </a:lnTo>
                  <a:lnTo>
                    <a:pt x="21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6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3" y="132"/>
                  </a:lnTo>
                  <a:lnTo>
                    <a:pt x="35" y="132"/>
                  </a:lnTo>
                  <a:lnTo>
                    <a:pt x="37" y="132"/>
                  </a:lnTo>
                  <a:lnTo>
                    <a:pt x="39" y="132"/>
                  </a:lnTo>
                  <a:lnTo>
                    <a:pt x="40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lnTo>
                    <a:pt x="37" y="144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82" name="Freeform 42"/>
            <p:cNvSpPr>
              <a:spLocks noEditPoints="1"/>
            </p:cNvSpPr>
            <p:nvPr/>
          </p:nvSpPr>
          <p:spPr bwMode="auto">
            <a:xfrm>
              <a:off x="5431" y="2982"/>
              <a:ext cx="54" cy="156"/>
            </a:xfrm>
            <a:custGeom>
              <a:avLst/>
              <a:gdLst/>
              <a:ahLst/>
              <a:cxnLst>
                <a:cxn ang="0">
                  <a:pos x="31" y="22"/>
                </a:cxn>
                <a:cxn ang="0">
                  <a:pos x="31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47" y="0"/>
                </a:cxn>
                <a:cxn ang="0">
                  <a:pos x="52" y="0"/>
                </a:cxn>
                <a:cxn ang="0">
                  <a:pos x="54" y="0"/>
                </a:cxn>
                <a:cxn ang="0">
                  <a:pos x="52" y="5"/>
                </a:cxn>
                <a:cxn ang="0">
                  <a:pos x="51" y="15"/>
                </a:cxn>
                <a:cxn ang="0">
                  <a:pos x="49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45" y="22"/>
                </a:cxn>
                <a:cxn ang="0">
                  <a:pos x="37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5" y="87"/>
                </a:cxn>
                <a:cxn ang="0">
                  <a:pos x="24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5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7" y="156"/>
                </a:cxn>
                <a:cxn ang="0">
                  <a:pos x="15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4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2" y="0"/>
                  </a:lnTo>
                  <a:lnTo>
                    <a:pt x="54" y="0"/>
                  </a:lnTo>
                  <a:lnTo>
                    <a:pt x="52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5" y="22"/>
                  </a:lnTo>
                  <a:lnTo>
                    <a:pt x="37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5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5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83" name="Freeform 43"/>
            <p:cNvSpPr>
              <a:spLocks/>
            </p:cNvSpPr>
            <p:nvPr/>
          </p:nvSpPr>
          <p:spPr bwMode="auto">
            <a:xfrm>
              <a:off x="5480" y="3022"/>
              <a:ext cx="100" cy="121"/>
            </a:xfrm>
            <a:custGeom>
              <a:avLst/>
              <a:gdLst/>
              <a:ahLst/>
              <a:cxnLst>
                <a:cxn ang="0">
                  <a:pos x="3" y="77"/>
                </a:cxn>
                <a:cxn ang="0">
                  <a:pos x="17" y="77"/>
                </a:cxn>
                <a:cxn ang="0">
                  <a:pos x="19" y="79"/>
                </a:cxn>
                <a:cxn ang="0">
                  <a:pos x="19" y="81"/>
                </a:cxn>
                <a:cxn ang="0">
                  <a:pos x="19" y="84"/>
                </a:cxn>
                <a:cxn ang="0">
                  <a:pos x="21" y="93"/>
                </a:cxn>
                <a:cxn ang="0">
                  <a:pos x="26" y="98"/>
                </a:cxn>
                <a:cxn ang="0">
                  <a:pos x="33" y="104"/>
                </a:cxn>
                <a:cxn ang="0">
                  <a:pos x="49" y="105"/>
                </a:cxn>
                <a:cxn ang="0">
                  <a:pos x="58" y="104"/>
                </a:cxn>
                <a:cxn ang="0">
                  <a:pos x="65" y="100"/>
                </a:cxn>
                <a:cxn ang="0">
                  <a:pos x="68" y="97"/>
                </a:cxn>
                <a:cxn ang="0">
                  <a:pos x="70" y="93"/>
                </a:cxn>
                <a:cxn ang="0">
                  <a:pos x="72" y="88"/>
                </a:cxn>
                <a:cxn ang="0">
                  <a:pos x="68" y="81"/>
                </a:cxn>
                <a:cxn ang="0">
                  <a:pos x="63" y="76"/>
                </a:cxn>
                <a:cxn ang="0">
                  <a:pos x="54" y="70"/>
                </a:cxn>
                <a:cxn ang="0">
                  <a:pos x="51" y="69"/>
                </a:cxn>
                <a:cxn ang="0">
                  <a:pos x="47" y="65"/>
                </a:cxn>
                <a:cxn ang="0">
                  <a:pos x="33" y="60"/>
                </a:cxn>
                <a:cxn ang="0">
                  <a:pos x="17" y="44"/>
                </a:cxn>
                <a:cxn ang="0">
                  <a:pos x="16" y="33"/>
                </a:cxn>
                <a:cxn ang="0">
                  <a:pos x="16" y="26"/>
                </a:cxn>
                <a:cxn ang="0">
                  <a:pos x="26" y="11"/>
                </a:cxn>
                <a:cxn ang="0">
                  <a:pos x="33" y="5"/>
                </a:cxn>
                <a:cxn ang="0">
                  <a:pos x="47" y="2"/>
                </a:cxn>
                <a:cxn ang="0">
                  <a:pos x="67" y="2"/>
                </a:cxn>
                <a:cxn ang="0">
                  <a:pos x="86" y="9"/>
                </a:cxn>
                <a:cxn ang="0">
                  <a:pos x="93" y="16"/>
                </a:cxn>
                <a:cxn ang="0">
                  <a:pos x="98" y="30"/>
                </a:cxn>
                <a:cxn ang="0">
                  <a:pos x="100" y="39"/>
                </a:cxn>
                <a:cxn ang="0">
                  <a:pos x="98" y="39"/>
                </a:cxn>
                <a:cxn ang="0">
                  <a:pos x="88" y="39"/>
                </a:cxn>
                <a:cxn ang="0">
                  <a:pos x="82" y="39"/>
                </a:cxn>
                <a:cxn ang="0">
                  <a:pos x="79" y="28"/>
                </a:cxn>
                <a:cxn ang="0">
                  <a:pos x="75" y="21"/>
                </a:cxn>
                <a:cxn ang="0">
                  <a:pos x="61" y="18"/>
                </a:cxn>
                <a:cxn ang="0">
                  <a:pos x="53" y="18"/>
                </a:cxn>
                <a:cxn ang="0">
                  <a:pos x="40" y="19"/>
                </a:cxn>
                <a:cxn ang="0">
                  <a:pos x="39" y="21"/>
                </a:cxn>
                <a:cxn ang="0">
                  <a:pos x="35" y="26"/>
                </a:cxn>
                <a:cxn ang="0">
                  <a:pos x="35" y="30"/>
                </a:cxn>
                <a:cxn ang="0">
                  <a:pos x="35" y="35"/>
                </a:cxn>
                <a:cxn ang="0">
                  <a:pos x="40" y="42"/>
                </a:cxn>
                <a:cxn ang="0">
                  <a:pos x="49" y="47"/>
                </a:cxn>
                <a:cxn ang="0">
                  <a:pos x="54" y="49"/>
                </a:cxn>
                <a:cxn ang="0">
                  <a:pos x="65" y="54"/>
                </a:cxn>
                <a:cxn ang="0">
                  <a:pos x="84" y="67"/>
                </a:cxn>
                <a:cxn ang="0">
                  <a:pos x="88" y="72"/>
                </a:cxn>
                <a:cxn ang="0">
                  <a:pos x="90" y="84"/>
                </a:cxn>
                <a:cxn ang="0">
                  <a:pos x="90" y="93"/>
                </a:cxn>
                <a:cxn ang="0">
                  <a:pos x="84" y="105"/>
                </a:cxn>
                <a:cxn ang="0">
                  <a:pos x="75" y="113"/>
                </a:cxn>
                <a:cxn ang="0">
                  <a:pos x="61" y="120"/>
                </a:cxn>
                <a:cxn ang="0">
                  <a:pos x="46" y="121"/>
                </a:cxn>
                <a:cxn ang="0">
                  <a:pos x="35" y="121"/>
                </a:cxn>
                <a:cxn ang="0">
                  <a:pos x="14" y="113"/>
                </a:cxn>
                <a:cxn ang="0">
                  <a:pos x="9" y="109"/>
                </a:cxn>
                <a:cxn ang="0">
                  <a:pos x="3" y="102"/>
                </a:cxn>
                <a:cxn ang="0">
                  <a:pos x="0" y="81"/>
                </a:cxn>
                <a:cxn ang="0">
                  <a:pos x="2" y="77"/>
                </a:cxn>
                <a:cxn ang="0">
                  <a:pos x="2" y="77"/>
                </a:cxn>
              </a:cxnLst>
              <a:rect l="0" t="0" r="r" b="b"/>
              <a:pathLst>
                <a:path w="100" h="121">
                  <a:moveTo>
                    <a:pt x="2" y="77"/>
                  </a:moveTo>
                  <a:lnTo>
                    <a:pt x="3" y="77"/>
                  </a:lnTo>
                  <a:lnTo>
                    <a:pt x="12" y="77"/>
                  </a:lnTo>
                  <a:lnTo>
                    <a:pt x="17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4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8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3" y="76"/>
                  </a:lnTo>
                  <a:lnTo>
                    <a:pt x="61" y="74"/>
                  </a:lnTo>
                  <a:lnTo>
                    <a:pt x="54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7" y="67"/>
                  </a:lnTo>
                  <a:lnTo>
                    <a:pt x="47" y="65"/>
                  </a:lnTo>
                  <a:lnTo>
                    <a:pt x="42" y="63"/>
                  </a:lnTo>
                  <a:lnTo>
                    <a:pt x="33" y="60"/>
                  </a:lnTo>
                  <a:lnTo>
                    <a:pt x="21" y="49"/>
                  </a:lnTo>
                  <a:lnTo>
                    <a:pt x="17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6" y="11"/>
                  </a:lnTo>
                  <a:lnTo>
                    <a:pt x="28" y="9"/>
                  </a:lnTo>
                  <a:lnTo>
                    <a:pt x="33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8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100" y="39"/>
                  </a:lnTo>
                  <a:lnTo>
                    <a:pt x="98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2" y="39"/>
                  </a:lnTo>
                  <a:lnTo>
                    <a:pt x="82" y="39"/>
                  </a:lnTo>
                  <a:lnTo>
                    <a:pt x="82" y="39"/>
                  </a:lnTo>
                  <a:lnTo>
                    <a:pt x="79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2" y="19"/>
                  </a:lnTo>
                  <a:lnTo>
                    <a:pt x="61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0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4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5" y="62"/>
                  </a:lnTo>
                  <a:lnTo>
                    <a:pt x="84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1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4" y="105"/>
                  </a:lnTo>
                  <a:lnTo>
                    <a:pt x="79" y="111"/>
                  </a:lnTo>
                  <a:lnTo>
                    <a:pt x="75" y="113"/>
                  </a:lnTo>
                  <a:lnTo>
                    <a:pt x="72" y="116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3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2" y="77"/>
                  </a:lnTo>
                  <a:lnTo>
                    <a:pt x="2" y="77"/>
                  </a:lnTo>
                  <a:lnTo>
                    <a:pt x="2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84" name="Freeform 44"/>
            <p:cNvSpPr>
              <a:spLocks/>
            </p:cNvSpPr>
            <p:nvPr/>
          </p:nvSpPr>
          <p:spPr bwMode="auto">
            <a:xfrm>
              <a:off x="5594" y="2994"/>
              <a:ext cx="60" cy="148"/>
            </a:xfrm>
            <a:custGeom>
              <a:avLst/>
              <a:gdLst/>
              <a:ahLst/>
              <a:cxnLst>
                <a:cxn ang="0">
                  <a:pos x="35" y="146"/>
                </a:cxn>
                <a:cxn ang="0">
                  <a:pos x="28" y="148"/>
                </a:cxn>
                <a:cxn ang="0">
                  <a:pos x="27" y="148"/>
                </a:cxn>
                <a:cxn ang="0">
                  <a:pos x="23" y="148"/>
                </a:cxn>
                <a:cxn ang="0">
                  <a:pos x="19" y="148"/>
                </a:cxn>
                <a:cxn ang="0">
                  <a:pos x="11" y="146"/>
                </a:cxn>
                <a:cxn ang="0">
                  <a:pos x="5" y="142"/>
                </a:cxn>
                <a:cxn ang="0">
                  <a:pos x="0" y="137"/>
                </a:cxn>
                <a:cxn ang="0">
                  <a:pos x="0" y="130"/>
                </a:cxn>
                <a:cxn ang="0">
                  <a:pos x="0" y="126"/>
                </a:cxn>
                <a:cxn ang="0">
                  <a:pos x="0" y="123"/>
                </a:cxn>
                <a:cxn ang="0">
                  <a:pos x="0" y="116"/>
                </a:cxn>
                <a:cxn ang="0">
                  <a:pos x="4" y="104"/>
                </a:cxn>
                <a:cxn ang="0">
                  <a:pos x="16" y="47"/>
                </a:cxn>
                <a:cxn ang="0">
                  <a:pos x="16" y="46"/>
                </a:cxn>
                <a:cxn ang="0">
                  <a:pos x="5" y="46"/>
                </a:cxn>
                <a:cxn ang="0">
                  <a:pos x="0" y="46"/>
                </a:cxn>
                <a:cxn ang="0">
                  <a:pos x="2" y="39"/>
                </a:cxn>
                <a:cxn ang="0">
                  <a:pos x="5" y="31"/>
                </a:cxn>
                <a:cxn ang="0">
                  <a:pos x="14" y="31"/>
                </a:cxn>
                <a:cxn ang="0">
                  <a:pos x="21" y="31"/>
                </a:cxn>
                <a:cxn ang="0">
                  <a:pos x="25" y="12"/>
                </a:cxn>
                <a:cxn ang="0">
                  <a:pos x="28" y="0"/>
                </a:cxn>
                <a:cxn ang="0">
                  <a:pos x="39" y="0"/>
                </a:cxn>
                <a:cxn ang="0">
                  <a:pos x="48" y="0"/>
                </a:cxn>
                <a:cxn ang="0">
                  <a:pos x="42" y="21"/>
                </a:cxn>
                <a:cxn ang="0">
                  <a:pos x="41" y="31"/>
                </a:cxn>
                <a:cxn ang="0">
                  <a:pos x="51" y="31"/>
                </a:cxn>
                <a:cxn ang="0">
                  <a:pos x="60" y="31"/>
                </a:cxn>
                <a:cxn ang="0">
                  <a:pos x="56" y="40"/>
                </a:cxn>
                <a:cxn ang="0">
                  <a:pos x="56" y="46"/>
                </a:cxn>
                <a:cxn ang="0">
                  <a:pos x="53" y="46"/>
                </a:cxn>
                <a:cxn ang="0">
                  <a:pos x="37" y="46"/>
                </a:cxn>
                <a:cxn ang="0">
                  <a:pos x="34" y="58"/>
                </a:cxn>
                <a:cxn ang="0">
                  <a:pos x="19" y="118"/>
                </a:cxn>
                <a:cxn ang="0">
                  <a:pos x="19" y="119"/>
                </a:cxn>
                <a:cxn ang="0">
                  <a:pos x="19" y="121"/>
                </a:cxn>
                <a:cxn ang="0">
                  <a:pos x="19" y="125"/>
                </a:cxn>
                <a:cxn ang="0">
                  <a:pos x="19" y="126"/>
                </a:cxn>
                <a:cxn ang="0">
                  <a:pos x="21" y="130"/>
                </a:cxn>
                <a:cxn ang="0">
                  <a:pos x="27" y="132"/>
                </a:cxn>
                <a:cxn ang="0">
                  <a:pos x="30" y="132"/>
                </a:cxn>
                <a:cxn ang="0">
                  <a:pos x="34" y="132"/>
                </a:cxn>
                <a:cxn ang="0">
                  <a:pos x="39" y="132"/>
                </a:cxn>
                <a:cxn ang="0">
                  <a:pos x="39" y="133"/>
                </a:cxn>
                <a:cxn ang="0">
                  <a:pos x="37" y="144"/>
                </a:cxn>
                <a:cxn ang="0">
                  <a:pos x="37" y="144"/>
                </a:cxn>
              </a:cxnLst>
              <a:rect l="0" t="0" r="r" b="b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28" y="148"/>
                  </a:lnTo>
                  <a:lnTo>
                    <a:pt x="28" y="148"/>
                  </a:lnTo>
                  <a:lnTo>
                    <a:pt x="27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23" y="148"/>
                  </a:lnTo>
                  <a:lnTo>
                    <a:pt x="19" y="148"/>
                  </a:lnTo>
                  <a:lnTo>
                    <a:pt x="16" y="148"/>
                  </a:lnTo>
                  <a:lnTo>
                    <a:pt x="11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4" y="104"/>
                  </a:lnTo>
                  <a:lnTo>
                    <a:pt x="11" y="72"/>
                  </a:lnTo>
                  <a:lnTo>
                    <a:pt x="16" y="47"/>
                  </a:lnTo>
                  <a:lnTo>
                    <a:pt x="18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5" y="46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2" y="39"/>
                  </a:lnTo>
                  <a:lnTo>
                    <a:pt x="4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8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6" y="46"/>
                  </a:lnTo>
                  <a:lnTo>
                    <a:pt x="55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25" y="91"/>
                  </a:lnTo>
                  <a:lnTo>
                    <a:pt x="19" y="118"/>
                  </a:lnTo>
                  <a:lnTo>
                    <a:pt x="19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7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4" y="132"/>
                  </a:lnTo>
                  <a:lnTo>
                    <a:pt x="35" y="132"/>
                  </a:lnTo>
                  <a:lnTo>
                    <a:pt x="39" y="132"/>
                  </a:lnTo>
                  <a:lnTo>
                    <a:pt x="41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lnTo>
                    <a:pt x="37" y="144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85" name="Freeform 45"/>
            <p:cNvSpPr>
              <a:spLocks/>
            </p:cNvSpPr>
            <p:nvPr/>
          </p:nvSpPr>
          <p:spPr bwMode="auto">
            <a:xfrm>
              <a:off x="5645" y="3022"/>
              <a:ext cx="100" cy="121"/>
            </a:xfrm>
            <a:custGeom>
              <a:avLst/>
              <a:gdLst/>
              <a:ahLst/>
              <a:cxnLst>
                <a:cxn ang="0">
                  <a:pos x="2" y="77"/>
                </a:cxn>
                <a:cxn ang="0">
                  <a:pos x="18" y="77"/>
                </a:cxn>
                <a:cxn ang="0">
                  <a:pos x="19" y="79"/>
                </a:cxn>
                <a:cxn ang="0">
                  <a:pos x="19" y="81"/>
                </a:cxn>
                <a:cxn ang="0">
                  <a:pos x="19" y="84"/>
                </a:cxn>
                <a:cxn ang="0">
                  <a:pos x="21" y="93"/>
                </a:cxn>
                <a:cxn ang="0">
                  <a:pos x="26" y="98"/>
                </a:cxn>
                <a:cxn ang="0">
                  <a:pos x="34" y="104"/>
                </a:cxn>
                <a:cxn ang="0">
                  <a:pos x="48" y="105"/>
                </a:cxn>
                <a:cxn ang="0">
                  <a:pos x="53" y="105"/>
                </a:cxn>
                <a:cxn ang="0">
                  <a:pos x="63" y="102"/>
                </a:cxn>
                <a:cxn ang="0">
                  <a:pos x="67" y="98"/>
                </a:cxn>
                <a:cxn ang="0">
                  <a:pos x="70" y="95"/>
                </a:cxn>
                <a:cxn ang="0">
                  <a:pos x="70" y="90"/>
                </a:cxn>
                <a:cxn ang="0">
                  <a:pos x="70" y="84"/>
                </a:cxn>
                <a:cxn ang="0">
                  <a:pos x="69" y="79"/>
                </a:cxn>
                <a:cxn ang="0">
                  <a:pos x="62" y="74"/>
                </a:cxn>
                <a:cxn ang="0">
                  <a:pos x="53" y="69"/>
                </a:cxn>
                <a:cxn ang="0">
                  <a:pos x="48" y="67"/>
                </a:cxn>
                <a:cxn ang="0">
                  <a:pos x="42" y="63"/>
                </a:cxn>
                <a:cxn ang="0">
                  <a:pos x="21" y="49"/>
                </a:cxn>
                <a:cxn ang="0">
                  <a:pos x="16" y="37"/>
                </a:cxn>
                <a:cxn ang="0">
                  <a:pos x="16" y="32"/>
                </a:cxn>
                <a:cxn ang="0">
                  <a:pos x="19" y="18"/>
                </a:cxn>
                <a:cxn ang="0">
                  <a:pos x="28" y="9"/>
                </a:cxn>
                <a:cxn ang="0">
                  <a:pos x="37" y="3"/>
                </a:cxn>
                <a:cxn ang="0">
                  <a:pos x="58" y="0"/>
                </a:cxn>
                <a:cxn ang="0">
                  <a:pos x="77" y="3"/>
                </a:cxn>
                <a:cxn ang="0">
                  <a:pos x="90" y="9"/>
                </a:cxn>
                <a:cxn ang="0">
                  <a:pos x="95" y="19"/>
                </a:cxn>
                <a:cxn ang="0">
                  <a:pos x="100" y="37"/>
                </a:cxn>
                <a:cxn ang="0">
                  <a:pos x="100" y="39"/>
                </a:cxn>
                <a:cxn ang="0">
                  <a:pos x="97" y="39"/>
                </a:cxn>
                <a:cxn ang="0">
                  <a:pos x="83" y="39"/>
                </a:cxn>
                <a:cxn ang="0">
                  <a:pos x="83" y="39"/>
                </a:cxn>
                <a:cxn ang="0">
                  <a:pos x="76" y="23"/>
                </a:cxn>
                <a:cxn ang="0">
                  <a:pos x="72" y="19"/>
                </a:cxn>
                <a:cxn ang="0">
                  <a:pos x="58" y="16"/>
                </a:cxn>
                <a:cxn ang="0">
                  <a:pos x="46" y="18"/>
                </a:cxn>
                <a:cxn ang="0">
                  <a:pos x="41" y="19"/>
                </a:cxn>
                <a:cxn ang="0">
                  <a:pos x="37" y="23"/>
                </a:cxn>
                <a:cxn ang="0">
                  <a:pos x="35" y="30"/>
                </a:cxn>
                <a:cxn ang="0">
                  <a:pos x="35" y="32"/>
                </a:cxn>
                <a:cxn ang="0">
                  <a:pos x="37" y="39"/>
                </a:cxn>
                <a:cxn ang="0">
                  <a:pos x="44" y="44"/>
                </a:cxn>
                <a:cxn ang="0">
                  <a:pos x="53" y="47"/>
                </a:cxn>
                <a:cxn ang="0">
                  <a:pos x="58" y="51"/>
                </a:cxn>
                <a:cxn ang="0">
                  <a:pos x="76" y="62"/>
                </a:cxn>
                <a:cxn ang="0">
                  <a:pos x="86" y="67"/>
                </a:cxn>
                <a:cxn ang="0">
                  <a:pos x="90" y="77"/>
                </a:cxn>
                <a:cxn ang="0">
                  <a:pos x="92" y="84"/>
                </a:cxn>
                <a:cxn ang="0">
                  <a:pos x="88" y="97"/>
                </a:cxn>
                <a:cxn ang="0">
                  <a:pos x="79" y="111"/>
                </a:cxn>
                <a:cxn ang="0">
                  <a:pos x="70" y="116"/>
                </a:cxn>
                <a:cxn ang="0">
                  <a:pos x="48" y="121"/>
                </a:cxn>
                <a:cxn ang="0">
                  <a:pos x="42" y="121"/>
                </a:cxn>
                <a:cxn ang="0">
                  <a:pos x="23" y="118"/>
                </a:cxn>
                <a:cxn ang="0">
                  <a:pos x="12" y="111"/>
                </a:cxn>
                <a:cxn ang="0">
                  <a:pos x="5" y="105"/>
                </a:cxn>
                <a:cxn ang="0">
                  <a:pos x="0" y="91"/>
                </a:cxn>
                <a:cxn ang="0">
                  <a:pos x="0" y="79"/>
                </a:cxn>
                <a:cxn ang="0">
                  <a:pos x="0" y="77"/>
                </a:cxn>
              </a:cxnLst>
              <a:rect l="0" t="0" r="r" b="b"/>
              <a:pathLst>
                <a:path w="100" h="121">
                  <a:moveTo>
                    <a:pt x="0" y="77"/>
                  </a:moveTo>
                  <a:lnTo>
                    <a:pt x="2" y="77"/>
                  </a:lnTo>
                  <a:lnTo>
                    <a:pt x="11" y="77"/>
                  </a:lnTo>
                  <a:lnTo>
                    <a:pt x="18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5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5"/>
                  </a:lnTo>
                  <a:lnTo>
                    <a:pt x="48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9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4"/>
                  </a:lnTo>
                  <a:lnTo>
                    <a:pt x="69" y="81"/>
                  </a:lnTo>
                  <a:lnTo>
                    <a:pt x="69" y="79"/>
                  </a:lnTo>
                  <a:lnTo>
                    <a:pt x="63" y="76"/>
                  </a:lnTo>
                  <a:lnTo>
                    <a:pt x="62" y="74"/>
                  </a:lnTo>
                  <a:lnTo>
                    <a:pt x="55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8" y="67"/>
                  </a:lnTo>
                  <a:lnTo>
                    <a:pt x="48" y="65"/>
                  </a:lnTo>
                  <a:lnTo>
                    <a:pt x="42" y="63"/>
                  </a:lnTo>
                  <a:lnTo>
                    <a:pt x="34" y="60"/>
                  </a:lnTo>
                  <a:lnTo>
                    <a:pt x="21" y="49"/>
                  </a:lnTo>
                  <a:lnTo>
                    <a:pt x="18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5" y="11"/>
                  </a:lnTo>
                  <a:lnTo>
                    <a:pt x="28" y="9"/>
                  </a:lnTo>
                  <a:lnTo>
                    <a:pt x="34" y="5"/>
                  </a:lnTo>
                  <a:lnTo>
                    <a:pt x="37" y="3"/>
                  </a:lnTo>
                  <a:lnTo>
                    <a:pt x="48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9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100" y="39"/>
                  </a:lnTo>
                  <a:lnTo>
                    <a:pt x="99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3" y="39"/>
                  </a:lnTo>
                  <a:lnTo>
                    <a:pt x="83" y="39"/>
                  </a:lnTo>
                  <a:lnTo>
                    <a:pt x="83" y="39"/>
                  </a:lnTo>
                  <a:lnTo>
                    <a:pt x="79" y="28"/>
                  </a:lnTo>
                  <a:lnTo>
                    <a:pt x="76" y="23"/>
                  </a:lnTo>
                  <a:lnTo>
                    <a:pt x="76" y="21"/>
                  </a:lnTo>
                  <a:lnTo>
                    <a:pt x="72" y="19"/>
                  </a:lnTo>
                  <a:lnTo>
                    <a:pt x="62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1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5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6" y="62"/>
                  </a:lnTo>
                  <a:lnTo>
                    <a:pt x="85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2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3" y="105"/>
                  </a:lnTo>
                  <a:lnTo>
                    <a:pt x="79" y="111"/>
                  </a:lnTo>
                  <a:lnTo>
                    <a:pt x="76" y="113"/>
                  </a:lnTo>
                  <a:lnTo>
                    <a:pt x="70" y="116"/>
                  </a:lnTo>
                  <a:lnTo>
                    <a:pt x="60" y="120"/>
                  </a:lnTo>
                  <a:lnTo>
                    <a:pt x="48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4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</p:grp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3"/>
          <p:cNvSpPr txBox="1">
            <a:spLocks/>
          </p:cNvSpPr>
          <p:nvPr/>
        </p:nvSpPr>
        <p:spPr>
          <a:xfrm>
            <a:off x="1459267" y="356965"/>
            <a:ext cx="6225466" cy="659591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>
                <a:rot lat="0" lon="0" rev="0"/>
              </a:camera>
              <a:lightRig rig="contrasting" dir="t">
                <a:rot lat="0" lon="0" rev="7500000"/>
              </a:lightRig>
            </a:scene3d>
            <a:sp3d contourW="6350" prstMaterial="metal">
              <a:bevelT w="13081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extLst/>
          </a:lstStyle>
          <a:p>
            <a:pPr marL="0" marR="0" lvl="0" indent="0" algn="ctr" defTabSz="914400" latinLnBrk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  <a:defRPr/>
            </a:pPr>
            <a:r>
              <a:rPr lang="en-ZW" sz="3600" b="1" spc="-150" dirty="0" smtClean="0">
                <a:ln/>
                <a:solidFill>
                  <a:srgbClr val="FFFF00"/>
                </a:solidFill>
                <a:latin typeface="+mj-lt"/>
                <a:ea typeface="+mj-ea"/>
                <a:cs typeface="+mj-cs"/>
              </a:rPr>
              <a:t>RSM  Verification</a:t>
            </a:r>
            <a:endParaRPr lang="en-ZW" sz="3600" b="1" spc="-150" dirty="0">
              <a:ln/>
              <a:solidFill>
                <a:srgbClr val="FFFF00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519057" y="3206586"/>
            <a:ext cx="7731707" cy="2851350"/>
            <a:chOff x="519057" y="3206586"/>
            <a:chExt cx="7731707" cy="2851350"/>
          </a:xfrm>
        </p:grpSpPr>
        <p:sp>
          <p:nvSpPr>
            <p:cNvPr id="47" name="Rectangle 1"/>
            <p:cNvSpPr txBox="1">
              <a:spLocks/>
            </p:cNvSpPr>
            <p:nvPr/>
          </p:nvSpPr>
          <p:spPr>
            <a:xfrm>
              <a:off x="519057" y="3206586"/>
              <a:ext cx="1570059" cy="328617"/>
            </a:xfrm>
            <a:prstGeom prst="rect">
              <a:avLst/>
            </a:prstGeom>
            <a:noFill/>
            <a:ln w="38100">
              <a:solidFill>
                <a:srgbClr val="FFC000"/>
              </a:solidFill>
            </a:ln>
          </p:spPr>
          <p:txBody>
            <a:bodyPr vert="horz" anchor="ctr">
              <a:noAutofit/>
            </a:bodyPr>
            <a:lstStyle>
              <a:extLst/>
            </a:lstStyle>
            <a:p>
              <a:pPr lvl="0" algn="ctr">
                <a:spcBef>
                  <a:spcPct val="0"/>
                </a:spcBef>
                <a:defRPr/>
              </a:pPr>
              <a:r>
                <a:rPr lang="en-US" sz="2400" b="1" dirty="0" smtClean="0">
                  <a:latin typeface="Garamond" pitchFamily="18" charset="0"/>
                  <a:cs typeface="Aharoni" pitchFamily="2" charset="-79"/>
                </a:rPr>
                <a:t>Models</a:t>
              </a:r>
              <a:endParaRPr kumimoji="0" lang="en-US" sz="2400" b="1" i="0" u="none" strike="noStrike" kern="1200" cap="none" spc="-150" normalizeH="0" baseline="0" noProof="0" dirty="0">
                <a:ln w="18415" cap="flat" cmpd="sng">
                  <a:noFill/>
                  <a:miter lim="800000"/>
                </a:ln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Garamond" pitchFamily="18" charset="0"/>
                <a:ea typeface="+mj-ea"/>
                <a:cs typeface="Aharoni" pitchFamily="2" charset="-79"/>
              </a:endParaRP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1212804" y="4013208"/>
              <a:ext cx="7037960" cy="2044728"/>
              <a:chOff x="1212804" y="4013208"/>
              <a:chExt cx="7037960" cy="2044728"/>
            </a:xfrm>
          </p:grpSpPr>
          <p:pic>
            <p:nvPicPr>
              <p:cNvPr id="44" name="Picture 1"/>
              <p:cNvPicPr>
                <a:picLocks noChangeAspect="1" noChangeArrowheads="1"/>
              </p:cNvPicPr>
              <p:nvPr/>
            </p:nvPicPr>
            <p:blipFill>
              <a:blip r:embed="rId4"/>
              <a:srcRect l="3740" t="10612" r="6503" b="13775"/>
              <a:stretch>
                <a:fillRect/>
              </a:stretch>
            </p:blipFill>
            <p:spPr bwMode="auto">
              <a:xfrm>
                <a:off x="1212804" y="4013208"/>
                <a:ext cx="3443752" cy="20447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grpSp>
            <p:nvGrpSpPr>
              <p:cNvPr id="13" name="Group 12"/>
              <p:cNvGrpSpPr/>
              <p:nvPr/>
            </p:nvGrpSpPr>
            <p:grpSpPr>
              <a:xfrm>
                <a:off x="4864104" y="4013208"/>
                <a:ext cx="3386660" cy="2025536"/>
                <a:chOff x="4864104" y="4013208"/>
                <a:chExt cx="3386660" cy="2025536"/>
              </a:xfrm>
            </p:grpSpPr>
            <p:pic>
              <p:nvPicPr>
                <p:cNvPr id="45" name="Picture 2"/>
                <p:cNvPicPr>
                  <a:picLocks noChangeAspect="1" noChangeArrowheads="1"/>
                </p:cNvPicPr>
                <p:nvPr/>
              </p:nvPicPr>
              <p:blipFill>
                <a:blip r:embed="rId5"/>
                <a:srcRect l="3406" t="2472" r="5524" b="6368"/>
                <a:stretch>
                  <a:fillRect/>
                </a:stretch>
              </p:blipFill>
              <p:spPr bwMode="auto">
                <a:xfrm>
                  <a:off x="4864104" y="4013208"/>
                  <a:ext cx="3386660" cy="202553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cxnSp>
              <p:nvCxnSpPr>
                <p:cNvPr id="48" name="Straight Arrow Connector 47"/>
                <p:cNvCxnSpPr/>
                <p:nvPr/>
              </p:nvCxnSpPr>
              <p:spPr>
                <a:xfrm rot="5400000">
                  <a:off x="4698608" y="4689098"/>
                  <a:ext cx="1060464" cy="789"/>
                </a:xfrm>
                <a:prstGeom prst="straightConnector1">
                  <a:avLst/>
                </a:prstGeom>
                <a:ln>
                  <a:solidFill>
                    <a:srgbClr val="002060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9" name="TextBox 48"/>
                <p:cNvSpPr txBox="1"/>
                <p:nvPr/>
              </p:nvSpPr>
              <p:spPr>
                <a:xfrm>
                  <a:off x="4984424" y="4524807"/>
                  <a:ext cx="747173" cy="307777"/>
                </a:xfrm>
                <a:prstGeom prst="rect">
                  <a:avLst/>
                </a:prstGeom>
                <a:solidFill>
                  <a:schemeClr val="tx1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b="1" dirty="0" smtClean="0">
                      <a:solidFill>
                        <a:schemeClr val="bg2"/>
                      </a:solidFill>
                      <a:latin typeface="Garamond" pitchFamily="18" charset="0"/>
                    </a:rPr>
                    <a:t>90</a:t>
                  </a:r>
                  <a:r>
                    <a:rPr lang="en-US" sz="1400" b="1" dirty="0" smtClean="0">
                      <a:solidFill>
                        <a:schemeClr val="bg2"/>
                      </a:solidFill>
                    </a:rPr>
                    <a:t>m</a:t>
                  </a:r>
                  <a:endParaRPr lang="en-ZW" sz="1400" b="1" dirty="0">
                    <a:solidFill>
                      <a:schemeClr val="bg2"/>
                    </a:solidFill>
                  </a:endParaRPr>
                </a:p>
              </p:txBody>
            </p:sp>
            <p:cxnSp>
              <p:nvCxnSpPr>
                <p:cNvPr id="50" name="Straight Connector 49"/>
                <p:cNvCxnSpPr/>
                <p:nvPr/>
              </p:nvCxnSpPr>
              <p:spPr>
                <a:xfrm>
                  <a:off x="5192721" y="4159260"/>
                  <a:ext cx="1424007" cy="1"/>
                </a:xfrm>
                <a:prstGeom prst="line">
                  <a:avLst/>
                </a:prstGeom>
                <a:ln>
                  <a:solidFill>
                    <a:srgbClr val="002060"/>
                  </a:solidFill>
                  <a:prstDash val="dash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46" name="Rectangle 2"/>
          <p:cNvSpPr txBox="1">
            <a:spLocks/>
          </p:cNvSpPr>
          <p:nvPr/>
        </p:nvSpPr>
        <p:spPr>
          <a:xfrm>
            <a:off x="263466" y="1614463"/>
            <a:ext cx="8434503" cy="1716110"/>
          </a:xfrm>
          <a:prstGeom prst="rect">
            <a:avLst/>
          </a:prstGeom>
        </p:spPr>
        <p:txBody>
          <a:bodyPr vert="horz" anchor="t">
            <a:normAutofit/>
          </a:bodyPr>
          <a:lstStyle>
            <a:extLst/>
          </a:lstStyle>
          <a:p>
            <a:pPr marL="525780" marR="0" lvl="0" indent="-457200" algn="l" defTabSz="914400" rtl="0" eaLnBrk="1" fontAlgn="auto" latinLnBrk="0" hangingPunct="1">
              <a:spcBef>
                <a:spcPts val="700"/>
              </a:spcBef>
              <a:spcAft>
                <a:spcPts val="0"/>
              </a:spcAft>
              <a:buClrTx/>
              <a:buSzPct val="95000"/>
              <a:buFont typeface="Wingdings" pitchFamily="2" charset="2"/>
              <a:buChar char="q"/>
              <a:tabLst/>
              <a:defRPr/>
            </a:pPr>
            <a:r>
              <a:rPr kumimoji="0" lang="en-US" sz="24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RSM vs. Model </a:t>
            </a:r>
            <a:r>
              <a:rPr lang="en-US" sz="2400" b="1" dirty="0" smtClean="0"/>
              <a:t>(SLIDE)</a:t>
            </a:r>
            <a:endParaRPr lang="en-US" sz="2400" dirty="0" smtClean="0"/>
          </a:p>
          <a:p>
            <a:pPr marL="525780" marR="0" lvl="0" indent="-457200" algn="l" defTabSz="914400" rtl="0" eaLnBrk="1" fontAlgn="auto" latinLnBrk="0" hangingPunct="1">
              <a:spcBef>
                <a:spcPts val="700"/>
              </a:spcBef>
              <a:spcAft>
                <a:spcPts val="0"/>
              </a:spcAft>
              <a:buClrTx/>
              <a:buSzPct val="95000"/>
              <a:buFont typeface="Wingdings" pitchFamily="2" charset="2"/>
              <a:buChar char="q"/>
              <a:tabLst/>
              <a:defRPr/>
            </a:pPr>
            <a:r>
              <a:rPr lang="en-US" sz="2400" dirty="0" smtClean="0"/>
              <a:t>Cohesion &amp; friction angle uncertain variables</a:t>
            </a:r>
          </a:p>
          <a:p>
            <a:pPr marL="525780" marR="0" lvl="0" indent="-457200" algn="l" defTabSz="914400" rtl="0" eaLnBrk="1" fontAlgn="auto" latinLnBrk="0" hangingPunct="1">
              <a:spcBef>
                <a:spcPts val="700"/>
              </a:spcBef>
              <a:spcAft>
                <a:spcPts val="0"/>
              </a:spcAft>
              <a:buClrTx/>
              <a:buSzPct val="95000"/>
              <a:buFont typeface="Wingdings" pitchFamily="2" charset="2"/>
              <a:buChar char="q"/>
              <a:tabLst/>
              <a:defRPr/>
            </a:pPr>
            <a:r>
              <a:rPr lang="en-US" sz="2400" dirty="0" smtClean="0"/>
              <a:t>RSM using linear interpolation</a:t>
            </a:r>
          </a:p>
          <a:p>
            <a:pPr marL="525780" marR="0" lvl="0" indent="-457200" algn="l" defTabSz="914400" rtl="0" eaLnBrk="1" fontAlgn="auto" latinLnBrk="0" hangingPunct="1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ClrTx/>
              <a:buSzPct val="95000"/>
              <a:buFont typeface="Wingdings"/>
              <a:buChar char=""/>
              <a:tabLst/>
              <a:defRPr/>
            </a:pP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74904" marR="0" lvl="0" indent="-34290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95000"/>
              <a:buFont typeface="Wingdings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1" name="Rectangle 1"/>
          <p:cNvSpPr txBox="1">
            <a:spLocks/>
          </p:cNvSpPr>
          <p:nvPr/>
        </p:nvSpPr>
        <p:spPr>
          <a:xfrm>
            <a:off x="507442" y="982629"/>
            <a:ext cx="1570059" cy="328617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vert="horz" anchor="ctr">
            <a:noAutofit/>
          </a:bodyPr>
          <a:lstStyle>
            <a:extLst/>
          </a:lstStyle>
          <a:p>
            <a:pPr lvl="0" algn="ctr">
              <a:spcBef>
                <a:spcPct val="0"/>
              </a:spcBef>
              <a:defRPr/>
            </a:pPr>
            <a:r>
              <a:rPr lang="en-US" sz="2400" b="1" dirty="0" smtClean="0">
                <a:latin typeface="Garamond" pitchFamily="18" charset="0"/>
                <a:cs typeface="Aharoni" pitchFamily="2" charset="-79"/>
              </a:rPr>
              <a:t>Approach</a:t>
            </a:r>
            <a:endParaRPr kumimoji="0" lang="en-US" sz="2400" b="1" i="0" u="none" strike="noStrike" kern="1200" cap="none" spc="-150" normalizeH="0" baseline="0" noProof="0" dirty="0">
              <a:ln w="18415" cap="flat" cmpd="sng">
                <a:noFill/>
                <a:miter lim="800000"/>
              </a:ln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Garamond" pitchFamily="18" charset="0"/>
              <a:ea typeface="+mj-ea"/>
              <a:cs typeface="Aharoni" pitchFamily="2" charset="-79"/>
            </a:endParaRPr>
          </a:p>
        </p:txBody>
      </p:sp>
      <p:grpSp>
        <p:nvGrpSpPr>
          <p:cNvPr id="65" name="Group 6"/>
          <p:cNvGrpSpPr>
            <a:grpSpLocks/>
          </p:cNvGrpSpPr>
          <p:nvPr/>
        </p:nvGrpSpPr>
        <p:grpSpPr bwMode="auto">
          <a:xfrm>
            <a:off x="5552598" y="6263695"/>
            <a:ext cx="3051836" cy="435147"/>
            <a:chOff x="722" y="2406"/>
            <a:chExt cx="5023" cy="940"/>
          </a:xfrm>
        </p:grpSpPr>
        <p:sp>
          <p:nvSpPr>
            <p:cNvPr id="66" name="Freeform 7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/>
              <a:ahLst/>
              <a:cxnLst>
                <a:cxn ang="0">
                  <a:pos x="626" y="134"/>
                </a:cxn>
                <a:cxn ang="0">
                  <a:pos x="663" y="238"/>
                </a:cxn>
                <a:cxn ang="0">
                  <a:pos x="686" y="301"/>
                </a:cxn>
                <a:cxn ang="0">
                  <a:pos x="696" y="255"/>
                </a:cxn>
                <a:cxn ang="0">
                  <a:pos x="758" y="8"/>
                </a:cxn>
                <a:cxn ang="0">
                  <a:pos x="761" y="0"/>
                </a:cxn>
                <a:cxn ang="0">
                  <a:pos x="831" y="0"/>
                </a:cxn>
                <a:cxn ang="0">
                  <a:pos x="875" y="0"/>
                </a:cxn>
                <a:cxn ang="0">
                  <a:pos x="863" y="48"/>
                </a:cxn>
                <a:cxn ang="0">
                  <a:pos x="802" y="296"/>
                </a:cxn>
                <a:cxn ang="0">
                  <a:pos x="803" y="299"/>
                </a:cxn>
                <a:cxn ang="0">
                  <a:pos x="902" y="196"/>
                </a:cxn>
                <a:cxn ang="0">
                  <a:pos x="963" y="131"/>
                </a:cxn>
                <a:cxn ang="0">
                  <a:pos x="1062" y="131"/>
                </a:cxn>
                <a:cxn ang="0">
                  <a:pos x="1582" y="131"/>
                </a:cxn>
                <a:cxn ang="0">
                  <a:pos x="1594" y="134"/>
                </a:cxn>
                <a:cxn ang="0">
                  <a:pos x="1577" y="204"/>
                </a:cxn>
                <a:cxn ang="0">
                  <a:pos x="1566" y="247"/>
                </a:cxn>
                <a:cxn ang="0">
                  <a:pos x="1480" y="247"/>
                </a:cxn>
                <a:cxn ang="0">
                  <a:pos x="1027" y="247"/>
                </a:cxn>
                <a:cxn ang="0">
                  <a:pos x="1009" y="255"/>
                </a:cxn>
                <a:cxn ang="0">
                  <a:pos x="796" y="477"/>
                </a:cxn>
                <a:cxn ang="0">
                  <a:pos x="664" y="614"/>
                </a:cxn>
                <a:cxn ang="0">
                  <a:pos x="643" y="558"/>
                </a:cxn>
                <a:cxn ang="0">
                  <a:pos x="538" y="255"/>
                </a:cxn>
                <a:cxn ang="0">
                  <a:pos x="524" y="247"/>
                </a:cxn>
                <a:cxn ang="0">
                  <a:pos x="200" y="247"/>
                </a:cxn>
                <a:cxn ang="0">
                  <a:pos x="0" y="247"/>
                </a:cxn>
                <a:cxn ang="0">
                  <a:pos x="3" y="229"/>
                </a:cxn>
                <a:cxn ang="0">
                  <a:pos x="28" y="134"/>
                </a:cxn>
                <a:cxn ang="0">
                  <a:pos x="40" y="131"/>
                </a:cxn>
                <a:cxn ang="0">
                  <a:pos x="401" y="131"/>
                </a:cxn>
                <a:cxn ang="0">
                  <a:pos x="626" y="131"/>
                </a:cxn>
              </a:cxnLst>
              <a:rect l="0" t="0" r="r" b="b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  <a:lnTo>
                    <a:pt x="626" y="13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67" name="Freeform 8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/>
              <a:ahLst/>
              <a:cxnLst>
                <a:cxn ang="0">
                  <a:pos x="626" y="134"/>
                </a:cxn>
                <a:cxn ang="0">
                  <a:pos x="663" y="238"/>
                </a:cxn>
                <a:cxn ang="0">
                  <a:pos x="686" y="301"/>
                </a:cxn>
                <a:cxn ang="0">
                  <a:pos x="696" y="255"/>
                </a:cxn>
                <a:cxn ang="0">
                  <a:pos x="758" y="8"/>
                </a:cxn>
                <a:cxn ang="0">
                  <a:pos x="761" y="0"/>
                </a:cxn>
                <a:cxn ang="0">
                  <a:pos x="831" y="0"/>
                </a:cxn>
                <a:cxn ang="0">
                  <a:pos x="875" y="0"/>
                </a:cxn>
                <a:cxn ang="0">
                  <a:pos x="863" y="48"/>
                </a:cxn>
                <a:cxn ang="0">
                  <a:pos x="802" y="296"/>
                </a:cxn>
                <a:cxn ang="0">
                  <a:pos x="803" y="299"/>
                </a:cxn>
                <a:cxn ang="0">
                  <a:pos x="902" y="196"/>
                </a:cxn>
                <a:cxn ang="0">
                  <a:pos x="963" y="131"/>
                </a:cxn>
                <a:cxn ang="0">
                  <a:pos x="1062" y="131"/>
                </a:cxn>
                <a:cxn ang="0">
                  <a:pos x="1582" y="131"/>
                </a:cxn>
                <a:cxn ang="0">
                  <a:pos x="1594" y="134"/>
                </a:cxn>
                <a:cxn ang="0">
                  <a:pos x="1577" y="204"/>
                </a:cxn>
                <a:cxn ang="0">
                  <a:pos x="1566" y="247"/>
                </a:cxn>
                <a:cxn ang="0">
                  <a:pos x="1480" y="247"/>
                </a:cxn>
                <a:cxn ang="0">
                  <a:pos x="1027" y="247"/>
                </a:cxn>
                <a:cxn ang="0">
                  <a:pos x="1009" y="255"/>
                </a:cxn>
                <a:cxn ang="0">
                  <a:pos x="796" y="477"/>
                </a:cxn>
                <a:cxn ang="0">
                  <a:pos x="664" y="614"/>
                </a:cxn>
                <a:cxn ang="0">
                  <a:pos x="643" y="558"/>
                </a:cxn>
                <a:cxn ang="0">
                  <a:pos x="538" y="255"/>
                </a:cxn>
                <a:cxn ang="0">
                  <a:pos x="524" y="247"/>
                </a:cxn>
                <a:cxn ang="0">
                  <a:pos x="200" y="247"/>
                </a:cxn>
                <a:cxn ang="0">
                  <a:pos x="0" y="247"/>
                </a:cxn>
                <a:cxn ang="0">
                  <a:pos x="3" y="229"/>
                </a:cxn>
                <a:cxn ang="0">
                  <a:pos x="28" y="134"/>
                </a:cxn>
                <a:cxn ang="0">
                  <a:pos x="40" y="131"/>
                </a:cxn>
                <a:cxn ang="0">
                  <a:pos x="401" y="131"/>
                </a:cxn>
                <a:cxn ang="0">
                  <a:pos x="626" y="131"/>
                </a:cxn>
              </a:cxnLst>
              <a:rect l="0" t="0" r="r" b="b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</a:path>
              </a:pathLst>
            </a:custGeom>
            <a:noFill/>
            <a:ln w="30163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68" name="Freeform 9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/>
              <a:ahLst/>
              <a:cxnLst>
                <a:cxn ang="0">
                  <a:pos x="29" y="1"/>
                </a:cxn>
                <a:cxn ang="0">
                  <a:pos x="37" y="1"/>
                </a:cxn>
                <a:cxn ang="0">
                  <a:pos x="108" y="1"/>
                </a:cxn>
                <a:cxn ang="0">
                  <a:pos x="345" y="1"/>
                </a:cxn>
                <a:cxn ang="0">
                  <a:pos x="528" y="1"/>
                </a:cxn>
                <a:cxn ang="0">
                  <a:pos x="538" y="0"/>
                </a:cxn>
                <a:cxn ang="0">
                  <a:pos x="540" y="8"/>
                </a:cxn>
                <a:cxn ang="0">
                  <a:pos x="560" y="65"/>
                </a:cxn>
                <a:cxn ang="0">
                  <a:pos x="628" y="255"/>
                </a:cxn>
                <a:cxn ang="0">
                  <a:pos x="681" y="399"/>
                </a:cxn>
                <a:cxn ang="0">
                  <a:pos x="684" y="406"/>
                </a:cxn>
                <a:cxn ang="0">
                  <a:pos x="691" y="399"/>
                </a:cxn>
                <a:cxn ang="0">
                  <a:pos x="746" y="343"/>
                </a:cxn>
                <a:cxn ang="0">
                  <a:pos x="930" y="153"/>
                </a:cxn>
                <a:cxn ang="0">
                  <a:pos x="1071" y="8"/>
                </a:cxn>
                <a:cxn ang="0">
                  <a:pos x="1080" y="0"/>
                </a:cxn>
                <a:cxn ang="0">
                  <a:pos x="1089" y="0"/>
                </a:cxn>
                <a:cxn ang="0">
                  <a:pos x="1159" y="0"/>
                </a:cxn>
                <a:cxn ang="0">
                  <a:pos x="1400" y="0"/>
                </a:cxn>
                <a:cxn ang="0">
                  <a:pos x="1584" y="0"/>
                </a:cxn>
                <a:cxn ang="0">
                  <a:pos x="1595" y="0"/>
                </a:cxn>
                <a:cxn ang="0">
                  <a:pos x="1593" y="3"/>
                </a:cxn>
                <a:cxn ang="0">
                  <a:pos x="1590" y="19"/>
                </a:cxn>
                <a:cxn ang="0">
                  <a:pos x="1576" y="75"/>
                </a:cxn>
                <a:cxn ang="0">
                  <a:pos x="1565" y="117"/>
                </a:cxn>
                <a:cxn ang="0">
                  <a:pos x="1565" y="119"/>
                </a:cxn>
                <a:cxn ang="0">
                  <a:pos x="1556" y="119"/>
                </a:cxn>
                <a:cxn ang="0">
                  <a:pos x="1497" y="119"/>
                </a:cxn>
                <a:cxn ang="0">
                  <a:pos x="1296" y="119"/>
                </a:cxn>
                <a:cxn ang="0">
                  <a:pos x="1141" y="119"/>
                </a:cxn>
                <a:cxn ang="0">
                  <a:pos x="1134" y="119"/>
                </a:cxn>
                <a:cxn ang="0">
                  <a:pos x="1124" y="130"/>
                </a:cxn>
                <a:cxn ang="0">
                  <a:pos x="1054" y="202"/>
                </a:cxn>
                <a:cxn ang="0">
                  <a:pos x="814" y="446"/>
                </a:cxn>
                <a:cxn ang="0">
                  <a:pos x="632" y="633"/>
                </a:cxn>
                <a:cxn ang="0">
                  <a:pos x="623" y="642"/>
                </a:cxn>
                <a:cxn ang="0">
                  <a:pos x="619" y="633"/>
                </a:cxn>
                <a:cxn ang="0">
                  <a:pos x="595" y="561"/>
                </a:cxn>
                <a:cxn ang="0">
                  <a:pos x="514" y="316"/>
                </a:cxn>
                <a:cxn ang="0">
                  <a:pos x="452" y="128"/>
                </a:cxn>
                <a:cxn ang="0">
                  <a:pos x="451" y="117"/>
                </a:cxn>
                <a:cxn ang="0">
                  <a:pos x="440" y="119"/>
                </a:cxn>
                <a:cxn ang="0">
                  <a:pos x="380" y="119"/>
                </a:cxn>
                <a:cxn ang="0">
                  <a:pos x="169" y="119"/>
                </a:cxn>
                <a:cxn ang="0">
                  <a:pos x="9" y="119"/>
                </a:cxn>
                <a:cxn ang="0">
                  <a:pos x="0" y="119"/>
                </a:cxn>
                <a:cxn ang="0">
                  <a:pos x="0" y="117"/>
                </a:cxn>
                <a:cxn ang="0">
                  <a:pos x="4" y="102"/>
                </a:cxn>
                <a:cxn ang="0">
                  <a:pos x="16" y="47"/>
                </a:cxn>
                <a:cxn ang="0">
                  <a:pos x="27" y="5"/>
                </a:cxn>
                <a:cxn ang="0">
                  <a:pos x="29" y="1"/>
                </a:cxn>
                <a:cxn ang="0">
                  <a:pos x="29" y="1"/>
                </a:cxn>
              </a:cxnLst>
              <a:rect l="0" t="0" r="r" b="b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  <a:lnTo>
                    <a:pt x="29" y="1"/>
                  </a:lnTo>
                  <a:close/>
                </a:path>
              </a:pathLst>
            </a:custGeom>
            <a:solidFill>
              <a:srgbClr val="C791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69" name="Freeform 10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/>
              <a:ahLst/>
              <a:cxnLst>
                <a:cxn ang="0">
                  <a:pos x="29" y="1"/>
                </a:cxn>
                <a:cxn ang="0">
                  <a:pos x="37" y="1"/>
                </a:cxn>
                <a:cxn ang="0">
                  <a:pos x="108" y="1"/>
                </a:cxn>
                <a:cxn ang="0">
                  <a:pos x="345" y="1"/>
                </a:cxn>
                <a:cxn ang="0">
                  <a:pos x="528" y="1"/>
                </a:cxn>
                <a:cxn ang="0">
                  <a:pos x="538" y="0"/>
                </a:cxn>
                <a:cxn ang="0">
                  <a:pos x="540" y="8"/>
                </a:cxn>
                <a:cxn ang="0">
                  <a:pos x="560" y="65"/>
                </a:cxn>
                <a:cxn ang="0">
                  <a:pos x="628" y="255"/>
                </a:cxn>
                <a:cxn ang="0">
                  <a:pos x="681" y="399"/>
                </a:cxn>
                <a:cxn ang="0">
                  <a:pos x="684" y="406"/>
                </a:cxn>
                <a:cxn ang="0">
                  <a:pos x="691" y="399"/>
                </a:cxn>
                <a:cxn ang="0">
                  <a:pos x="746" y="343"/>
                </a:cxn>
                <a:cxn ang="0">
                  <a:pos x="930" y="153"/>
                </a:cxn>
                <a:cxn ang="0">
                  <a:pos x="1071" y="8"/>
                </a:cxn>
                <a:cxn ang="0">
                  <a:pos x="1080" y="0"/>
                </a:cxn>
                <a:cxn ang="0">
                  <a:pos x="1089" y="0"/>
                </a:cxn>
                <a:cxn ang="0">
                  <a:pos x="1159" y="0"/>
                </a:cxn>
                <a:cxn ang="0">
                  <a:pos x="1400" y="0"/>
                </a:cxn>
                <a:cxn ang="0">
                  <a:pos x="1584" y="0"/>
                </a:cxn>
                <a:cxn ang="0">
                  <a:pos x="1595" y="0"/>
                </a:cxn>
                <a:cxn ang="0">
                  <a:pos x="1593" y="3"/>
                </a:cxn>
                <a:cxn ang="0">
                  <a:pos x="1590" y="19"/>
                </a:cxn>
                <a:cxn ang="0">
                  <a:pos x="1576" y="75"/>
                </a:cxn>
                <a:cxn ang="0">
                  <a:pos x="1565" y="117"/>
                </a:cxn>
                <a:cxn ang="0">
                  <a:pos x="1565" y="119"/>
                </a:cxn>
                <a:cxn ang="0">
                  <a:pos x="1556" y="119"/>
                </a:cxn>
                <a:cxn ang="0">
                  <a:pos x="1497" y="119"/>
                </a:cxn>
                <a:cxn ang="0">
                  <a:pos x="1296" y="119"/>
                </a:cxn>
                <a:cxn ang="0">
                  <a:pos x="1141" y="119"/>
                </a:cxn>
                <a:cxn ang="0">
                  <a:pos x="1134" y="119"/>
                </a:cxn>
                <a:cxn ang="0">
                  <a:pos x="1124" y="130"/>
                </a:cxn>
                <a:cxn ang="0">
                  <a:pos x="1054" y="202"/>
                </a:cxn>
                <a:cxn ang="0">
                  <a:pos x="814" y="446"/>
                </a:cxn>
                <a:cxn ang="0">
                  <a:pos x="632" y="633"/>
                </a:cxn>
                <a:cxn ang="0">
                  <a:pos x="623" y="642"/>
                </a:cxn>
                <a:cxn ang="0">
                  <a:pos x="619" y="633"/>
                </a:cxn>
                <a:cxn ang="0">
                  <a:pos x="595" y="561"/>
                </a:cxn>
                <a:cxn ang="0">
                  <a:pos x="514" y="316"/>
                </a:cxn>
                <a:cxn ang="0">
                  <a:pos x="452" y="128"/>
                </a:cxn>
                <a:cxn ang="0">
                  <a:pos x="451" y="117"/>
                </a:cxn>
                <a:cxn ang="0">
                  <a:pos x="440" y="119"/>
                </a:cxn>
                <a:cxn ang="0">
                  <a:pos x="380" y="119"/>
                </a:cxn>
                <a:cxn ang="0">
                  <a:pos x="169" y="119"/>
                </a:cxn>
                <a:cxn ang="0">
                  <a:pos x="9" y="119"/>
                </a:cxn>
                <a:cxn ang="0">
                  <a:pos x="0" y="119"/>
                </a:cxn>
                <a:cxn ang="0">
                  <a:pos x="0" y="117"/>
                </a:cxn>
                <a:cxn ang="0">
                  <a:pos x="4" y="102"/>
                </a:cxn>
                <a:cxn ang="0">
                  <a:pos x="16" y="47"/>
                </a:cxn>
                <a:cxn ang="0">
                  <a:pos x="27" y="5"/>
                </a:cxn>
                <a:cxn ang="0">
                  <a:pos x="29" y="1"/>
                </a:cxn>
              </a:cxnLst>
              <a:rect l="0" t="0" r="r" b="b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</a:path>
              </a:pathLst>
            </a:custGeom>
            <a:noFill/>
            <a:ln w="30163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70" name="Freeform 11"/>
            <p:cNvSpPr>
              <a:spLocks/>
            </p:cNvSpPr>
            <p:nvPr/>
          </p:nvSpPr>
          <p:spPr bwMode="auto">
            <a:xfrm>
              <a:off x="2458" y="2528"/>
              <a:ext cx="249" cy="309"/>
            </a:xfrm>
            <a:custGeom>
              <a:avLst/>
              <a:gdLst/>
              <a:ahLst/>
              <a:cxnLst>
                <a:cxn ang="0">
                  <a:pos x="45" y="204"/>
                </a:cxn>
                <a:cxn ang="0">
                  <a:pos x="72" y="209"/>
                </a:cxn>
                <a:cxn ang="0">
                  <a:pos x="81" y="239"/>
                </a:cxn>
                <a:cxn ang="0">
                  <a:pos x="91" y="248"/>
                </a:cxn>
                <a:cxn ang="0">
                  <a:pos x="125" y="255"/>
                </a:cxn>
                <a:cxn ang="0">
                  <a:pos x="147" y="253"/>
                </a:cxn>
                <a:cxn ang="0">
                  <a:pos x="165" y="242"/>
                </a:cxn>
                <a:cxn ang="0">
                  <a:pos x="174" y="232"/>
                </a:cxn>
                <a:cxn ang="0">
                  <a:pos x="174" y="218"/>
                </a:cxn>
                <a:cxn ang="0">
                  <a:pos x="172" y="211"/>
                </a:cxn>
                <a:cxn ang="0">
                  <a:pos x="165" y="204"/>
                </a:cxn>
                <a:cxn ang="0">
                  <a:pos x="140" y="195"/>
                </a:cxn>
                <a:cxn ang="0">
                  <a:pos x="110" y="186"/>
                </a:cxn>
                <a:cxn ang="0">
                  <a:pos x="74" y="172"/>
                </a:cxn>
                <a:cxn ang="0">
                  <a:pos x="42" y="156"/>
                </a:cxn>
                <a:cxn ang="0">
                  <a:pos x="24" y="135"/>
                </a:cxn>
                <a:cxn ang="0">
                  <a:pos x="14" y="97"/>
                </a:cxn>
                <a:cxn ang="0">
                  <a:pos x="19" y="72"/>
                </a:cxn>
                <a:cxn ang="0">
                  <a:pos x="54" y="24"/>
                </a:cxn>
                <a:cxn ang="0">
                  <a:pos x="100" y="5"/>
                </a:cxn>
                <a:cxn ang="0">
                  <a:pos x="149" y="2"/>
                </a:cxn>
                <a:cxn ang="0">
                  <a:pos x="219" y="23"/>
                </a:cxn>
                <a:cxn ang="0">
                  <a:pos x="235" y="42"/>
                </a:cxn>
                <a:cxn ang="0">
                  <a:pos x="249" y="97"/>
                </a:cxn>
                <a:cxn ang="0">
                  <a:pos x="204" y="97"/>
                </a:cxn>
                <a:cxn ang="0">
                  <a:pos x="176" y="88"/>
                </a:cxn>
                <a:cxn ang="0">
                  <a:pos x="167" y="67"/>
                </a:cxn>
                <a:cxn ang="0">
                  <a:pos x="142" y="58"/>
                </a:cxn>
                <a:cxn ang="0">
                  <a:pos x="112" y="60"/>
                </a:cxn>
                <a:cxn ang="0">
                  <a:pos x="100" y="67"/>
                </a:cxn>
                <a:cxn ang="0">
                  <a:pos x="89" y="82"/>
                </a:cxn>
                <a:cxn ang="0">
                  <a:pos x="91" y="93"/>
                </a:cxn>
                <a:cxn ang="0">
                  <a:pos x="105" y="105"/>
                </a:cxn>
                <a:cxn ang="0">
                  <a:pos x="140" y="119"/>
                </a:cxn>
                <a:cxn ang="0">
                  <a:pos x="153" y="123"/>
                </a:cxn>
                <a:cxn ang="0">
                  <a:pos x="158" y="125"/>
                </a:cxn>
                <a:cxn ang="0">
                  <a:pos x="205" y="144"/>
                </a:cxn>
                <a:cxn ang="0">
                  <a:pos x="230" y="162"/>
                </a:cxn>
                <a:cxn ang="0">
                  <a:pos x="244" y="181"/>
                </a:cxn>
                <a:cxn ang="0">
                  <a:pos x="248" y="202"/>
                </a:cxn>
                <a:cxn ang="0">
                  <a:pos x="248" y="225"/>
                </a:cxn>
                <a:cxn ang="0">
                  <a:pos x="214" y="281"/>
                </a:cxn>
                <a:cxn ang="0">
                  <a:pos x="188" y="295"/>
                </a:cxn>
                <a:cxn ang="0">
                  <a:pos x="112" y="309"/>
                </a:cxn>
                <a:cxn ang="0">
                  <a:pos x="54" y="301"/>
                </a:cxn>
                <a:cxn ang="0">
                  <a:pos x="21" y="279"/>
                </a:cxn>
                <a:cxn ang="0">
                  <a:pos x="0" y="213"/>
                </a:cxn>
              </a:cxnLst>
              <a:rect l="0" t="0" r="r" b="b"/>
              <a:pathLst>
                <a:path w="249" h="309">
                  <a:moveTo>
                    <a:pt x="0" y="204"/>
                  </a:moveTo>
                  <a:lnTo>
                    <a:pt x="10" y="204"/>
                  </a:lnTo>
                  <a:lnTo>
                    <a:pt x="45" y="204"/>
                  </a:lnTo>
                  <a:lnTo>
                    <a:pt x="72" y="204"/>
                  </a:lnTo>
                  <a:lnTo>
                    <a:pt x="74" y="204"/>
                  </a:lnTo>
                  <a:lnTo>
                    <a:pt x="72" y="209"/>
                  </a:lnTo>
                  <a:lnTo>
                    <a:pt x="72" y="216"/>
                  </a:lnTo>
                  <a:lnTo>
                    <a:pt x="75" y="228"/>
                  </a:lnTo>
                  <a:lnTo>
                    <a:pt x="81" y="239"/>
                  </a:lnTo>
                  <a:lnTo>
                    <a:pt x="84" y="241"/>
                  </a:lnTo>
                  <a:lnTo>
                    <a:pt x="86" y="244"/>
                  </a:lnTo>
                  <a:lnTo>
                    <a:pt x="91" y="248"/>
                  </a:lnTo>
                  <a:lnTo>
                    <a:pt x="103" y="253"/>
                  </a:lnTo>
                  <a:lnTo>
                    <a:pt x="119" y="255"/>
                  </a:lnTo>
                  <a:lnTo>
                    <a:pt x="125" y="255"/>
                  </a:lnTo>
                  <a:lnTo>
                    <a:pt x="128" y="255"/>
                  </a:lnTo>
                  <a:lnTo>
                    <a:pt x="135" y="255"/>
                  </a:lnTo>
                  <a:lnTo>
                    <a:pt x="147" y="253"/>
                  </a:lnTo>
                  <a:lnTo>
                    <a:pt x="156" y="248"/>
                  </a:lnTo>
                  <a:lnTo>
                    <a:pt x="160" y="246"/>
                  </a:lnTo>
                  <a:lnTo>
                    <a:pt x="165" y="242"/>
                  </a:lnTo>
                  <a:lnTo>
                    <a:pt x="168" y="239"/>
                  </a:lnTo>
                  <a:lnTo>
                    <a:pt x="172" y="235"/>
                  </a:lnTo>
                  <a:lnTo>
                    <a:pt x="174" y="232"/>
                  </a:lnTo>
                  <a:lnTo>
                    <a:pt x="174" y="228"/>
                  </a:lnTo>
                  <a:lnTo>
                    <a:pt x="176" y="225"/>
                  </a:lnTo>
                  <a:lnTo>
                    <a:pt x="174" y="218"/>
                  </a:lnTo>
                  <a:lnTo>
                    <a:pt x="174" y="214"/>
                  </a:lnTo>
                  <a:lnTo>
                    <a:pt x="174" y="213"/>
                  </a:lnTo>
                  <a:lnTo>
                    <a:pt x="172" y="211"/>
                  </a:lnTo>
                  <a:lnTo>
                    <a:pt x="170" y="209"/>
                  </a:lnTo>
                  <a:lnTo>
                    <a:pt x="167" y="206"/>
                  </a:lnTo>
                  <a:lnTo>
                    <a:pt x="165" y="204"/>
                  </a:lnTo>
                  <a:lnTo>
                    <a:pt x="158" y="202"/>
                  </a:lnTo>
                  <a:lnTo>
                    <a:pt x="154" y="200"/>
                  </a:lnTo>
                  <a:lnTo>
                    <a:pt x="140" y="195"/>
                  </a:lnTo>
                  <a:lnTo>
                    <a:pt x="126" y="190"/>
                  </a:lnTo>
                  <a:lnTo>
                    <a:pt x="121" y="190"/>
                  </a:lnTo>
                  <a:lnTo>
                    <a:pt x="110" y="186"/>
                  </a:lnTo>
                  <a:lnTo>
                    <a:pt x="93" y="181"/>
                  </a:lnTo>
                  <a:lnTo>
                    <a:pt x="77" y="174"/>
                  </a:lnTo>
                  <a:lnTo>
                    <a:pt x="74" y="172"/>
                  </a:lnTo>
                  <a:lnTo>
                    <a:pt x="68" y="170"/>
                  </a:lnTo>
                  <a:lnTo>
                    <a:pt x="58" y="167"/>
                  </a:lnTo>
                  <a:lnTo>
                    <a:pt x="42" y="156"/>
                  </a:lnTo>
                  <a:lnTo>
                    <a:pt x="30" y="142"/>
                  </a:lnTo>
                  <a:lnTo>
                    <a:pt x="28" y="139"/>
                  </a:lnTo>
                  <a:lnTo>
                    <a:pt x="24" y="135"/>
                  </a:lnTo>
                  <a:lnTo>
                    <a:pt x="21" y="128"/>
                  </a:lnTo>
                  <a:lnTo>
                    <a:pt x="16" y="112"/>
                  </a:lnTo>
                  <a:lnTo>
                    <a:pt x="14" y="97"/>
                  </a:lnTo>
                  <a:lnTo>
                    <a:pt x="16" y="91"/>
                  </a:lnTo>
                  <a:lnTo>
                    <a:pt x="16" y="86"/>
                  </a:lnTo>
                  <a:lnTo>
                    <a:pt x="19" y="72"/>
                  </a:lnTo>
                  <a:lnTo>
                    <a:pt x="30" y="49"/>
                  </a:lnTo>
                  <a:lnTo>
                    <a:pt x="47" y="30"/>
                  </a:lnTo>
                  <a:lnTo>
                    <a:pt x="54" y="24"/>
                  </a:lnTo>
                  <a:lnTo>
                    <a:pt x="59" y="21"/>
                  </a:lnTo>
                  <a:lnTo>
                    <a:pt x="72" y="16"/>
                  </a:lnTo>
                  <a:lnTo>
                    <a:pt x="100" y="5"/>
                  </a:lnTo>
                  <a:lnTo>
                    <a:pt x="132" y="2"/>
                  </a:lnTo>
                  <a:lnTo>
                    <a:pt x="142" y="0"/>
                  </a:lnTo>
                  <a:lnTo>
                    <a:pt x="149" y="2"/>
                  </a:lnTo>
                  <a:lnTo>
                    <a:pt x="167" y="2"/>
                  </a:lnTo>
                  <a:lnTo>
                    <a:pt x="195" y="10"/>
                  </a:lnTo>
                  <a:lnTo>
                    <a:pt x="219" y="23"/>
                  </a:lnTo>
                  <a:lnTo>
                    <a:pt x="225" y="26"/>
                  </a:lnTo>
                  <a:lnTo>
                    <a:pt x="228" y="31"/>
                  </a:lnTo>
                  <a:lnTo>
                    <a:pt x="235" y="42"/>
                  </a:lnTo>
                  <a:lnTo>
                    <a:pt x="246" y="63"/>
                  </a:lnTo>
                  <a:lnTo>
                    <a:pt x="249" y="89"/>
                  </a:lnTo>
                  <a:lnTo>
                    <a:pt x="249" y="97"/>
                  </a:lnTo>
                  <a:lnTo>
                    <a:pt x="248" y="97"/>
                  </a:lnTo>
                  <a:lnTo>
                    <a:pt x="237" y="97"/>
                  </a:lnTo>
                  <a:lnTo>
                    <a:pt x="204" y="97"/>
                  </a:lnTo>
                  <a:lnTo>
                    <a:pt x="177" y="97"/>
                  </a:lnTo>
                  <a:lnTo>
                    <a:pt x="177" y="97"/>
                  </a:lnTo>
                  <a:lnTo>
                    <a:pt x="176" y="88"/>
                  </a:lnTo>
                  <a:lnTo>
                    <a:pt x="172" y="77"/>
                  </a:lnTo>
                  <a:lnTo>
                    <a:pt x="167" y="70"/>
                  </a:lnTo>
                  <a:lnTo>
                    <a:pt x="167" y="67"/>
                  </a:lnTo>
                  <a:lnTo>
                    <a:pt x="160" y="63"/>
                  </a:lnTo>
                  <a:lnTo>
                    <a:pt x="154" y="61"/>
                  </a:lnTo>
                  <a:lnTo>
                    <a:pt x="142" y="58"/>
                  </a:lnTo>
                  <a:lnTo>
                    <a:pt x="132" y="56"/>
                  </a:lnTo>
                  <a:lnTo>
                    <a:pt x="123" y="58"/>
                  </a:lnTo>
                  <a:lnTo>
                    <a:pt x="112" y="60"/>
                  </a:lnTo>
                  <a:lnTo>
                    <a:pt x="103" y="65"/>
                  </a:lnTo>
                  <a:lnTo>
                    <a:pt x="102" y="65"/>
                  </a:lnTo>
                  <a:lnTo>
                    <a:pt x="100" y="67"/>
                  </a:lnTo>
                  <a:lnTo>
                    <a:pt x="96" y="68"/>
                  </a:lnTo>
                  <a:lnTo>
                    <a:pt x="91" y="75"/>
                  </a:lnTo>
                  <a:lnTo>
                    <a:pt x="89" y="82"/>
                  </a:lnTo>
                  <a:lnTo>
                    <a:pt x="89" y="82"/>
                  </a:lnTo>
                  <a:lnTo>
                    <a:pt x="89" y="89"/>
                  </a:lnTo>
                  <a:lnTo>
                    <a:pt x="91" y="93"/>
                  </a:lnTo>
                  <a:lnTo>
                    <a:pt x="93" y="97"/>
                  </a:lnTo>
                  <a:lnTo>
                    <a:pt x="96" y="100"/>
                  </a:lnTo>
                  <a:lnTo>
                    <a:pt x="105" y="105"/>
                  </a:lnTo>
                  <a:lnTo>
                    <a:pt x="116" y="111"/>
                  </a:lnTo>
                  <a:lnTo>
                    <a:pt x="132" y="118"/>
                  </a:lnTo>
                  <a:lnTo>
                    <a:pt x="140" y="119"/>
                  </a:lnTo>
                  <a:lnTo>
                    <a:pt x="144" y="121"/>
                  </a:lnTo>
                  <a:lnTo>
                    <a:pt x="149" y="123"/>
                  </a:lnTo>
                  <a:lnTo>
                    <a:pt x="153" y="123"/>
                  </a:lnTo>
                  <a:lnTo>
                    <a:pt x="154" y="123"/>
                  </a:lnTo>
                  <a:lnTo>
                    <a:pt x="156" y="125"/>
                  </a:lnTo>
                  <a:lnTo>
                    <a:pt x="158" y="125"/>
                  </a:lnTo>
                  <a:lnTo>
                    <a:pt x="165" y="128"/>
                  </a:lnTo>
                  <a:lnTo>
                    <a:pt x="181" y="133"/>
                  </a:lnTo>
                  <a:lnTo>
                    <a:pt x="205" y="144"/>
                  </a:lnTo>
                  <a:lnTo>
                    <a:pt x="221" y="153"/>
                  </a:lnTo>
                  <a:lnTo>
                    <a:pt x="225" y="155"/>
                  </a:lnTo>
                  <a:lnTo>
                    <a:pt x="230" y="162"/>
                  </a:lnTo>
                  <a:lnTo>
                    <a:pt x="237" y="170"/>
                  </a:lnTo>
                  <a:lnTo>
                    <a:pt x="242" y="179"/>
                  </a:lnTo>
                  <a:lnTo>
                    <a:pt x="244" y="181"/>
                  </a:lnTo>
                  <a:lnTo>
                    <a:pt x="244" y="184"/>
                  </a:lnTo>
                  <a:lnTo>
                    <a:pt x="246" y="190"/>
                  </a:lnTo>
                  <a:lnTo>
                    <a:pt x="248" y="202"/>
                  </a:lnTo>
                  <a:lnTo>
                    <a:pt x="248" y="214"/>
                  </a:lnTo>
                  <a:lnTo>
                    <a:pt x="249" y="216"/>
                  </a:lnTo>
                  <a:lnTo>
                    <a:pt x="248" y="225"/>
                  </a:lnTo>
                  <a:lnTo>
                    <a:pt x="244" y="237"/>
                  </a:lnTo>
                  <a:lnTo>
                    <a:pt x="232" y="262"/>
                  </a:lnTo>
                  <a:lnTo>
                    <a:pt x="214" y="281"/>
                  </a:lnTo>
                  <a:lnTo>
                    <a:pt x="209" y="285"/>
                  </a:lnTo>
                  <a:lnTo>
                    <a:pt x="202" y="290"/>
                  </a:lnTo>
                  <a:lnTo>
                    <a:pt x="188" y="295"/>
                  </a:lnTo>
                  <a:lnTo>
                    <a:pt x="158" y="306"/>
                  </a:lnTo>
                  <a:lnTo>
                    <a:pt x="121" y="309"/>
                  </a:lnTo>
                  <a:lnTo>
                    <a:pt x="112" y="309"/>
                  </a:lnTo>
                  <a:lnTo>
                    <a:pt x="102" y="309"/>
                  </a:lnTo>
                  <a:lnTo>
                    <a:pt x="84" y="309"/>
                  </a:lnTo>
                  <a:lnTo>
                    <a:pt x="54" y="301"/>
                  </a:lnTo>
                  <a:lnTo>
                    <a:pt x="30" y="288"/>
                  </a:lnTo>
                  <a:lnTo>
                    <a:pt x="26" y="283"/>
                  </a:lnTo>
                  <a:lnTo>
                    <a:pt x="21" y="279"/>
                  </a:lnTo>
                  <a:lnTo>
                    <a:pt x="14" y="269"/>
                  </a:lnTo>
                  <a:lnTo>
                    <a:pt x="3" y="244"/>
                  </a:lnTo>
                  <a:lnTo>
                    <a:pt x="0" y="213"/>
                  </a:lnTo>
                  <a:lnTo>
                    <a:pt x="0" y="204"/>
                  </a:lnTo>
                  <a:lnTo>
                    <a:pt x="0" y="20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71" name="Freeform 12"/>
            <p:cNvSpPr>
              <a:spLocks noEditPoints="1"/>
            </p:cNvSpPr>
            <p:nvPr/>
          </p:nvSpPr>
          <p:spPr bwMode="auto">
            <a:xfrm>
              <a:off x="2743" y="2535"/>
              <a:ext cx="270" cy="294"/>
            </a:xfrm>
            <a:custGeom>
              <a:avLst/>
              <a:gdLst/>
              <a:ahLst/>
              <a:cxnLst>
                <a:cxn ang="0">
                  <a:pos x="124" y="125"/>
                </a:cxn>
                <a:cxn ang="0">
                  <a:pos x="149" y="125"/>
                </a:cxn>
                <a:cxn ang="0">
                  <a:pos x="177" y="119"/>
                </a:cxn>
                <a:cxn ang="0">
                  <a:pos x="186" y="112"/>
                </a:cxn>
                <a:cxn ang="0">
                  <a:pos x="195" y="91"/>
                </a:cxn>
                <a:cxn ang="0">
                  <a:pos x="186" y="70"/>
                </a:cxn>
                <a:cxn ang="0">
                  <a:pos x="174" y="63"/>
                </a:cxn>
                <a:cxn ang="0">
                  <a:pos x="152" y="60"/>
                </a:cxn>
                <a:cxn ang="0">
                  <a:pos x="96" y="60"/>
                </a:cxn>
                <a:cxn ang="0">
                  <a:pos x="93" y="102"/>
                </a:cxn>
                <a:cxn ang="0">
                  <a:pos x="91" y="125"/>
                </a:cxn>
                <a:cxn ang="0">
                  <a:pos x="0" y="288"/>
                </a:cxn>
                <a:cxn ang="0">
                  <a:pos x="24" y="7"/>
                </a:cxn>
                <a:cxn ang="0">
                  <a:pos x="47" y="0"/>
                </a:cxn>
                <a:cxn ang="0">
                  <a:pos x="168" y="0"/>
                </a:cxn>
                <a:cxn ang="0">
                  <a:pos x="221" y="9"/>
                </a:cxn>
                <a:cxn ang="0">
                  <a:pos x="253" y="24"/>
                </a:cxn>
                <a:cxn ang="0">
                  <a:pos x="267" y="53"/>
                </a:cxn>
                <a:cxn ang="0">
                  <a:pos x="268" y="88"/>
                </a:cxn>
                <a:cxn ang="0">
                  <a:pos x="256" y="121"/>
                </a:cxn>
                <a:cxn ang="0">
                  <a:pos x="246" y="133"/>
                </a:cxn>
                <a:cxn ang="0">
                  <a:pos x="218" y="153"/>
                </a:cxn>
                <a:cxn ang="0">
                  <a:pos x="235" y="165"/>
                </a:cxn>
                <a:cxn ang="0">
                  <a:pos x="244" y="183"/>
                </a:cxn>
                <a:cxn ang="0">
                  <a:pos x="247" y="218"/>
                </a:cxn>
                <a:cxn ang="0">
                  <a:pos x="247" y="232"/>
                </a:cxn>
                <a:cxn ang="0">
                  <a:pos x="246" y="250"/>
                </a:cxn>
                <a:cxn ang="0">
                  <a:pos x="251" y="279"/>
                </a:cxn>
                <a:cxn ang="0">
                  <a:pos x="254" y="292"/>
                </a:cxn>
                <a:cxn ang="0">
                  <a:pos x="253" y="294"/>
                </a:cxn>
                <a:cxn ang="0">
                  <a:pos x="175" y="294"/>
                </a:cxn>
                <a:cxn ang="0">
                  <a:pos x="172" y="279"/>
                </a:cxn>
                <a:cxn ang="0">
                  <a:pos x="172" y="248"/>
                </a:cxn>
                <a:cxn ang="0">
                  <a:pos x="172" y="220"/>
                </a:cxn>
                <a:cxn ang="0">
                  <a:pos x="170" y="200"/>
                </a:cxn>
                <a:cxn ang="0">
                  <a:pos x="158" y="190"/>
                </a:cxn>
                <a:cxn ang="0">
                  <a:pos x="135" y="184"/>
                </a:cxn>
                <a:cxn ang="0">
                  <a:pos x="103" y="184"/>
                </a:cxn>
                <a:cxn ang="0">
                  <a:pos x="84" y="188"/>
                </a:cxn>
                <a:cxn ang="0">
                  <a:pos x="75" y="292"/>
                </a:cxn>
                <a:cxn ang="0">
                  <a:pos x="63" y="294"/>
                </a:cxn>
                <a:cxn ang="0">
                  <a:pos x="0" y="294"/>
                </a:cxn>
              </a:cxnLst>
              <a:rect l="0" t="0" r="r" b="b"/>
              <a:pathLst>
                <a:path w="270" h="294">
                  <a:moveTo>
                    <a:pt x="91" y="125"/>
                  </a:moveTo>
                  <a:lnTo>
                    <a:pt x="100" y="125"/>
                  </a:lnTo>
                  <a:lnTo>
                    <a:pt x="124" y="125"/>
                  </a:lnTo>
                  <a:lnTo>
                    <a:pt x="145" y="125"/>
                  </a:lnTo>
                  <a:lnTo>
                    <a:pt x="147" y="125"/>
                  </a:lnTo>
                  <a:lnTo>
                    <a:pt x="149" y="125"/>
                  </a:lnTo>
                  <a:lnTo>
                    <a:pt x="156" y="125"/>
                  </a:lnTo>
                  <a:lnTo>
                    <a:pt x="168" y="123"/>
                  </a:lnTo>
                  <a:lnTo>
                    <a:pt x="177" y="119"/>
                  </a:lnTo>
                  <a:lnTo>
                    <a:pt x="181" y="118"/>
                  </a:lnTo>
                  <a:lnTo>
                    <a:pt x="182" y="116"/>
                  </a:lnTo>
                  <a:lnTo>
                    <a:pt x="186" y="112"/>
                  </a:lnTo>
                  <a:lnTo>
                    <a:pt x="191" y="104"/>
                  </a:lnTo>
                  <a:lnTo>
                    <a:pt x="193" y="95"/>
                  </a:lnTo>
                  <a:lnTo>
                    <a:pt x="195" y="91"/>
                  </a:lnTo>
                  <a:lnTo>
                    <a:pt x="193" y="84"/>
                  </a:lnTo>
                  <a:lnTo>
                    <a:pt x="191" y="77"/>
                  </a:lnTo>
                  <a:lnTo>
                    <a:pt x="186" y="70"/>
                  </a:lnTo>
                  <a:lnTo>
                    <a:pt x="186" y="68"/>
                  </a:lnTo>
                  <a:lnTo>
                    <a:pt x="179" y="65"/>
                  </a:lnTo>
                  <a:lnTo>
                    <a:pt x="174" y="63"/>
                  </a:lnTo>
                  <a:lnTo>
                    <a:pt x="163" y="61"/>
                  </a:lnTo>
                  <a:lnTo>
                    <a:pt x="154" y="60"/>
                  </a:lnTo>
                  <a:lnTo>
                    <a:pt x="152" y="60"/>
                  </a:lnTo>
                  <a:lnTo>
                    <a:pt x="144" y="60"/>
                  </a:lnTo>
                  <a:lnTo>
                    <a:pt x="117" y="60"/>
                  </a:lnTo>
                  <a:lnTo>
                    <a:pt x="96" y="60"/>
                  </a:lnTo>
                  <a:lnTo>
                    <a:pt x="96" y="60"/>
                  </a:lnTo>
                  <a:lnTo>
                    <a:pt x="94" y="70"/>
                  </a:lnTo>
                  <a:lnTo>
                    <a:pt x="93" y="102"/>
                  </a:lnTo>
                  <a:lnTo>
                    <a:pt x="91" y="125"/>
                  </a:lnTo>
                  <a:lnTo>
                    <a:pt x="91" y="125"/>
                  </a:lnTo>
                  <a:lnTo>
                    <a:pt x="91" y="125"/>
                  </a:lnTo>
                  <a:lnTo>
                    <a:pt x="91" y="125"/>
                  </a:lnTo>
                  <a:close/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47" y="0"/>
                  </a:lnTo>
                  <a:lnTo>
                    <a:pt x="114" y="0"/>
                  </a:lnTo>
                  <a:lnTo>
                    <a:pt x="165" y="0"/>
                  </a:lnTo>
                  <a:lnTo>
                    <a:pt x="168" y="0"/>
                  </a:lnTo>
                  <a:lnTo>
                    <a:pt x="177" y="2"/>
                  </a:lnTo>
                  <a:lnTo>
                    <a:pt x="193" y="2"/>
                  </a:lnTo>
                  <a:lnTo>
                    <a:pt x="221" y="9"/>
                  </a:lnTo>
                  <a:lnTo>
                    <a:pt x="244" y="19"/>
                  </a:lnTo>
                  <a:lnTo>
                    <a:pt x="249" y="21"/>
                  </a:lnTo>
                  <a:lnTo>
                    <a:pt x="253" y="24"/>
                  </a:lnTo>
                  <a:lnTo>
                    <a:pt x="258" y="33"/>
                  </a:lnTo>
                  <a:lnTo>
                    <a:pt x="263" y="42"/>
                  </a:lnTo>
                  <a:lnTo>
                    <a:pt x="267" y="53"/>
                  </a:lnTo>
                  <a:lnTo>
                    <a:pt x="270" y="77"/>
                  </a:lnTo>
                  <a:lnTo>
                    <a:pt x="270" y="82"/>
                  </a:lnTo>
                  <a:lnTo>
                    <a:pt x="268" y="88"/>
                  </a:lnTo>
                  <a:lnTo>
                    <a:pt x="267" y="95"/>
                  </a:lnTo>
                  <a:lnTo>
                    <a:pt x="263" y="109"/>
                  </a:lnTo>
                  <a:lnTo>
                    <a:pt x="256" y="121"/>
                  </a:lnTo>
                  <a:lnTo>
                    <a:pt x="254" y="123"/>
                  </a:lnTo>
                  <a:lnTo>
                    <a:pt x="251" y="126"/>
                  </a:lnTo>
                  <a:lnTo>
                    <a:pt x="246" y="133"/>
                  </a:lnTo>
                  <a:lnTo>
                    <a:pt x="235" y="144"/>
                  </a:lnTo>
                  <a:lnTo>
                    <a:pt x="221" y="151"/>
                  </a:lnTo>
                  <a:lnTo>
                    <a:pt x="218" y="153"/>
                  </a:lnTo>
                  <a:lnTo>
                    <a:pt x="219" y="155"/>
                  </a:lnTo>
                  <a:lnTo>
                    <a:pt x="225" y="158"/>
                  </a:lnTo>
                  <a:lnTo>
                    <a:pt x="235" y="165"/>
                  </a:lnTo>
                  <a:lnTo>
                    <a:pt x="240" y="172"/>
                  </a:lnTo>
                  <a:lnTo>
                    <a:pt x="242" y="174"/>
                  </a:lnTo>
                  <a:lnTo>
                    <a:pt x="244" y="183"/>
                  </a:lnTo>
                  <a:lnTo>
                    <a:pt x="246" y="188"/>
                  </a:lnTo>
                  <a:lnTo>
                    <a:pt x="247" y="204"/>
                  </a:lnTo>
                  <a:lnTo>
                    <a:pt x="247" y="218"/>
                  </a:lnTo>
                  <a:lnTo>
                    <a:pt x="247" y="221"/>
                  </a:lnTo>
                  <a:lnTo>
                    <a:pt x="247" y="225"/>
                  </a:lnTo>
                  <a:lnTo>
                    <a:pt x="247" y="232"/>
                  </a:lnTo>
                  <a:lnTo>
                    <a:pt x="247" y="241"/>
                  </a:lnTo>
                  <a:lnTo>
                    <a:pt x="247" y="243"/>
                  </a:lnTo>
                  <a:lnTo>
                    <a:pt x="246" y="250"/>
                  </a:lnTo>
                  <a:lnTo>
                    <a:pt x="246" y="260"/>
                  </a:lnTo>
                  <a:lnTo>
                    <a:pt x="249" y="274"/>
                  </a:lnTo>
                  <a:lnTo>
                    <a:pt x="251" y="279"/>
                  </a:lnTo>
                  <a:lnTo>
                    <a:pt x="254" y="285"/>
                  </a:lnTo>
                  <a:lnTo>
                    <a:pt x="256" y="285"/>
                  </a:lnTo>
                  <a:lnTo>
                    <a:pt x="254" y="292"/>
                  </a:lnTo>
                  <a:lnTo>
                    <a:pt x="254" y="294"/>
                  </a:lnTo>
                  <a:lnTo>
                    <a:pt x="254" y="294"/>
                  </a:lnTo>
                  <a:lnTo>
                    <a:pt x="253" y="294"/>
                  </a:lnTo>
                  <a:lnTo>
                    <a:pt x="240" y="294"/>
                  </a:lnTo>
                  <a:lnTo>
                    <a:pt x="203" y="294"/>
                  </a:lnTo>
                  <a:lnTo>
                    <a:pt x="175" y="294"/>
                  </a:lnTo>
                  <a:lnTo>
                    <a:pt x="175" y="294"/>
                  </a:lnTo>
                  <a:lnTo>
                    <a:pt x="172" y="286"/>
                  </a:lnTo>
                  <a:lnTo>
                    <a:pt x="172" y="279"/>
                  </a:lnTo>
                  <a:lnTo>
                    <a:pt x="172" y="265"/>
                  </a:lnTo>
                  <a:lnTo>
                    <a:pt x="172" y="251"/>
                  </a:lnTo>
                  <a:lnTo>
                    <a:pt x="172" y="248"/>
                  </a:lnTo>
                  <a:lnTo>
                    <a:pt x="172" y="241"/>
                  </a:lnTo>
                  <a:lnTo>
                    <a:pt x="172" y="227"/>
                  </a:lnTo>
                  <a:lnTo>
                    <a:pt x="172" y="220"/>
                  </a:lnTo>
                  <a:lnTo>
                    <a:pt x="174" y="218"/>
                  </a:lnTo>
                  <a:lnTo>
                    <a:pt x="172" y="211"/>
                  </a:lnTo>
                  <a:lnTo>
                    <a:pt x="170" y="200"/>
                  </a:lnTo>
                  <a:lnTo>
                    <a:pt x="165" y="193"/>
                  </a:lnTo>
                  <a:lnTo>
                    <a:pt x="165" y="192"/>
                  </a:lnTo>
                  <a:lnTo>
                    <a:pt x="158" y="190"/>
                  </a:lnTo>
                  <a:lnTo>
                    <a:pt x="154" y="188"/>
                  </a:lnTo>
                  <a:lnTo>
                    <a:pt x="144" y="186"/>
                  </a:lnTo>
                  <a:lnTo>
                    <a:pt x="135" y="184"/>
                  </a:lnTo>
                  <a:lnTo>
                    <a:pt x="133" y="184"/>
                  </a:lnTo>
                  <a:lnTo>
                    <a:pt x="126" y="184"/>
                  </a:lnTo>
                  <a:lnTo>
                    <a:pt x="103" y="184"/>
                  </a:lnTo>
                  <a:lnTo>
                    <a:pt x="86" y="184"/>
                  </a:lnTo>
                  <a:lnTo>
                    <a:pt x="86" y="184"/>
                  </a:lnTo>
                  <a:lnTo>
                    <a:pt x="84" y="188"/>
                  </a:lnTo>
                  <a:lnTo>
                    <a:pt x="84" y="202"/>
                  </a:lnTo>
                  <a:lnTo>
                    <a:pt x="79" y="253"/>
                  </a:lnTo>
                  <a:lnTo>
                    <a:pt x="75" y="292"/>
                  </a:lnTo>
                  <a:lnTo>
                    <a:pt x="75" y="294"/>
                  </a:lnTo>
                  <a:lnTo>
                    <a:pt x="73" y="294"/>
                  </a:lnTo>
                  <a:lnTo>
                    <a:pt x="63" y="294"/>
                  </a:lnTo>
                  <a:lnTo>
                    <a:pt x="28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2" name="Freeform 13"/>
            <p:cNvSpPr>
              <a:spLocks/>
            </p:cNvSpPr>
            <p:nvPr/>
          </p:nvSpPr>
          <p:spPr bwMode="auto">
            <a:xfrm>
              <a:off x="3045" y="2535"/>
              <a:ext cx="297" cy="294"/>
            </a:xfrm>
            <a:custGeom>
              <a:avLst/>
              <a:gdLst/>
              <a:ahLst/>
              <a:cxnLst>
                <a:cxn ang="0">
                  <a:pos x="0" y="294"/>
                </a:cxn>
                <a:cxn ang="0">
                  <a:pos x="0" y="288"/>
                </a:cxn>
                <a:cxn ang="0">
                  <a:pos x="3" y="248"/>
                </a:cxn>
                <a:cxn ang="0">
                  <a:pos x="16" y="111"/>
                </a:cxn>
                <a:cxn ang="0">
                  <a:pos x="25" y="7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72" y="0"/>
                </a:cxn>
                <a:cxn ang="0">
                  <a:pos x="98" y="0"/>
                </a:cxn>
                <a:cxn ang="0">
                  <a:pos x="100" y="0"/>
                </a:cxn>
                <a:cxn ang="0">
                  <a:pos x="98" y="3"/>
                </a:cxn>
                <a:cxn ang="0">
                  <a:pos x="98" y="17"/>
                </a:cxn>
                <a:cxn ang="0">
                  <a:pos x="93" y="70"/>
                </a:cxn>
                <a:cxn ang="0">
                  <a:pos x="91" y="111"/>
                </a:cxn>
                <a:cxn ang="0">
                  <a:pos x="91" y="112"/>
                </a:cxn>
                <a:cxn ang="0">
                  <a:pos x="93" y="111"/>
                </a:cxn>
                <a:cxn ang="0">
                  <a:pos x="109" y="95"/>
                </a:cxn>
                <a:cxn ang="0">
                  <a:pos x="162" y="44"/>
                </a:cxn>
                <a:cxn ang="0">
                  <a:pos x="202" y="3"/>
                </a:cxn>
                <a:cxn ang="0">
                  <a:pos x="206" y="0"/>
                </a:cxn>
                <a:cxn ang="0">
                  <a:pos x="207" y="0"/>
                </a:cxn>
                <a:cxn ang="0">
                  <a:pos x="220" y="0"/>
                </a:cxn>
                <a:cxn ang="0">
                  <a:pos x="262" y="0"/>
                </a:cxn>
                <a:cxn ang="0">
                  <a:pos x="294" y="0"/>
                </a:cxn>
                <a:cxn ang="0">
                  <a:pos x="297" y="0"/>
                </a:cxn>
                <a:cxn ang="0">
                  <a:pos x="294" y="3"/>
                </a:cxn>
                <a:cxn ang="0">
                  <a:pos x="276" y="19"/>
                </a:cxn>
                <a:cxn ang="0">
                  <a:pos x="214" y="77"/>
                </a:cxn>
                <a:cxn ang="0">
                  <a:pos x="167" y="121"/>
                </a:cxn>
                <a:cxn ang="0">
                  <a:pos x="165" y="123"/>
                </a:cxn>
                <a:cxn ang="0">
                  <a:pos x="167" y="126"/>
                </a:cxn>
                <a:cxn ang="0">
                  <a:pos x="181" y="151"/>
                </a:cxn>
                <a:cxn ang="0">
                  <a:pos x="232" y="230"/>
                </a:cxn>
                <a:cxn ang="0">
                  <a:pos x="269" y="292"/>
                </a:cxn>
                <a:cxn ang="0">
                  <a:pos x="272" y="294"/>
                </a:cxn>
                <a:cxn ang="0">
                  <a:pos x="269" y="294"/>
                </a:cxn>
                <a:cxn ang="0">
                  <a:pos x="258" y="294"/>
                </a:cxn>
                <a:cxn ang="0">
                  <a:pos x="216" y="294"/>
                </a:cxn>
                <a:cxn ang="0">
                  <a:pos x="185" y="294"/>
                </a:cxn>
                <a:cxn ang="0">
                  <a:pos x="183" y="294"/>
                </a:cxn>
                <a:cxn ang="0">
                  <a:pos x="181" y="292"/>
                </a:cxn>
                <a:cxn ang="0">
                  <a:pos x="170" y="276"/>
                </a:cxn>
                <a:cxn ang="0">
                  <a:pos x="137" y="221"/>
                </a:cxn>
                <a:cxn ang="0">
                  <a:pos x="111" y="179"/>
                </a:cxn>
                <a:cxn ang="0">
                  <a:pos x="111" y="176"/>
                </a:cxn>
                <a:cxn ang="0">
                  <a:pos x="109" y="177"/>
                </a:cxn>
                <a:cxn ang="0">
                  <a:pos x="105" y="181"/>
                </a:cxn>
                <a:cxn ang="0">
                  <a:pos x="93" y="193"/>
                </a:cxn>
                <a:cxn ang="0">
                  <a:pos x="83" y="202"/>
                </a:cxn>
                <a:cxn ang="0">
                  <a:pos x="83" y="202"/>
                </a:cxn>
                <a:cxn ang="0">
                  <a:pos x="81" y="206"/>
                </a:cxn>
                <a:cxn ang="0">
                  <a:pos x="81" y="218"/>
                </a:cxn>
                <a:cxn ang="0">
                  <a:pos x="75" y="260"/>
                </a:cxn>
                <a:cxn ang="0">
                  <a:pos x="74" y="292"/>
                </a:cxn>
                <a:cxn ang="0">
                  <a:pos x="74" y="294"/>
                </a:cxn>
                <a:cxn ang="0">
                  <a:pos x="72" y="294"/>
                </a:cxn>
                <a:cxn ang="0">
                  <a:pos x="61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297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6" y="111"/>
                  </a:lnTo>
                  <a:lnTo>
                    <a:pt x="25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72" y="0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98" y="3"/>
                  </a:lnTo>
                  <a:lnTo>
                    <a:pt x="98" y="17"/>
                  </a:lnTo>
                  <a:lnTo>
                    <a:pt x="93" y="70"/>
                  </a:lnTo>
                  <a:lnTo>
                    <a:pt x="91" y="111"/>
                  </a:lnTo>
                  <a:lnTo>
                    <a:pt x="91" y="112"/>
                  </a:lnTo>
                  <a:lnTo>
                    <a:pt x="93" y="111"/>
                  </a:lnTo>
                  <a:lnTo>
                    <a:pt x="109" y="95"/>
                  </a:lnTo>
                  <a:lnTo>
                    <a:pt x="162" y="44"/>
                  </a:lnTo>
                  <a:lnTo>
                    <a:pt x="202" y="3"/>
                  </a:lnTo>
                  <a:lnTo>
                    <a:pt x="206" y="0"/>
                  </a:lnTo>
                  <a:lnTo>
                    <a:pt x="207" y="0"/>
                  </a:lnTo>
                  <a:lnTo>
                    <a:pt x="220" y="0"/>
                  </a:lnTo>
                  <a:lnTo>
                    <a:pt x="262" y="0"/>
                  </a:lnTo>
                  <a:lnTo>
                    <a:pt x="294" y="0"/>
                  </a:lnTo>
                  <a:lnTo>
                    <a:pt x="297" y="0"/>
                  </a:lnTo>
                  <a:lnTo>
                    <a:pt x="294" y="3"/>
                  </a:lnTo>
                  <a:lnTo>
                    <a:pt x="276" y="19"/>
                  </a:lnTo>
                  <a:lnTo>
                    <a:pt x="214" y="77"/>
                  </a:lnTo>
                  <a:lnTo>
                    <a:pt x="167" y="121"/>
                  </a:lnTo>
                  <a:lnTo>
                    <a:pt x="165" y="123"/>
                  </a:lnTo>
                  <a:lnTo>
                    <a:pt x="167" y="126"/>
                  </a:lnTo>
                  <a:lnTo>
                    <a:pt x="181" y="151"/>
                  </a:lnTo>
                  <a:lnTo>
                    <a:pt x="232" y="230"/>
                  </a:lnTo>
                  <a:lnTo>
                    <a:pt x="269" y="292"/>
                  </a:lnTo>
                  <a:lnTo>
                    <a:pt x="272" y="294"/>
                  </a:lnTo>
                  <a:lnTo>
                    <a:pt x="269" y="294"/>
                  </a:lnTo>
                  <a:lnTo>
                    <a:pt x="258" y="294"/>
                  </a:lnTo>
                  <a:lnTo>
                    <a:pt x="216" y="294"/>
                  </a:lnTo>
                  <a:lnTo>
                    <a:pt x="185" y="294"/>
                  </a:lnTo>
                  <a:lnTo>
                    <a:pt x="183" y="294"/>
                  </a:lnTo>
                  <a:lnTo>
                    <a:pt x="181" y="292"/>
                  </a:lnTo>
                  <a:lnTo>
                    <a:pt x="170" y="276"/>
                  </a:lnTo>
                  <a:lnTo>
                    <a:pt x="137" y="221"/>
                  </a:lnTo>
                  <a:lnTo>
                    <a:pt x="111" y="179"/>
                  </a:lnTo>
                  <a:lnTo>
                    <a:pt x="111" y="176"/>
                  </a:lnTo>
                  <a:lnTo>
                    <a:pt x="109" y="177"/>
                  </a:lnTo>
                  <a:lnTo>
                    <a:pt x="105" y="181"/>
                  </a:lnTo>
                  <a:lnTo>
                    <a:pt x="93" y="193"/>
                  </a:lnTo>
                  <a:lnTo>
                    <a:pt x="83" y="202"/>
                  </a:lnTo>
                  <a:lnTo>
                    <a:pt x="83" y="202"/>
                  </a:lnTo>
                  <a:lnTo>
                    <a:pt x="81" y="206"/>
                  </a:lnTo>
                  <a:lnTo>
                    <a:pt x="81" y="218"/>
                  </a:lnTo>
                  <a:lnTo>
                    <a:pt x="75" y="260"/>
                  </a:lnTo>
                  <a:lnTo>
                    <a:pt x="74" y="292"/>
                  </a:lnTo>
                  <a:lnTo>
                    <a:pt x="74" y="294"/>
                  </a:lnTo>
                  <a:lnTo>
                    <a:pt x="72" y="294"/>
                  </a:lnTo>
                  <a:lnTo>
                    <a:pt x="61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3" name="Freeform 14"/>
            <p:cNvSpPr>
              <a:spLocks/>
            </p:cNvSpPr>
            <p:nvPr/>
          </p:nvSpPr>
          <p:spPr bwMode="auto">
            <a:xfrm>
              <a:off x="3465" y="2528"/>
              <a:ext cx="281" cy="309"/>
            </a:xfrm>
            <a:custGeom>
              <a:avLst/>
              <a:gdLst/>
              <a:ahLst/>
              <a:cxnLst>
                <a:cxn ang="0">
                  <a:pos x="269" y="207"/>
                </a:cxn>
                <a:cxn ang="0">
                  <a:pos x="248" y="253"/>
                </a:cxn>
                <a:cxn ang="0">
                  <a:pos x="223" y="279"/>
                </a:cxn>
                <a:cxn ang="0">
                  <a:pos x="202" y="293"/>
                </a:cxn>
                <a:cxn ang="0">
                  <a:pos x="141" y="309"/>
                </a:cxn>
                <a:cxn ang="0">
                  <a:pos x="121" y="309"/>
                </a:cxn>
                <a:cxn ang="0">
                  <a:pos x="65" y="295"/>
                </a:cxn>
                <a:cxn ang="0">
                  <a:pos x="32" y="267"/>
                </a:cxn>
                <a:cxn ang="0">
                  <a:pos x="16" y="246"/>
                </a:cxn>
                <a:cxn ang="0">
                  <a:pos x="0" y="169"/>
                </a:cxn>
                <a:cxn ang="0">
                  <a:pos x="2" y="146"/>
                </a:cxn>
                <a:cxn ang="0">
                  <a:pos x="21" y="84"/>
                </a:cxn>
                <a:cxn ang="0">
                  <a:pos x="51" y="44"/>
                </a:cxn>
                <a:cxn ang="0">
                  <a:pos x="74" y="24"/>
                </a:cxn>
                <a:cxn ang="0">
                  <a:pos x="151" y="2"/>
                </a:cxn>
                <a:cxn ang="0">
                  <a:pos x="171" y="2"/>
                </a:cxn>
                <a:cxn ang="0">
                  <a:pos x="218" y="10"/>
                </a:cxn>
                <a:cxn ang="0">
                  <a:pos x="250" y="28"/>
                </a:cxn>
                <a:cxn ang="0">
                  <a:pos x="262" y="44"/>
                </a:cxn>
                <a:cxn ang="0">
                  <a:pos x="280" y="98"/>
                </a:cxn>
                <a:cxn ang="0">
                  <a:pos x="280" y="105"/>
                </a:cxn>
                <a:cxn ang="0">
                  <a:pos x="236" y="105"/>
                </a:cxn>
                <a:cxn ang="0">
                  <a:pos x="209" y="105"/>
                </a:cxn>
                <a:cxn ang="0">
                  <a:pos x="202" y="86"/>
                </a:cxn>
                <a:cxn ang="0">
                  <a:pos x="193" y="74"/>
                </a:cxn>
                <a:cxn ang="0">
                  <a:pos x="179" y="68"/>
                </a:cxn>
                <a:cxn ang="0">
                  <a:pos x="157" y="63"/>
                </a:cxn>
                <a:cxn ang="0">
                  <a:pos x="141" y="65"/>
                </a:cxn>
                <a:cxn ang="0">
                  <a:pos x="107" y="84"/>
                </a:cxn>
                <a:cxn ang="0">
                  <a:pos x="100" y="93"/>
                </a:cxn>
                <a:cxn ang="0">
                  <a:pos x="84" y="123"/>
                </a:cxn>
                <a:cxn ang="0">
                  <a:pos x="79" y="155"/>
                </a:cxn>
                <a:cxn ang="0">
                  <a:pos x="77" y="176"/>
                </a:cxn>
                <a:cxn ang="0">
                  <a:pos x="88" y="220"/>
                </a:cxn>
                <a:cxn ang="0">
                  <a:pos x="93" y="228"/>
                </a:cxn>
                <a:cxn ang="0">
                  <a:pos x="106" y="239"/>
                </a:cxn>
                <a:cxn ang="0">
                  <a:pos x="121" y="246"/>
                </a:cxn>
                <a:cxn ang="0">
                  <a:pos x="137" y="246"/>
                </a:cxn>
                <a:cxn ang="0">
                  <a:pos x="150" y="246"/>
                </a:cxn>
                <a:cxn ang="0">
                  <a:pos x="176" y="237"/>
                </a:cxn>
                <a:cxn ang="0">
                  <a:pos x="181" y="232"/>
                </a:cxn>
                <a:cxn ang="0">
                  <a:pos x="195" y="216"/>
                </a:cxn>
                <a:cxn ang="0">
                  <a:pos x="202" y="199"/>
                </a:cxn>
                <a:cxn ang="0">
                  <a:pos x="244" y="199"/>
                </a:cxn>
                <a:cxn ang="0">
                  <a:pos x="273" y="199"/>
                </a:cxn>
              </a:cxnLst>
              <a:rect l="0" t="0" r="r" b="b"/>
              <a:pathLst>
                <a:path w="281" h="309">
                  <a:moveTo>
                    <a:pt x="273" y="199"/>
                  </a:moveTo>
                  <a:lnTo>
                    <a:pt x="269" y="207"/>
                  </a:lnTo>
                  <a:lnTo>
                    <a:pt x="264" y="225"/>
                  </a:lnTo>
                  <a:lnTo>
                    <a:pt x="248" y="253"/>
                  </a:lnTo>
                  <a:lnTo>
                    <a:pt x="229" y="276"/>
                  </a:lnTo>
                  <a:lnTo>
                    <a:pt x="223" y="279"/>
                  </a:lnTo>
                  <a:lnTo>
                    <a:pt x="216" y="285"/>
                  </a:lnTo>
                  <a:lnTo>
                    <a:pt x="202" y="293"/>
                  </a:lnTo>
                  <a:lnTo>
                    <a:pt x="174" y="306"/>
                  </a:lnTo>
                  <a:lnTo>
                    <a:pt x="141" y="309"/>
                  </a:lnTo>
                  <a:lnTo>
                    <a:pt x="132" y="309"/>
                  </a:lnTo>
                  <a:lnTo>
                    <a:pt x="121" y="309"/>
                  </a:lnTo>
                  <a:lnTo>
                    <a:pt x="100" y="308"/>
                  </a:lnTo>
                  <a:lnTo>
                    <a:pt x="65" y="295"/>
                  </a:lnTo>
                  <a:lnTo>
                    <a:pt x="37" y="274"/>
                  </a:lnTo>
                  <a:lnTo>
                    <a:pt x="32" y="267"/>
                  </a:lnTo>
                  <a:lnTo>
                    <a:pt x="25" y="260"/>
                  </a:lnTo>
                  <a:lnTo>
                    <a:pt x="16" y="246"/>
                  </a:lnTo>
                  <a:lnTo>
                    <a:pt x="2" y="209"/>
                  </a:lnTo>
                  <a:lnTo>
                    <a:pt x="0" y="169"/>
                  </a:lnTo>
                  <a:lnTo>
                    <a:pt x="2" y="156"/>
                  </a:lnTo>
                  <a:lnTo>
                    <a:pt x="2" y="146"/>
                  </a:lnTo>
                  <a:lnTo>
                    <a:pt x="5" y="123"/>
                  </a:lnTo>
                  <a:lnTo>
                    <a:pt x="21" y="84"/>
                  </a:lnTo>
                  <a:lnTo>
                    <a:pt x="44" y="53"/>
                  </a:lnTo>
                  <a:lnTo>
                    <a:pt x="51" y="44"/>
                  </a:lnTo>
                  <a:lnTo>
                    <a:pt x="58" y="37"/>
                  </a:lnTo>
                  <a:lnTo>
                    <a:pt x="74" y="24"/>
                  </a:lnTo>
                  <a:lnTo>
                    <a:pt x="111" y="9"/>
                  </a:lnTo>
                  <a:lnTo>
                    <a:pt x="151" y="2"/>
                  </a:lnTo>
                  <a:lnTo>
                    <a:pt x="164" y="0"/>
                  </a:lnTo>
                  <a:lnTo>
                    <a:pt x="171" y="2"/>
                  </a:lnTo>
                  <a:lnTo>
                    <a:pt x="188" y="3"/>
                  </a:lnTo>
                  <a:lnTo>
                    <a:pt x="218" y="10"/>
                  </a:lnTo>
                  <a:lnTo>
                    <a:pt x="243" y="24"/>
                  </a:lnTo>
                  <a:lnTo>
                    <a:pt x="250" y="28"/>
                  </a:lnTo>
                  <a:lnTo>
                    <a:pt x="253" y="33"/>
                  </a:lnTo>
                  <a:lnTo>
                    <a:pt x="262" y="44"/>
                  </a:lnTo>
                  <a:lnTo>
                    <a:pt x="274" y="70"/>
                  </a:lnTo>
                  <a:lnTo>
                    <a:pt x="280" y="98"/>
                  </a:lnTo>
                  <a:lnTo>
                    <a:pt x="281" y="105"/>
                  </a:lnTo>
                  <a:lnTo>
                    <a:pt x="280" y="105"/>
                  </a:lnTo>
                  <a:lnTo>
                    <a:pt x="269" y="105"/>
                  </a:lnTo>
                  <a:lnTo>
                    <a:pt x="236" y="105"/>
                  </a:lnTo>
                  <a:lnTo>
                    <a:pt x="209" y="105"/>
                  </a:lnTo>
                  <a:lnTo>
                    <a:pt x="209" y="105"/>
                  </a:lnTo>
                  <a:lnTo>
                    <a:pt x="206" y="97"/>
                  </a:lnTo>
                  <a:lnTo>
                    <a:pt x="202" y="86"/>
                  </a:lnTo>
                  <a:lnTo>
                    <a:pt x="195" y="77"/>
                  </a:lnTo>
                  <a:lnTo>
                    <a:pt x="193" y="74"/>
                  </a:lnTo>
                  <a:lnTo>
                    <a:pt x="185" y="70"/>
                  </a:lnTo>
                  <a:lnTo>
                    <a:pt x="179" y="68"/>
                  </a:lnTo>
                  <a:lnTo>
                    <a:pt x="167" y="65"/>
                  </a:lnTo>
                  <a:lnTo>
                    <a:pt x="157" y="63"/>
                  </a:lnTo>
                  <a:lnTo>
                    <a:pt x="151" y="65"/>
                  </a:lnTo>
                  <a:lnTo>
                    <a:pt x="141" y="65"/>
                  </a:lnTo>
                  <a:lnTo>
                    <a:pt x="123" y="72"/>
                  </a:lnTo>
                  <a:lnTo>
                    <a:pt x="107" y="84"/>
                  </a:lnTo>
                  <a:lnTo>
                    <a:pt x="104" y="88"/>
                  </a:lnTo>
                  <a:lnTo>
                    <a:pt x="100" y="93"/>
                  </a:lnTo>
                  <a:lnTo>
                    <a:pt x="93" y="102"/>
                  </a:lnTo>
                  <a:lnTo>
                    <a:pt x="84" y="123"/>
                  </a:lnTo>
                  <a:lnTo>
                    <a:pt x="79" y="149"/>
                  </a:lnTo>
                  <a:lnTo>
                    <a:pt x="79" y="155"/>
                  </a:lnTo>
                  <a:lnTo>
                    <a:pt x="77" y="163"/>
                  </a:lnTo>
                  <a:lnTo>
                    <a:pt x="77" y="176"/>
                  </a:lnTo>
                  <a:lnTo>
                    <a:pt x="81" y="200"/>
                  </a:lnTo>
                  <a:lnTo>
                    <a:pt x="88" y="220"/>
                  </a:lnTo>
                  <a:lnTo>
                    <a:pt x="92" y="223"/>
                  </a:lnTo>
                  <a:lnTo>
                    <a:pt x="93" y="228"/>
                  </a:lnTo>
                  <a:lnTo>
                    <a:pt x="99" y="234"/>
                  </a:lnTo>
                  <a:lnTo>
                    <a:pt x="106" y="239"/>
                  </a:lnTo>
                  <a:lnTo>
                    <a:pt x="113" y="242"/>
                  </a:lnTo>
                  <a:lnTo>
                    <a:pt x="121" y="246"/>
                  </a:lnTo>
                  <a:lnTo>
                    <a:pt x="132" y="246"/>
                  </a:lnTo>
                  <a:lnTo>
                    <a:pt x="137" y="246"/>
                  </a:lnTo>
                  <a:lnTo>
                    <a:pt x="141" y="246"/>
                  </a:lnTo>
                  <a:lnTo>
                    <a:pt x="150" y="246"/>
                  </a:lnTo>
                  <a:lnTo>
                    <a:pt x="164" y="242"/>
                  </a:lnTo>
                  <a:lnTo>
                    <a:pt x="176" y="237"/>
                  </a:lnTo>
                  <a:lnTo>
                    <a:pt x="179" y="234"/>
                  </a:lnTo>
                  <a:lnTo>
                    <a:pt x="181" y="232"/>
                  </a:lnTo>
                  <a:lnTo>
                    <a:pt x="186" y="228"/>
                  </a:lnTo>
                  <a:lnTo>
                    <a:pt x="195" y="216"/>
                  </a:lnTo>
                  <a:lnTo>
                    <a:pt x="201" y="204"/>
                  </a:lnTo>
                  <a:lnTo>
                    <a:pt x="202" y="199"/>
                  </a:lnTo>
                  <a:lnTo>
                    <a:pt x="213" y="199"/>
                  </a:lnTo>
                  <a:lnTo>
                    <a:pt x="244" y="199"/>
                  </a:lnTo>
                  <a:lnTo>
                    <a:pt x="271" y="199"/>
                  </a:lnTo>
                  <a:lnTo>
                    <a:pt x="273" y="199"/>
                  </a:lnTo>
                  <a:lnTo>
                    <a:pt x="273" y="199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4" name="Freeform 15"/>
            <p:cNvSpPr>
              <a:spLocks noEditPoints="1"/>
            </p:cNvSpPr>
            <p:nvPr/>
          </p:nvSpPr>
          <p:spPr bwMode="auto">
            <a:xfrm>
              <a:off x="3764" y="2605"/>
              <a:ext cx="232" cy="232"/>
            </a:xfrm>
            <a:custGeom>
              <a:avLst/>
              <a:gdLst/>
              <a:ahLst/>
              <a:cxnLst>
                <a:cxn ang="0">
                  <a:pos x="72" y="120"/>
                </a:cxn>
                <a:cxn ang="0">
                  <a:pos x="74" y="146"/>
                </a:cxn>
                <a:cxn ang="0">
                  <a:pos x="81" y="160"/>
                </a:cxn>
                <a:cxn ang="0">
                  <a:pos x="86" y="169"/>
                </a:cxn>
                <a:cxn ang="0">
                  <a:pos x="107" y="178"/>
                </a:cxn>
                <a:cxn ang="0">
                  <a:pos x="112" y="178"/>
                </a:cxn>
                <a:cxn ang="0">
                  <a:pos x="127" y="176"/>
                </a:cxn>
                <a:cxn ang="0">
                  <a:pos x="144" y="160"/>
                </a:cxn>
                <a:cxn ang="0">
                  <a:pos x="149" y="153"/>
                </a:cxn>
                <a:cxn ang="0">
                  <a:pos x="158" y="120"/>
                </a:cxn>
                <a:cxn ang="0">
                  <a:pos x="160" y="111"/>
                </a:cxn>
                <a:cxn ang="0">
                  <a:pos x="156" y="85"/>
                </a:cxn>
                <a:cxn ang="0">
                  <a:pos x="151" y="69"/>
                </a:cxn>
                <a:cxn ang="0">
                  <a:pos x="146" y="63"/>
                </a:cxn>
                <a:cxn ang="0">
                  <a:pos x="135" y="56"/>
                </a:cxn>
                <a:cxn ang="0">
                  <a:pos x="123" y="55"/>
                </a:cxn>
                <a:cxn ang="0">
                  <a:pos x="111" y="55"/>
                </a:cxn>
                <a:cxn ang="0">
                  <a:pos x="95" y="63"/>
                </a:cxn>
                <a:cxn ang="0">
                  <a:pos x="86" y="72"/>
                </a:cxn>
                <a:cxn ang="0">
                  <a:pos x="77" y="93"/>
                </a:cxn>
                <a:cxn ang="0">
                  <a:pos x="74" y="114"/>
                </a:cxn>
                <a:cxn ang="0">
                  <a:pos x="72" y="125"/>
                </a:cxn>
                <a:cxn ang="0">
                  <a:pos x="72" y="116"/>
                </a:cxn>
                <a:cxn ang="0">
                  <a:pos x="74" y="114"/>
                </a:cxn>
                <a:cxn ang="0">
                  <a:pos x="2" y="107"/>
                </a:cxn>
                <a:cxn ang="0">
                  <a:pos x="16" y="60"/>
                </a:cxn>
                <a:cxn ang="0">
                  <a:pos x="39" y="30"/>
                </a:cxn>
                <a:cxn ang="0">
                  <a:pos x="56" y="18"/>
                </a:cxn>
                <a:cxn ang="0">
                  <a:pos x="118" y="2"/>
                </a:cxn>
                <a:cxn ang="0">
                  <a:pos x="135" y="2"/>
                </a:cxn>
                <a:cxn ang="0">
                  <a:pos x="181" y="11"/>
                </a:cxn>
                <a:cxn ang="0">
                  <a:pos x="209" y="30"/>
                </a:cxn>
                <a:cxn ang="0">
                  <a:pos x="220" y="48"/>
                </a:cxn>
                <a:cxn ang="0">
                  <a:pos x="232" y="90"/>
                </a:cxn>
                <a:cxn ang="0">
                  <a:pos x="230" y="125"/>
                </a:cxn>
                <a:cxn ang="0">
                  <a:pos x="216" y="171"/>
                </a:cxn>
                <a:cxn ang="0">
                  <a:pos x="193" y="201"/>
                </a:cxn>
                <a:cxn ang="0">
                  <a:pos x="176" y="215"/>
                </a:cxn>
                <a:cxn ang="0">
                  <a:pos x="114" y="232"/>
                </a:cxn>
                <a:cxn ang="0">
                  <a:pos x="97" y="232"/>
                </a:cxn>
                <a:cxn ang="0">
                  <a:pos x="51" y="222"/>
                </a:cxn>
                <a:cxn ang="0">
                  <a:pos x="25" y="201"/>
                </a:cxn>
                <a:cxn ang="0">
                  <a:pos x="12" y="185"/>
                </a:cxn>
                <a:cxn ang="0">
                  <a:pos x="0" y="125"/>
                </a:cxn>
                <a:cxn ang="0">
                  <a:pos x="2" y="107"/>
                </a:cxn>
                <a:cxn ang="0">
                  <a:pos x="2" y="104"/>
                </a:cxn>
                <a:cxn ang="0">
                  <a:pos x="2" y="114"/>
                </a:cxn>
              </a:cxnLst>
              <a:rect l="0" t="0" r="r" b="b"/>
              <a:pathLst>
                <a:path w="232" h="232">
                  <a:moveTo>
                    <a:pt x="74" y="114"/>
                  </a:moveTo>
                  <a:lnTo>
                    <a:pt x="72" y="120"/>
                  </a:lnTo>
                  <a:lnTo>
                    <a:pt x="72" y="130"/>
                  </a:lnTo>
                  <a:lnTo>
                    <a:pt x="74" y="146"/>
                  </a:lnTo>
                  <a:lnTo>
                    <a:pt x="79" y="158"/>
                  </a:lnTo>
                  <a:lnTo>
                    <a:pt x="81" y="160"/>
                  </a:lnTo>
                  <a:lnTo>
                    <a:pt x="83" y="164"/>
                  </a:lnTo>
                  <a:lnTo>
                    <a:pt x="86" y="169"/>
                  </a:lnTo>
                  <a:lnTo>
                    <a:pt x="95" y="176"/>
                  </a:lnTo>
                  <a:lnTo>
                    <a:pt x="107" y="178"/>
                  </a:lnTo>
                  <a:lnTo>
                    <a:pt x="111" y="178"/>
                  </a:lnTo>
                  <a:lnTo>
                    <a:pt x="112" y="178"/>
                  </a:lnTo>
                  <a:lnTo>
                    <a:pt x="120" y="178"/>
                  </a:lnTo>
                  <a:lnTo>
                    <a:pt x="127" y="176"/>
                  </a:lnTo>
                  <a:lnTo>
                    <a:pt x="137" y="169"/>
                  </a:lnTo>
                  <a:lnTo>
                    <a:pt x="144" y="160"/>
                  </a:lnTo>
                  <a:lnTo>
                    <a:pt x="146" y="158"/>
                  </a:lnTo>
                  <a:lnTo>
                    <a:pt x="149" y="153"/>
                  </a:lnTo>
                  <a:lnTo>
                    <a:pt x="155" y="139"/>
                  </a:lnTo>
                  <a:lnTo>
                    <a:pt x="158" y="120"/>
                  </a:lnTo>
                  <a:lnTo>
                    <a:pt x="160" y="114"/>
                  </a:lnTo>
                  <a:lnTo>
                    <a:pt x="160" y="111"/>
                  </a:lnTo>
                  <a:lnTo>
                    <a:pt x="160" y="102"/>
                  </a:lnTo>
                  <a:lnTo>
                    <a:pt x="156" y="85"/>
                  </a:lnTo>
                  <a:lnTo>
                    <a:pt x="151" y="72"/>
                  </a:lnTo>
                  <a:lnTo>
                    <a:pt x="151" y="69"/>
                  </a:lnTo>
                  <a:lnTo>
                    <a:pt x="149" y="67"/>
                  </a:lnTo>
                  <a:lnTo>
                    <a:pt x="146" y="63"/>
                  </a:lnTo>
                  <a:lnTo>
                    <a:pt x="141" y="60"/>
                  </a:lnTo>
                  <a:lnTo>
                    <a:pt x="135" y="56"/>
                  </a:lnTo>
                  <a:lnTo>
                    <a:pt x="130" y="55"/>
                  </a:lnTo>
                  <a:lnTo>
                    <a:pt x="123" y="55"/>
                  </a:lnTo>
                  <a:lnTo>
                    <a:pt x="121" y="53"/>
                  </a:lnTo>
                  <a:lnTo>
                    <a:pt x="111" y="55"/>
                  </a:lnTo>
                  <a:lnTo>
                    <a:pt x="105" y="56"/>
                  </a:lnTo>
                  <a:lnTo>
                    <a:pt x="95" y="63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9"/>
                  </a:lnTo>
                  <a:lnTo>
                    <a:pt x="77" y="93"/>
                  </a:lnTo>
                  <a:lnTo>
                    <a:pt x="74" y="111"/>
                  </a:lnTo>
                  <a:lnTo>
                    <a:pt x="74" y="114"/>
                  </a:lnTo>
                  <a:lnTo>
                    <a:pt x="72" y="120"/>
                  </a:lnTo>
                  <a:lnTo>
                    <a:pt x="72" y="125"/>
                  </a:lnTo>
                  <a:lnTo>
                    <a:pt x="72" y="122"/>
                  </a:lnTo>
                  <a:lnTo>
                    <a:pt x="72" y="116"/>
                  </a:lnTo>
                  <a:lnTo>
                    <a:pt x="74" y="114"/>
                  </a:lnTo>
                  <a:lnTo>
                    <a:pt x="74" y="114"/>
                  </a:lnTo>
                  <a:close/>
                  <a:moveTo>
                    <a:pt x="2" y="114"/>
                  </a:moveTo>
                  <a:lnTo>
                    <a:pt x="2" y="107"/>
                  </a:lnTo>
                  <a:lnTo>
                    <a:pt x="5" y="90"/>
                  </a:lnTo>
                  <a:lnTo>
                    <a:pt x="16" y="60"/>
                  </a:lnTo>
                  <a:lnTo>
                    <a:pt x="33" y="35"/>
                  </a:lnTo>
                  <a:lnTo>
                    <a:pt x="39" y="30"/>
                  </a:lnTo>
                  <a:lnTo>
                    <a:pt x="44" y="27"/>
                  </a:lnTo>
                  <a:lnTo>
                    <a:pt x="56" y="18"/>
                  </a:lnTo>
                  <a:lnTo>
                    <a:pt x="84" y="7"/>
                  </a:lnTo>
                  <a:lnTo>
                    <a:pt x="118" y="2"/>
                  </a:lnTo>
                  <a:lnTo>
                    <a:pt x="127" y="0"/>
                  </a:lnTo>
                  <a:lnTo>
                    <a:pt x="135" y="2"/>
                  </a:lnTo>
                  <a:lnTo>
                    <a:pt x="151" y="4"/>
                  </a:lnTo>
                  <a:lnTo>
                    <a:pt x="181" y="11"/>
                  </a:lnTo>
                  <a:lnTo>
                    <a:pt x="204" y="27"/>
                  </a:lnTo>
                  <a:lnTo>
                    <a:pt x="209" y="30"/>
                  </a:lnTo>
                  <a:lnTo>
                    <a:pt x="213" y="35"/>
                  </a:lnTo>
                  <a:lnTo>
                    <a:pt x="220" y="48"/>
                  </a:lnTo>
                  <a:lnTo>
                    <a:pt x="227" y="60"/>
                  </a:lnTo>
                  <a:lnTo>
                    <a:pt x="232" y="90"/>
                  </a:lnTo>
                  <a:lnTo>
                    <a:pt x="232" y="114"/>
                  </a:lnTo>
                  <a:lnTo>
                    <a:pt x="230" y="125"/>
                  </a:lnTo>
                  <a:lnTo>
                    <a:pt x="227" y="141"/>
                  </a:lnTo>
                  <a:lnTo>
                    <a:pt x="216" y="171"/>
                  </a:lnTo>
                  <a:lnTo>
                    <a:pt x="199" y="195"/>
                  </a:lnTo>
                  <a:lnTo>
                    <a:pt x="193" y="201"/>
                  </a:lnTo>
                  <a:lnTo>
                    <a:pt x="186" y="206"/>
                  </a:lnTo>
                  <a:lnTo>
                    <a:pt x="176" y="215"/>
                  </a:lnTo>
                  <a:lnTo>
                    <a:pt x="148" y="227"/>
                  </a:lnTo>
                  <a:lnTo>
                    <a:pt x="114" y="232"/>
                  </a:lnTo>
                  <a:lnTo>
                    <a:pt x="105" y="232"/>
                  </a:lnTo>
                  <a:lnTo>
                    <a:pt x="97" y="232"/>
                  </a:lnTo>
                  <a:lnTo>
                    <a:pt x="79" y="231"/>
                  </a:lnTo>
                  <a:lnTo>
                    <a:pt x="51" y="222"/>
                  </a:lnTo>
                  <a:lnTo>
                    <a:pt x="28" y="206"/>
                  </a:lnTo>
                  <a:lnTo>
                    <a:pt x="25" y="201"/>
                  </a:lnTo>
                  <a:lnTo>
                    <a:pt x="19" y="195"/>
                  </a:lnTo>
                  <a:lnTo>
                    <a:pt x="12" y="185"/>
                  </a:lnTo>
                  <a:lnTo>
                    <a:pt x="2" y="157"/>
                  </a:lnTo>
                  <a:lnTo>
                    <a:pt x="0" y="125"/>
                  </a:lnTo>
                  <a:lnTo>
                    <a:pt x="2" y="114"/>
                  </a:lnTo>
                  <a:lnTo>
                    <a:pt x="2" y="107"/>
                  </a:lnTo>
                  <a:lnTo>
                    <a:pt x="2" y="100"/>
                  </a:lnTo>
                  <a:lnTo>
                    <a:pt x="2" y="104"/>
                  </a:lnTo>
                  <a:lnTo>
                    <a:pt x="2" y="114"/>
                  </a:lnTo>
                  <a:lnTo>
                    <a:pt x="2" y="114"/>
                  </a:lnTo>
                  <a:lnTo>
                    <a:pt x="2" y="11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5" name="Freeform 16"/>
            <p:cNvSpPr>
              <a:spLocks/>
            </p:cNvSpPr>
            <p:nvPr/>
          </p:nvSpPr>
          <p:spPr bwMode="auto">
            <a:xfrm>
              <a:off x="4022" y="2607"/>
              <a:ext cx="222" cy="222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11" y="88"/>
                </a:cxn>
                <a:cxn ang="0">
                  <a:pos x="20" y="5"/>
                </a:cxn>
                <a:cxn ang="0">
                  <a:pos x="62" y="5"/>
                </a:cxn>
                <a:cxn ang="0">
                  <a:pos x="90" y="5"/>
                </a:cxn>
                <a:cxn ang="0">
                  <a:pos x="87" y="23"/>
                </a:cxn>
                <a:cxn ang="0">
                  <a:pos x="87" y="33"/>
                </a:cxn>
                <a:cxn ang="0">
                  <a:pos x="92" y="28"/>
                </a:cxn>
                <a:cxn ang="0">
                  <a:pos x="113" y="12"/>
                </a:cxn>
                <a:cxn ang="0">
                  <a:pos x="125" y="5"/>
                </a:cxn>
                <a:cxn ang="0">
                  <a:pos x="152" y="2"/>
                </a:cxn>
                <a:cxn ang="0">
                  <a:pos x="162" y="2"/>
                </a:cxn>
                <a:cxn ang="0">
                  <a:pos x="192" y="7"/>
                </a:cxn>
                <a:cxn ang="0">
                  <a:pos x="210" y="19"/>
                </a:cxn>
                <a:cxn ang="0">
                  <a:pos x="215" y="32"/>
                </a:cxn>
                <a:cxn ang="0">
                  <a:pos x="222" y="61"/>
                </a:cxn>
                <a:cxn ang="0">
                  <a:pos x="220" y="84"/>
                </a:cxn>
                <a:cxn ang="0">
                  <a:pos x="213" y="169"/>
                </a:cxn>
                <a:cxn ang="0">
                  <a:pos x="210" y="222"/>
                </a:cxn>
                <a:cxn ang="0">
                  <a:pos x="197" y="222"/>
                </a:cxn>
                <a:cxn ang="0">
                  <a:pos x="138" y="222"/>
                </a:cxn>
                <a:cxn ang="0">
                  <a:pos x="138" y="220"/>
                </a:cxn>
                <a:cxn ang="0">
                  <a:pos x="143" y="155"/>
                </a:cxn>
                <a:cxn ang="0">
                  <a:pos x="148" y="112"/>
                </a:cxn>
                <a:cxn ang="0">
                  <a:pos x="148" y="95"/>
                </a:cxn>
                <a:cxn ang="0">
                  <a:pos x="145" y="67"/>
                </a:cxn>
                <a:cxn ang="0">
                  <a:pos x="141" y="60"/>
                </a:cxn>
                <a:cxn ang="0">
                  <a:pos x="134" y="56"/>
                </a:cxn>
                <a:cxn ang="0">
                  <a:pos x="123" y="54"/>
                </a:cxn>
                <a:cxn ang="0">
                  <a:pos x="113" y="54"/>
                </a:cxn>
                <a:cxn ang="0">
                  <a:pos x="99" y="61"/>
                </a:cxn>
                <a:cxn ang="0">
                  <a:pos x="92" y="69"/>
                </a:cxn>
                <a:cxn ang="0">
                  <a:pos x="85" y="86"/>
                </a:cxn>
                <a:cxn ang="0">
                  <a:pos x="81" y="105"/>
                </a:cxn>
                <a:cxn ang="0">
                  <a:pos x="80" y="125"/>
                </a:cxn>
                <a:cxn ang="0">
                  <a:pos x="72" y="220"/>
                </a:cxn>
                <a:cxn ang="0">
                  <a:pos x="71" y="222"/>
                </a:cxn>
                <a:cxn ang="0">
                  <a:pos x="27" y="222"/>
                </a:cxn>
                <a:cxn ang="0">
                  <a:pos x="0" y="222"/>
                </a:cxn>
              </a:cxnLst>
              <a:rect l="0" t="0" r="r" b="b"/>
              <a:pathLst>
                <a:path w="222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1" y="88"/>
                  </a:lnTo>
                  <a:lnTo>
                    <a:pt x="18" y="10"/>
                  </a:lnTo>
                  <a:lnTo>
                    <a:pt x="20" y="5"/>
                  </a:lnTo>
                  <a:lnTo>
                    <a:pt x="30" y="5"/>
                  </a:lnTo>
                  <a:lnTo>
                    <a:pt x="62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7" y="23"/>
                  </a:lnTo>
                  <a:lnTo>
                    <a:pt x="87" y="33"/>
                  </a:lnTo>
                  <a:lnTo>
                    <a:pt x="87" y="33"/>
                  </a:lnTo>
                  <a:lnTo>
                    <a:pt x="88" y="32"/>
                  </a:lnTo>
                  <a:lnTo>
                    <a:pt x="92" y="28"/>
                  </a:lnTo>
                  <a:lnTo>
                    <a:pt x="102" y="19"/>
                  </a:lnTo>
                  <a:lnTo>
                    <a:pt x="113" y="12"/>
                  </a:lnTo>
                  <a:lnTo>
                    <a:pt x="116" y="9"/>
                  </a:lnTo>
                  <a:lnTo>
                    <a:pt x="125" y="5"/>
                  </a:lnTo>
                  <a:lnTo>
                    <a:pt x="138" y="2"/>
                  </a:lnTo>
                  <a:lnTo>
                    <a:pt x="152" y="2"/>
                  </a:lnTo>
                  <a:lnTo>
                    <a:pt x="157" y="0"/>
                  </a:lnTo>
                  <a:lnTo>
                    <a:pt x="162" y="2"/>
                  </a:lnTo>
                  <a:lnTo>
                    <a:pt x="173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10" y="19"/>
                  </a:lnTo>
                  <a:lnTo>
                    <a:pt x="211" y="23"/>
                  </a:lnTo>
                  <a:lnTo>
                    <a:pt x="215" y="32"/>
                  </a:lnTo>
                  <a:lnTo>
                    <a:pt x="218" y="39"/>
                  </a:lnTo>
                  <a:lnTo>
                    <a:pt x="222" y="61"/>
                  </a:lnTo>
                  <a:lnTo>
                    <a:pt x="222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10" y="220"/>
                  </a:lnTo>
                  <a:lnTo>
                    <a:pt x="210" y="222"/>
                  </a:lnTo>
                  <a:lnTo>
                    <a:pt x="208" y="222"/>
                  </a:lnTo>
                  <a:lnTo>
                    <a:pt x="197" y="222"/>
                  </a:lnTo>
                  <a:lnTo>
                    <a:pt x="164" y="222"/>
                  </a:lnTo>
                  <a:lnTo>
                    <a:pt x="138" y="222"/>
                  </a:lnTo>
                  <a:lnTo>
                    <a:pt x="138" y="222"/>
                  </a:lnTo>
                  <a:lnTo>
                    <a:pt x="138" y="220"/>
                  </a:lnTo>
                  <a:lnTo>
                    <a:pt x="138" y="206"/>
                  </a:lnTo>
                  <a:lnTo>
                    <a:pt x="143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8" y="77"/>
                  </a:lnTo>
                  <a:lnTo>
                    <a:pt x="145" y="67"/>
                  </a:lnTo>
                  <a:lnTo>
                    <a:pt x="145" y="63"/>
                  </a:lnTo>
                  <a:lnTo>
                    <a:pt x="141" y="60"/>
                  </a:lnTo>
                  <a:lnTo>
                    <a:pt x="138" y="58"/>
                  </a:lnTo>
                  <a:lnTo>
                    <a:pt x="134" y="56"/>
                  </a:lnTo>
                  <a:lnTo>
                    <a:pt x="129" y="54"/>
                  </a:lnTo>
                  <a:lnTo>
                    <a:pt x="123" y="54"/>
                  </a:lnTo>
                  <a:lnTo>
                    <a:pt x="122" y="53"/>
                  </a:lnTo>
                  <a:lnTo>
                    <a:pt x="113" y="54"/>
                  </a:lnTo>
                  <a:lnTo>
                    <a:pt x="108" y="56"/>
                  </a:lnTo>
                  <a:lnTo>
                    <a:pt x="99" y="61"/>
                  </a:lnTo>
                  <a:lnTo>
                    <a:pt x="94" y="65"/>
                  </a:lnTo>
                  <a:lnTo>
                    <a:pt x="92" y="69"/>
                  </a:lnTo>
                  <a:lnTo>
                    <a:pt x="88" y="74"/>
                  </a:lnTo>
                  <a:lnTo>
                    <a:pt x="85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80" y="109"/>
                  </a:lnTo>
                  <a:lnTo>
                    <a:pt x="80" y="125"/>
                  </a:lnTo>
                  <a:lnTo>
                    <a:pt x="74" y="179"/>
                  </a:lnTo>
                  <a:lnTo>
                    <a:pt x="72" y="220"/>
                  </a:lnTo>
                  <a:lnTo>
                    <a:pt x="72" y="222"/>
                  </a:lnTo>
                  <a:lnTo>
                    <a:pt x="71" y="222"/>
                  </a:lnTo>
                  <a:lnTo>
                    <a:pt x="60" y="222"/>
                  </a:lnTo>
                  <a:lnTo>
                    <a:pt x="27" y="222"/>
                  </a:lnTo>
                  <a:lnTo>
                    <a:pt x="0" y="222"/>
                  </a:lnTo>
                  <a:lnTo>
                    <a:pt x="0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6" name="Freeform 17"/>
            <p:cNvSpPr>
              <a:spLocks/>
            </p:cNvSpPr>
            <p:nvPr/>
          </p:nvSpPr>
          <p:spPr bwMode="auto">
            <a:xfrm>
              <a:off x="4276" y="2605"/>
              <a:ext cx="212" cy="231"/>
            </a:xfrm>
            <a:custGeom>
              <a:avLst/>
              <a:gdLst/>
              <a:ahLst/>
              <a:cxnLst>
                <a:cxn ang="0">
                  <a:pos x="42" y="158"/>
                </a:cxn>
                <a:cxn ang="0">
                  <a:pos x="70" y="162"/>
                </a:cxn>
                <a:cxn ang="0">
                  <a:pos x="77" y="180"/>
                </a:cxn>
                <a:cxn ang="0">
                  <a:pos x="84" y="183"/>
                </a:cxn>
                <a:cxn ang="0">
                  <a:pos x="107" y="187"/>
                </a:cxn>
                <a:cxn ang="0">
                  <a:pos x="121" y="185"/>
                </a:cxn>
                <a:cxn ang="0">
                  <a:pos x="133" y="180"/>
                </a:cxn>
                <a:cxn ang="0">
                  <a:pos x="138" y="171"/>
                </a:cxn>
                <a:cxn ang="0">
                  <a:pos x="138" y="162"/>
                </a:cxn>
                <a:cxn ang="0">
                  <a:pos x="126" y="151"/>
                </a:cxn>
                <a:cxn ang="0">
                  <a:pos x="105" y="144"/>
                </a:cxn>
                <a:cxn ang="0">
                  <a:pos x="82" y="137"/>
                </a:cxn>
                <a:cxn ang="0">
                  <a:pos x="61" y="130"/>
                </a:cxn>
                <a:cxn ang="0">
                  <a:pos x="26" y="107"/>
                </a:cxn>
                <a:cxn ang="0">
                  <a:pos x="17" y="95"/>
                </a:cxn>
                <a:cxn ang="0">
                  <a:pos x="15" y="65"/>
                </a:cxn>
                <a:cxn ang="0">
                  <a:pos x="40" y="23"/>
                </a:cxn>
                <a:cxn ang="0">
                  <a:pos x="59" y="12"/>
                </a:cxn>
                <a:cxn ang="0">
                  <a:pos x="116" y="0"/>
                </a:cxn>
                <a:cxn ang="0">
                  <a:pos x="163" y="7"/>
                </a:cxn>
                <a:cxn ang="0">
                  <a:pos x="191" y="20"/>
                </a:cxn>
                <a:cxn ang="0">
                  <a:pos x="211" y="58"/>
                </a:cxn>
                <a:cxn ang="0">
                  <a:pos x="200" y="63"/>
                </a:cxn>
                <a:cxn ang="0">
                  <a:pos x="144" y="63"/>
                </a:cxn>
                <a:cxn ang="0">
                  <a:pos x="135" y="48"/>
                </a:cxn>
                <a:cxn ang="0">
                  <a:pos x="126" y="44"/>
                </a:cxn>
                <a:cxn ang="0">
                  <a:pos x="107" y="42"/>
                </a:cxn>
                <a:cxn ang="0">
                  <a:pos x="93" y="46"/>
                </a:cxn>
                <a:cxn ang="0">
                  <a:pos x="86" y="55"/>
                </a:cxn>
                <a:cxn ang="0">
                  <a:pos x="86" y="65"/>
                </a:cxn>
                <a:cxn ang="0">
                  <a:pos x="96" y="74"/>
                </a:cxn>
                <a:cxn ang="0">
                  <a:pos x="119" y="83"/>
                </a:cxn>
                <a:cxn ang="0">
                  <a:pos x="130" y="86"/>
                </a:cxn>
                <a:cxn ang="0">
                  <a:pos x="145" y="92"/>
                </a:cxn>
                <a:cxn ang="0">
                  <a:pos x="175" y="100"/>
                </a:cxn>
                <a:cxn ang="0">
                  <a:pos x="191" y="109"/>
                </a:cxn>
                <a:cxn ang="0">
                  <a:pos x="202" y="122"/>
                </a:cxn>
                <a:cxn ang="0">
                  <a:pos x="209" y="132"/>
                </a:cxn>
                <a:cxn ang="0">
                  <a:pos x="211" y="153"/>
                </a:cxn>
                <a:cxn ang="0">
                  <a:pos x="207" y="173"/>
                </a:cxn>
                <a:cxn ang="0">
                  <a:pos x="179" y="211"/>
                </a:cxn>
                <a:cxn ang="0">
                  <a:pos x="137" y="229"/>
                </a:cxn>
                <a:cxn ang="0">
                  <a:pos x="91" y="231"/>
                </a:cxn>
                <a:cxn ang="0">
                  <a:pos x="28" y="216"/>
                </a:cxn>
                <a:cxn ang="0">
                  <a:pos x="14" y="202"/>
                </a:cxn>
                <a:cxn ang="0">
                  <a:pos x="0" y="158"/>
                </a:cxn>
              </a:cxnLst>
              <a:rect l="0" t="0" r="r" b="b"/>
              <a:pathLst>
                <a:path w="212" h="231">
                  <a:moveTo>
                    <a:pt x="0" y="158"/>
                  </a:moveTo>
                  <a:lnTo>
                    <a:pt x="10" y="158"/>
                  </a:lnTo>
                  <a:lnTo>
                    <a:pt x="42" y="158"/>
                  </a:lnTo>
                  <a:lnTo>
                    <a:pt x="68" y="158"/>
                  </a:lnTo>
                  <a:lnTo>
                    <a:pt x="70" y="158"/>
                  </a:lnTo>
                  <a:lnTo>
                    <a:pt x="70" y="162"/>
                  </a:lnTo>
                  <a:lnTo>
                    <a:pt x="70" y="165"/>
                  </a:lnTo>
                  <a:lnTo>
                    <a:pt x="72" y="173"/>
                  </a:lnTo>
                  <a:lnTo>
                    <a:pt x="77" y="180"/>
                  </a:lnTo>
                  <a:lnTo>
                    <a:pt x="79" y="180"/>
                  </a:lnTo>
                  <a:lnTo>
                    <a:pt x="80" y="181"/>
                  </a:lnTo>
                  <a:lnTo>
                    <a:pt x="84" y="183"/>
                  </a:lnTo>
                  <a:lnTo>
                    <a:pt x="93" y="187"/>
                  </a:lnTo>
                  <a:lnTo>
                    <a:pt x="103" y="187"/>
                  </a:lnTo>
                  <a:lnTo>
                    <a:pt x="107" y="187"/>
                  </a:lnTo>
                  <a:lnTo>
                    <a:pt x="109" y="187"/>
                  </a:lnTo>
                  <a:lnTo>
                    <a:pt x="112" y="187"/>
                  </a:lnTo>
                  <a:lnTo>
                    <a:pt x="121" y="185"/>
                  </a:lnTo>
                  <a:lnTo>
                    <a:pt x="128" y="183"/>
                  </a:lnTo>
                  <a:lnTo>
                    <a:pt x="130" y="181"/>
                  </a:lnTo>
                  <a:lnTo>
                    <a:pt x="133" y="180"/>
                  </a:lnTo>
                  <a:lnTo>
                    <a:pt x="135" y="176"/>
                  </a:lnTo>
                  <a:lnTo>
                    <a:pt x="137" y="174"/>
                  </a:lnTo>
                  <a:lnTo>
                    <a:pt x="138" y="171"/>
                  </a:lnTo>
                  <a:lnTo>
                    <a:pt x="138" y="167"/>
                  </a:lnTo>
                  <a:lnTo>
                    <a:pt x="140" y="165"/>
                  </a:lnTo>
                  <a:lnTo>
                    <a:pt x="138" y="162"/>
                  </a:lnTo>
                  <a:lnTo>
                    <a:pt x="137" y="160"/>
                  </a:lnTo>
                  <a:lnTo>
                    <a:pt x="131" y="155"/>
                  </a:lnTo>
                  <a:lnTo>
                    <a:pt x="126" y="151"/>
                  </a:lnTo>
                  <a:lnTo>
                    <a:pt x="117" y="148"/>
                  </a:lnTo>
                  <a:lnTo>
                    <a:pt x="109" y="144"/>
                  </a:lnTo>
                  <a:lnTo>
                    <a:pt x="105" y="144"/>
                  </a:lnTo>
                  <a:lnTo>
                    <a:pt x="100" y="143"/>
                  </a:lnTo>
                  <a:lnTo>
                    <a:pt x="89" y="139"/>
                  </a:lnTo>
                  <a:lnTo>
                    <a:pt x="82" y="137"/>
                  </a:lnTo>
                  <a:lnTo>
                    <a:pt x="80" y="136"/>
                  </a:lnTo>
                  <a:lnTo>
                    <a:pt x="73" y="134"/>
                  </a:lnTo>
                  <a:lnTo>
                    <a:pt x="61" y="130"/>
                  </a:lnTo>
                  <a:lnTo>
                    <a:pt x="42" y="122"/>
                  </a:lnTo>
                  <a:lnTo>
                    <a:pt x="28" y="111"/>
                  </a:lnTo>
                  <a:lnTo>
                    <a:pt x="26" y="107"/>
                  </a:lnTo>
                  <a:lnTo>
                    <a:pt x="22" y="106"/>
                  </a:lnTo>
                  <a:lnTo>
                    <a:pt x="19" y="100"/>
                  </a:lnTo>
                  <a:lnTo>
                    <a:pt x="17" y="95"/>
                  </a:lnTo>
                  <a:lnTo>
                    <a:pt x="14" y="81"/>
                  </a:lnTo>
                  <a:lnTo>
                    <a:pt x="15" y="69"/>
                  </a:lnTo>
                  <a:lnTo>
                    <a:pt x="15" y="65"/>
                  </a:lnTo>
                  <a:lnTo>
                    <a:pt x="17" y="55"/>
                  </a:lnTo>
                  <a:lnTo>
                    <a:pt x="26" y="37"/>
                  </a:lnTo>
                  <a:lnTo>
                    <a:pt x="40" y="23"/>
                  </a:lnTo>
                  <a:lnTo>
                    <a:pt x="45" y="20"/>
                  </a:lnTo>
                  <a:lnTo>
                    <a:pt x="49" y="18"/>
                  </a:lnTo>
                  <a:lnTo>
                    <a:pt x="59" y="12"/>
                  </a:lnTo>
                  <a:lnTo>
                    <a:pt x="80" y="5"/>
                  </a:lnTo>
                  <a:lnTo>
                    <a:pt x="107" y="2"/>
                  </a:lnTo>
                  <a:lnTo>
                    <a:pt x="116" y="0"/>
                  </a:lnTo>
                  <a:lnTo>
                    <a:pt x="123" y="2"/>
                  </a:lnTo>
                  <a:lnTo>
                    <a:pt x="137" y="2"/>
                  </a:lnTo>
                  <a:lnTo>
                    <a:pt x="163" y="7"/>
                  </a:lnTo>
                  <a:lnTo>
                    <a:pt x="182" y="14"/>
                  </a:lnTo>
                  <a:lnTo>
                    <a:pt x="188" y="16"/>
                  </a:lnTo>
                  <a:lnTo>
                    <a:pt x="191" y="20"/>
                  </a:lnTo>
                  <a:lnTo>
                    <a:pt x="196" y="25"/>
                  </a:lnTo>
                  <a:lnTo>
                    <a:pt x="207" y="41"/>
                  </a:lnTo>
                  <a:lnTo>
                    <a:pt x="211" y="58"/>
                  </a:lnTo>
                  <a:lnTo>
                    <a:pt x="212" y="63"/>
                  </a:lnTo>
                  <a:lnTo>
                    <a:pt x="211" y="63"/>
                  </a:lnTo>
                  <a:lnTo>
                    <a:pt x="200" y="63"/>
                  </a:lnTo>
                  <a:lnTo>
                    <a:pt x="168" y="63"/>
                  </a:lnTo>
                  <a:lnTo>
                    <a:pt x="144" y="63"/>
                  </a:lnTo>
                  <a:lnTo>
                    <a:pt x="144" y="63"/>
                  </a:lnTo>
                  <a:lnTo>
                    <a:pt x="142" y="58"/>
                  </a:lnTo>
                  <a:lnTo>
                    <a:pt x="138" y="53"/>
                  </a:lnTo>
                  <a:lnTo>
                    <a:pt x="135" y="48"/>
                  </a:lnTo>
                  <a:lnTo>
                    <a:pt x="135" y="46"/>
                  </a:lnTo>
                  <a:lnTo>
                    <a:pt x="130" y="44"/>
                  </a:lnTo>
                  <a:lnTo>
                    <a:pt x="126" y="44"/>
                  </a:lnTo>
                  <a:lnTo>
                    <a:pt x="119" y="42"/>
                  </a:lnTo>
                  <a:lnTo>
                    <a:pt x="114" y="41"/>
                  </a:lnTo>
                  <a:lnTo>
                    <a:pt x="107" y="42"/>
                  </a:lnTo>
                  <a:lnTo>
                    <a:pt x="100" y="44"/>
                  </a:lnTo>
                  <a:lnTo>
                    <a:pt x="93" y="46"/>
                  </a:lnTo>
                  <a:lnTo>
                    <a:pt x="93" y="46"/>
                  </a:lnTo>
                  <a:lnTo>
                    <a:pt x="91" y="48"/>
                  </a:lnTo>
                  <a:lnTo>
                    <a:pt x="89" y="49"/>
                  </a:lnTo>
                  <a:lnTo>
                    <a:pt x="86" y="55"/>
                  </a:lnTo>
                  <a:lnTo>
                    <a:pt x="86" y="60"/>
                  </a:lnTo>
                  <a:lnTo>
                    <a:pt x="86" y="60"/>
                  </a:lnTo>
                  <a:lnTo>
                    <a:pt x="86" y="65"/>
                  </a:lnTo>
                  <a:lnTo>
                    <a:pt x="87" y="69"/>
                  </a:lnTo>
                  <a:lnTo>
                    <a:pt x="89" y="71"/>
                  </a:lnTo>
                  <a:lnTo>
                    <a:pt x="96" y="74"/>
                  </a:lnTo>
                  <a:lnTo>
                    <a:pt x="103" y="78"/>
                  </a:lnTo>
                  <a:lnTo>
                    <a:pt x="112" y="81"/>
                  </a:lnTo>
                  <a:lnTo>
                    <a:pt x="119" y="83"/>
                  </a:lnTo>
                  <a:lnTo>
                    <a:pt x="123" y="85"/>
                  </a:lnTo>
                  <a:lnTo>
                    <a:pt x="126" y="86"/>
                  </a:lnTo>
                  <a:lnTo>
                    <a:pt x="130" y="86"/>
                  </a:lnTo>
                  <a:lnTo>
                    <a:pt x="131" y="86"/>
                  </a:lnTo>
                  <a:lnTo>
                    <a:pt x="135" y="88"/>
                  </a:lnTo>
                  <a:lnTo>
                    <a:pt x="145" y="92"/>
                  </a:lnTo>
                  <a:lnTo>
                    <a:pt x="161" y="97"/>
                  </a:lnTo>
                  <a:lnTo>
                    <a:pt x="172" y="100"/>
                  </a:lnTo>
                  <a:lnTo>
                    <a:pt x="175" y="100"/>
                  </a:lnTo>
                  <a:lnTo>
                    <a:pt x="179" y="104"/>
                  </a:lnTo>
                  <a:lnTo>
                    <a:pt x="186" y="106"/>
                  </a:lnTo>
                  <a:lnTo>
                    <a:pt x="191" y="109"/>
                  </a:lnTo>
                  <a:lnTo>
                    <a:pt x="193" y="109"/>
                  </a:lnTo>
                  <a:lnTo>
                    <a:pt x="196" y="114"/>
                  </a:lnTo>
                  <a:lnTo>
                    <a:pt x="202" y="122"/>
                  </a:lnTo>
                  <a:lnTo>
                    <a:pt x="207" y="129"/>
                  </a:lnTo>
                  <a:lnTo>
                    <a:pt x="209" y="129"/>
                  </a:lnTo>
                  <a:lnTo>
                    <a:pt x="209" y="132"/>
                  </a:lnTo>
                  <a:lnTo>
                    <a:pt x="209" y="136"/>
                  </a:lnTo>
                  <a:lnTo>
                    <a:pt x="211" y="144"/>
                  </a:lnTo>
                  <a:lnTo>
                    <a:pt x="211" y="153"/>
                  </a:lnTo>
                  <a:lnTo>
                    <a:pt x="211" y="155"/>
                  </a:lnTo>
                  <a:lnTo>
                    <a:pt x="209" y="162"/>
                  </a:lnTo>
                  <a:lnTo>
                    <a:pt x="207" y="173"/>
                  </a:lnTo>
                  <a:lnTo>
                    <a:pt x="198" y="192"/>
                  </a:lnTo>
                  <a:lnTo>
                    <a:pt x="182" y="208"/>
                  </a:lnTo>
                  <a:lnTo>
                    <a:pt x="179" y="211"/>
                  </a:lnTo>
                  <a:lnTo>
                    <a:pt x="174" y="215"/>
                  </a:lnTo>
                  <a:lnTo>
                    <a:pt x="163" y="222"/>
                  </a:lnTo>
                  <a:lnTo>
                    <a:pt x="137" y="229"/>
                  </a:lnTo>
                  <a:lnTo>
                    <a:pt x="107" y="231"/>
                  </a:lnTo>
                  <a:lnTo>
                    <a:pt x="100" y="231"/>
                  </a:lnTo>
                  <a:lnTo>
                    <a:pt x="91" y="231"/>
                  </a:lnTo>
                  <a:lnTo>
                    <a:pt x="77" y="231"/>
                  </a:lnTo>
                  <a:lnTo>
                    <a:pt x="49" y="225"/>
                  </a:lnTo>
                  <a:lnTo>
                    <a:pt x="28" y="216"/>
                  </a:lnTo>
                  <a:lnTo>
                    <a:pt x="24" y="213"/>
                  </a:lnTo>
                  <a:lnTo>
                    <a:pt x="19" y="209"/>
                  </a:lnTo>
                  <a:lnTo>
                    <a:pt x="14" y="202"/>
                  </a:lnTo>
                  <a:lnTo>
                    <a:pt x="3" y="185"/>
                  </a:lnTo>
                  <a:lnTo>
                    <a:pt x="0" y="165"/>
                  </a:lnTo>
                  <a:lnTo>
                    <a:pt x="0" y="158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7" name="Freeform 18"/>
            <p:cNvSpPr>
              <a:spLocks/>
            </p:cNvSpPr>
            <p:nvPr/>
          </p:nvSpPr>
          <p:spPr bwMode="auto">
            <a:xfrm>
              <a:off x="4523" y="2612"/>
              <a:ext cx="224" cy="224"/>
            </a:xfrm>
            <a:custGeom>
              <a:avLst/>
              <a:gdLst/>
              <a:ahLst/>
              <a:cxnLst>
                <a:cxn ang="0">
                  <a:pos x="222" y="5"/>
                </a:cxn>
                <a:cxn ang="0">
                  <a:pos x="211" y="136"/>
                </a:cxn>
                <a:cxn ang="0">
                  <a:pos x="204" y="217"/>
                </a:cxn>
                <a:cxn ang="0">
                  <a:pos x="192" y="217"/>
                </a:cxn>
                <a:cxn ang="0">
                  <a:pos x="134" y="217"/>
                </a:cxn>
                <a:cxn ang="0">
                  <a:pos x="134" y="213"/>
                </a:cxn>
                <a:cxn ang="0">
                  <a:pos x="136" y="188"/>
                </a:cxn>
                <a:cxn ang="0">
                  <a:pos x="134" y="190"/>
                </a:cxn>
                <a:cxn ang="0">
                  <a:pos x="118" y="206"/>
                </a:cxn>
                <a:cxn ang="0">
                  <a:pos x="106" y="215"/>
                </a:cxn>
                <a:cxn ang="0">
                  <a:pos x="97" y="220"/>
                </a:cxn>
                <a:cxn ang="0">
                  <a:pos x="69" y="224"/>
                </a:cxn>
                <a:cxn ang="0">
                  <a:pos x="60" y="224"/>
                </a:cxn>
                <a:cxn ang="0">
                  <a:pos x="32" y="218"/>
                </a:cxn>
                <a:cxn ang="0">
                  <a:pos x="15" y="204"/>
                </a:cxn>
                <a:cxn ang="0">
                  <a:pos x="4" y="187"/>
                </a:cxn>
                <a:cxn ang="0">
                  <a:pos x="2" y="150"/>
                </a:cxn>
                <a:cxn ang="0">
                  <a:pos x="4" y="127"/>
                </a:cxn>
                <a:cxn ang="0">
                  <a:pos x="13" y="4"/>
                </a:cxn>
                <a:cxn ang="0">
                  <a:pos x="25" y="0"/>
                </a:cxn>
                <a:cxn ang="0">
                  <a:pos x="85" y="0"/>
                </a:cxn>
                <a:cxn ang="0">
                  <a:pos x="85" y="4"/>
                </a:cxn>
                <a:cxn ang="0">
                  <a:pos x="80" y="78"/>
                </a:cxn>
                <a:cxn ang="0">
                  <a:pos x="76" y="122"/>
                </a:cxn>
                <a:cxn ang="0">
                  <a:pos x="74" y="134"/>
                </a:cxn>
                <a:cxn ang="0">
                  <a:pos x="78" y="157"/>
                </a:cxn>
                <a:cxn ang="0">
                  <a:pos x="81" y="164"/>
                </a:cxn>
                <a:cxn ang="0">
                  <a:pos x="88" y="167"/>
                </a:cxn>
                <a:cxn ang="0">
                  <a:pos x="97" y="169"/>
                </a:cxn>
                <a:cxn ang="0">
                  <a:pos x="102" y="169"/>
                </a:cxn>
                <a:cxn ang="0">
                  <a:pos x="120" y="166"/>
                </a:cxn>
                <a:cxn ang="0">
                  <a:pos x="131" y="157"/>
                </a:cxn>
                <a:cxn ang="0">
                  <a:pos x="136" y="144"/>
                </a:cxn>
                <a:cxn ang="0">
                  <a:pos x="141" y="116"/>
                </a:cxn>
                <a:cxn ang="0">
                  <a:pos x="141" y="99"/>
                </a:cxn>
                <a:cxn ang="0">
                  <a:pos x="150" y="4"/>
                </a:cxn>
                <a:cxn ang="0">
                  <a:pos x="162" y="0"/>
                </a:cxn>
                <a:cxn ang="0">
                  <a:pos x="222" y="0"/>
                </a:cxn>
                <a:cxn ang="0">
                  <a:pos x="224" y="0"/>
                </a:cxn>
              </a:cxnLst>
              <a:rect l="0" t="0" r="r" b="b"/>
              <a:pathLst>
                <a:path w="224" h="224">
                  <a:moveTo>
                    <a:pt x="224" y="0"/>
                  </a:moveTo>
                  <a:lnTo>
                    <a:pt x="222" y="5"/>
                  </a:lnTo>
                  <a:lnTo>
                    <a:pt x="220" y="35"/>
                  </a:lnTo>
                  <a:lnTo>
                    <a:pt x="211" y="136"/>
                  </a:lnTo>
                  <a:lnTo>
                    <a:pt x="204" y="213"/>
                  </a:lnTo>
                  <a:lnTo>
                    <a:pt x="204" y="217"/>
                  </a:lnTo>
                  <a:lnTo>
                    <a:pt x="203" y="217"/>
                  </a:lnTo>
                  <a:lnTo>
                    <a:pt x="192" y="217"/>
                  </a:lnTo>
                  <a:lnTo>
                    <a:pt x="160" y="217"/>
                  </a:lnTo>
                  <a:lnTo>
                    <a:pt x="134" y="217"/>
                  </a:lnTo>
                  <a:lnTo>
                    <a:pt x="134" y="217"/>
                  </a:lnTo>
                  <a:lnTo>
                    <a:pt x="134" y="213"/>
                  </a:lnTo>
                  <a:lnTo>
                    <a:pt x="136" y="199"/>
                  </a:lnTo>
                  <a:lnTo>
                    <a:pt x="136" y="188"/>
                  </a:lnTo>
                  <a:lnTo>
                    <a:pt x="138" y="187"/>
                  </a:lnTo>
                  <a:lnTo>
                    <a:pt x="134" y="190"/>
                  </a:lnTo>
                  <a:lnTo>
                    <a:pt x="129" y="195"/>
                  </a:lnTo>
                  <a:lnTo>
                    <a:pt x="118" y="206"/>
                  </a:lnTo>
                  <a:lnTo>
                    <a:pt x="108" y="213"/>
                  </a:lnTo>
                  <a:lnTo>
                    <a:pt x="106" y="215"/>
                  </a:lnTo>
                  <a:lnTo>
                    <a:pt x="102" y="217"/>
                  </a:lnTo>
                  <a:lnTo>
                    <a:pt x="97" y="220"/>
                  </a:lnTo>
                  <a:lnTo>
                    <a:pt x="83" y="224"/>
                  </a:lnTo>
                  <a:lnTo>
                    <a:pt x="69" y="224"/>
                  </a:lnTo>
                  <a:lnTo>
                    <a:pt x="67" y="224"/>
                  </a:lnTo>
                  <a:lnTo>
                    <a:pt x="60" y="224"/>
                  </a:lnTo>
                  <a:lnTo>
                    <a:pt x="50" y="224"/>
                  </a:lnTo>
                  <a:lnTo>
                    <a:pt x="32" y="218"/>
                  </a:lnTo>
                  <a:lnTo>
                    <a:pt x="16" y="208"/>
                  </a:lnTo>
                  <a:lnTo>
                    <a:pt x="15" y="204"/>
                  </a:lnTo>
                  <a:lnTo>
                    <a:pt x="7" y="195"/>
                  </a:lnTo>
                  <a:lnTo>
                    <a:pt x="4" y="187"/>
                  </a:lnTo>
                  <a:lnTo>
                    <a:pt x="0" y="167"/>
                  </a:lnTo>
                  <a:lnTo>
                    <a:pt x="2" y="150"/>
                  </a:lnTo>
                  <a:lnTo>
                    <a:pt x="2" y="148"/>
                  </a:lnTo>
                  <a:lnTo>
                    <a:pt x="4" y="127"/>
                  </a:lnTo>
                  <a:lnTo>
                    <a:pt x="9" y="56"/>
                  </a:lnTo>
                  <a:lnTo>
                    <a:pt x="13" y="4"/>
                  </a:lnTo>
                  <a:lnTo>
                    <a:pt x="15" y="0"/>
                  </a:lnTo>
                  <a:lnTo>
                    <a:pt x="25" y="0"/>
                  </a:lnTo>
                  <a:lnTo>
                    <a:pt x="58" y="0"/>
                  </a:lnTo>
                  <a:lnTo>
                    <a:pt x="85" y="0"/>
                  </a:lnTo>
                  <a:lnTo>
                    <a:pt x="87" y="0"/>
                  </a:lnTo>
                  <a:lnTo>
                    <a:pt x="85" y="4"/>
                  </a:lnTo>
                  <a:lnTo>
                    <a:pt x="85" y="20"/>
                  </a:lnTo>
                  <a:lnTo>
                    <a:pt x="80" y="78"/>
                  </a:lnTo>
                  <a:lnTo>
                    <a:pt x="76" y="120"/>
                  </a:lnTo>
                  <a:lnTo>
                    <a:pt x="76" y="122"/>
                  </a:lnTo>
                  <a:lnTo>
                    <a:pt x="74" y="127"/>
                  </a:lnTo>
                  <a:lnTo>
                    <a:pt x="74" y="134"/>
                  </a:lnTo>
                  <a:lnTo>
                    <a:pt x="74" y="148"/>
                  </a:lnTo>
                  <a:lnTo>
                    <a:pt x="78" y="157"/>
                  </a:lnTo>
                  <a:lnTo>
                    <a:pt x="80" y="158"/>
                  </a:lnTo>
                  <a:lnTo>
                    <a:pt x="81" y="164"/>
                  </a:lnTo>
                  <a:lnTo>
                    <a:pt x="85" y="166"/>
                  </a:lnTo>
                  <a:lnTo>
                    <a:pt x="88" y="167"/>
                  </a:lnTo>
                  <a:lnTo>
                    <a:pt x="92" y="169"/>
                  </a:lnTo>
                  <a:lnTo>
                    <a:pt x="97" y="169"/>
                  </a:lnTo>
                  <a:lnTo>
                    <a:pt x="101" y="169"/>
                  </a:lnTo>
                  <a:lnTo>
                    <a:pt x="102" y="169"/>
                  </a:lnTo>
                  <a:lnTo>
                    <a:pt x="109" y="169"/>
                  </a:lnTo>
                  <a:lnTo>
                    <a:pt x="120" y="166"/>
                  </a:lnTo>
                  <a:lnTo>
                    <a:pt x="127" y="158"/>
                  </a:lnTo>
                  <a:lnTo>
                    <a:pt x="131" y="157"/>
                  </a:lnTo>
                  <a:lnTo>
                    <a:pt x="134" y="150"/>
                  </a:lnTo>
                  <a:lnTo>
                    <a:pt x="136" y="144"/>
                  </a:lnTo>
                  <a:lnTo>
                    <a:pt x="139" y="130"/>
                  </a:lnTo>
                  <a:lnTo>
                    <a:pt x="141" y="116"/>
                  </a:lnTo>
                  <a:lnTo>
                    <a:pt x="141" y="115"/>
                  </a:lnTo>
                  <a:lnTo>
                    <a:pt x="141" y="99"/>
                  </a:lnTo>
                  <a:lnTo>
                    <a:pt x="146" y="44"/>
                  </a:lnTo>
                  <a:lnTo>
                    <a:pt x="150" y="4"/>
                  </a:lnTo>
                  <a:lnTo>
                    <a:pt x="152" y="0"/>
                  </a:lnTo>
                  <a:lnTo>
                    <a:pt x="162" y="0"/>
                  </a:lnTo>
                  <a:lnTo>
                    <a:pt x="196" y="0"/>
                  </a:lnTo>
                  <a:lnTo>
                    <a:pt x="222" y="0"/>
                  </a:lnTo>
                  <a:lnTo>
                    <a:pt x="224" y="0"/>
                  </a:lnTo>
                  <a:lnTo>
                    <a:pt x="224" y="0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8" name="Freeform 19"/>
            <p:cNvSpPr>
              <a:spLocks/>
            </p:cNvSpPr>
            <p:nvPr/>
          </p:nvSpPr>
          <p:spPr bwMode="auto">
            <a:xfrm>
              <a:off x="4777" y="2535"/>
              <a:ext cx="96" cy="294"/>
            </a:xfrm>
            <a:custGeom>
              <a:avLst/>
              <a:gdLst/>
              <a:ahLst/>
              <a:cxnLst>
                <a:cxn ang="0">
                  <a:pos x="0" y="294"/>
                </a:cxn>
                <a:cxn ang="0">
                  <a:pos x="0" y="288"/>
                </a:cxn>
                <a:cxn ang="0">
                  <a:pos x="3" y="248"/>
                </a:cxn>
                <a:cxn ang="0">
                  <a:pos x="15" y="111"/>
                </a:cxn>
                <a:cxn ang="0">
                  <a:pos x="24" y="7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68" y="0"/>
                </a:cxn>
                <a:cxn ang="0">
                  <a:pos x="95" y="0"/>
                </a:cxn>
                <a:cxn ang="0">
                  <a:pos x="96" y="0"/>
                </a:cxn>
                <a:cxn ang="0">
                  <a:pos x="95" y="7"/>
                </a:cxn>
                <a:cxn ang="0">
                  <a:pos x="91" y="47"/>
                </a:cxn>
                <a:cxn ang="0">
                  <a:pos x="80" y="184"/>
                </a:cxn>
                <a:cxn ang="0">
                  <a:pos x="72" y="288"/>
                </a:cxn>
                <a:cxn ang="0">
                  <a:pos x="72" y="294"/>
                </a:cxn>
                <a:cxn ang="0">
                  <a:pos x="70" y="294"/>
                </a:cxn>
                <a:cxn ang="0">
                  <a:pos x="59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96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7"/>
                  </a:lnTo>
                  <a:lnTo>
                    <a:pt x="91" y="47"/>
                  </a:lnTo>
                  <a:lnTo>
                    <a:pt x="80" y="184"/>
                  </a:lnTo>
                  <a:lnTo>
                    <a:pt x="72" y="288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9" name="Freeform 20"/>
            <p:cNvSpPr>
              <a:spLocks/>
            </p:cNvSpPr>
            <p:nvPr/>
          </p:nvSpPr>
          <p:spPr bwMode="auto">
            <a:xfrm>
              <a:off x="4891" y="2551"/>
              <a:ext cx="141" cy="283"/>
            </a:xfrm>
            <a:custGeom>
              <a:avLst/>
              <a:gdLst/>
              <a:ahLst/>
              <a:cxnLst>
                <a:cxn ang="0">
                  <a:pos x="0" y="98"/>
                </a:cxn>
                <a:cxn ang="0">
                  <a:pos x="2" y="63"/>
                </a:cxn>
                <a:cxn ang="0">
                  <a:pos x="7" y="61"/>
                </a:cxn>
                <a:cxn ang="0">
                  <a:pos x="32" y="61"/>
                </a:cxn>
                <a:cxn ang="0">
                  <a:pos x="33" y="52"/>
                </a:cxn>
                <a:cxn ang="0">
                  <a:pos x="37" y="1"/>
                </a:cxn>
                <a:cxn ang="0">
                  <a:pos x="49" y="0"/>
                </a:cxn>
                <a:cxn ang="0">
                  <a:pos x="109" y="0"/>
                </a:cxn>
                <a:cxn ang="0">
                  <a:pos x="109" y="10"/>
                </a:cxn>
                <a:cxn ang="0">
                  <a:pos x="105" y="61"/>
                </a:cxn>
                <a:cxn ang="0">
                  <a:pos x="111" y="61"/>
                </a:cxn>
                <a:cxn ang="0">
                  <a:pos x="139" y="61"/>
                </a:cxn>
                <a:cxn ang="0">
                  <a:pos x="139" y="68"/>
                </a:cxn>
                <a:cxn ang="0">
                  <a:pos x="137" y="103"/>
                </a:cxn>
                <a:cxn ang="0">
                  <a:pos x="135" y="103"/>
                </a:cxn>
                <a:cxn ang="0">
                  <a:pos x="112" y="103"/>
                </a:cxn>
                <a:cxn ang="0">
                  <a:pos x="100" y="103"/>
                </a:cxn>
                <a:cxn ang="0">
                  <a:pos x="98" y="119"/>
                </a:cxn>
                <a:cxn ang="0">
                  <a:pos x="93" y="197"/>
                </a:cxn>
                <a:cxn ang="0">
                  <a:pos x="91" y="202"/>
                </a:cxn>
                <a:cxn ang="0">
                  <a:pos x="91" y="219"/>
                </a:cxn>
                <a:cxn ang="0">
                  <a:pos x="95" y="227"/>
                </a:cxn>
                <a:cxn ang="0">
                  <a:pos x="100" y="232"/>
                </a:cxn>
                <a:cxn ang="0">
                  <a:pos x="112" y="234"/>
                </a:cxn>
                <a:cxn ang="0">
                  <a:pos x="118" y="234"/>
                </a:cxn>
                <a:cxn ang="0">
                  <a:pos x="121" y="234"/>
                </a:cxn>
                <a:cxn ang="0">
                  <a:pos x="125" y="234"/>
                </a:cxn>
                <a:cxn ang="0">
                  <a:pos x="121" y="263"/>
                </a:cxn>
                <a:cxn ang="0">
                  <a:pos x="121" y="279"/>
                </a:cxn>
                <a:cxn ang="0">
                  <a:pos x="107" y="281"/>
                </a:cxn>
                <a:cxn ang="0">
                  <a:pos x="98" y="283"/>
                </a:cxn>
                <a:cxn ang="0">
                  <a:pos x="93" y="283"/>
                </a:cxn>
                <a:cxn ang="0">
                  <a:pos x="79" y="283"/>
                </a:cxn>
                <a:cxn ang="0">
                  <a:pos x="70" y="283"/>
                </a:cxn>
                <a:cxn ang="0">
                  <a:pos x="42" y="278"/>
                </a:cxn>
                <a:cxn ang="0">
                  <a:pos x="28" y="265"/>
                </a:cxn>
                <a:cxn ang="0">
                  <a:pos x="23" y="255"/>
                </a:cxn>
                <a:cxn ang="0">
                  <a:pos x="21" y="216"/>
                </a:cxn>
                <a:cxn ang="0">
                  <a:pos x="23" y="176"/>
                </a:cxn>
                <a:cxn ang="0">
                  <a:pos x="28" y="105"/>
                </a:cxn>
                <a:cxn ang="0">
                  <a:pos x="28" y="103"/>
                </a:cxn>
                <a:cxn ang="0">
                  <a:pos x="10" y="103"/>
                </a:cxn>
                <a:cxn ang="0">
                  <a:pos x="0" y="103"/>
                </a:cxn>
              </a:cxnLst>
              <a:rect l="0" t="0" r="r" b="b"/>
              <a:pathLst>
                <a:path w="141" h="283">
                  <a:moveTo>
                    <a:pt x="0" y="103"/>
                  </a:moveTo>
                  <a:lnTo>
                    <a:pt x="0" y="98"/>
                  </a:lnTo>
                  <a:lnTo>
                    <a:pt x="2" y="79"/>
                  </a:lnTo>
                  <a:lnTo>
                    <a:pt x="2" y="63"/>
                  </a:lnTo>
                  <a:lnTo>
                    <a:pt x="3" y="61"/>
                  </a:lnTo>
                  <a:lnTo>
                    <a:pt x="7" y="61"/>
                  </a:lnTo>
                  <a:lnTo>
                    <a:pt x="21" y="61"/>
                  </a:lnTo>
                  <a:lnTo>
                    <a:pt x="32" y="61"/>
                  </a:lnTo>
                  <a:lnTo>
                    <a:pt x="33" y="61"/>
                  </a:lnTo>
                  <a:lnTo>
                    <a:pt x="33" y="52"/>
                  </a:lnTo>
                  <a:lnTo>
                    <a:pt x="35" y="24"/>
                  </a:lnTo>
                  <a:lnTo>
                    <a:pt x="37" y="1"/>
                  </a:lnTo>
                  <a:lnTo>
                    <a:pt x="39" y="0"/>
                  </a:lnTo>
                  <a:lnTo>
                    <a:pt x="49" y="0"/>
                  </a:lnTo>
                  <a:lnTo>
                    <a:pt x="83" y="0"/>
                  </a:lnTo>
                  <a:lnTo>
                    <a:pt x="109" y="0"/>
                  </a:lnTo>
                  <a:lnTo>
                    <a:pt x="111" y="0"/>
                  </a:lnTo>
                  <a:lnTo>
                    <a:pt x="109" y="10"/>
                  </a:lnTo>
                  <a:lnTo>
                    <a:pt x="107" y="38"/>
                  </a:lnTo>
                  <a:lnTo>
                    <a:pt x="105" y="61"/>
                  </a:lnTo>
                  <a:lnTo>
                    <a:pt x="105" y="61"/>
                  </a:lnTo>
                  <a:lnTo>
                    <a:pt x="111" y="61"/>
                  </a:lnTo>
                  <a:lnTo>
                    <a:pt x="126" y="61"/>
                  </a:lnTo>
                  <a:lnTo>
                    <a:pt x="139" y="61"/>
                  </a:lnTo>
                  <a:lnTo>
                    <a:pt x="141" y="61"/>
                  </a:lnTo>
                  <a:lnTo>
                    <a:pt x="139" y="68"/>
                  </a:lnTo>
                  <a:lnTo>
                    <a:pt x="137" y="88"/>
                  </a:lnTo>
                  <a:lnTo>
                    <a:pt x="137" y="103"/>
                  </a:lnTo>
                  <a:lnTo>
                    <a:pt x="137" y="103"/>
                  </a:lnTo>
                  <a:lnTo>
                    <a:pt x="135" y="103"/>
                  </a:lnTo>
                  <a:lnTo>
                    <a:pt x="130" y="103"/>
                  </a:lnTo>
                  <a:lnTo>
                    <a:pt x="112" y="103"/>
                  </a:lnTo>
                  <a:lnTo>
                    <a:pt x="100" y="103"/>
                  </a:lnTo>
                  <a:lnTo>
                    <a:pt x="100" y="103"/>
                  </a:lnTo>
                  <a:lnTo>
                    <a:pt x="98" y="107"/>
                  </a:lnTo>
                  <a:lnTo>
                    <a:pt x="98" y="119"/>
                  </a:lnTo>
                  <a:lnTo>
                    <a:pt x="95" y="163"/>
                  </a:lnTo>
                  <a:lnTo>
                    <a:pt x="93" y="197"/>
                  </a:lnTo>
                  <a:lnTo>
                    <a:pt x="93" y="198"/>
                  </a:lnTo>
                  <a:lnTo>
                    <a:pt x="91" y="202"/>
                  </a:lnTo>
                  <a:lnTo>
                    <a:pt x="91" y="209"/>
                  </a:lnTo>
                  <a:lnTo>
                    <a:pt x="91" y="219"/>
                  </a:lnTo>
                  <a:lnTo>
                    <a:pt x="93" y="227"/>
                  </a:lnTo>
                  <a:lnTo>
                    <a:pt x="95" y="227"/>
                  </a:lnTo>
                  <a:lnTo>
                    <a:pt x="97" y="230"/>
                  </a:lnTo>
                  <a:lnTo>
                    <a:pt x="100" y="232"/>
                  </a:lnTo>
                  <a:lnTo>
                    <a:pt x="104" y="234"/>
                  </a:lnTo>
                  <a:lnTo>
                    <a:pt x="112" y="234"/>
                  </a:lnTo>
                  <a:lnTo>
                    <a:pt x="116" y="234"/>
                  </a:lnTo>
                  <a:lnTo>
                    <a:pt x="118" y="234"/>
                  </a:lnTo>
                  <a:lnTo>
                    <a:pt x="119" y="234"/>
                  </a:lnTo>
                  <a:lnTo>
                    <a:pt x="121" y="234"/>
                  </a:lnTo>
                  <a:lnTo>
                    <a:pt x="123" y="234"/>
                  </a:lnTo>
                  <a:lnTo>
                    <a:pt x="125" y="234"/>
                  </a:lnTo>
                  <a:lnTo>
                    <a:pt x="123" y="242"/>
                  </a:lnTo>
                  <a:lnTo>
                    <a:pt x="121" y="263"/>
                  </a:lnTo>
                  <a:lnTo>
                    <a:pt x="121" y="279"/>
                  </a:lnTo>
                  <a:lnTo>
                    <a:pt x="121" y="279"/>
                  </a:lnTo>
                  <a:lnTo>
                    <a:pt x="114" y="281"/>
                  </a:lnTo>
                  <a:lnTo>
                    <a:pt x="107" y="281"/>
                  </a:lnTo>
                  <a:lnTo>
                    <a:pt x="100" y="283"/>
                  </a:lnTo>
                  <a:lnTo>
                    <a:pt x="98" y="283"/>
                  </a:lnTo>
                  <a:lnTo>
                    <a:pt x="97" y="283"/>
                  </a:lnTo>
                  <a:lnTo>
                    <a:pt x="93" y="283"/>
                  </a:lnTo>
                  <a:lnTo>
                    <a:pt x="86" y="283"/>
                  </a:lnTo>
                  <a:lnTo>
                    <a:pt x="79" y="283"/>
                  </a:lnTo>
                  <a:lnTo>
                    <a:pt x="77" y="283"/>
                  </a:lnTo>
                  <a:lnTo>
                    <a:pt x="70" y="283"/>
                  </a:lnTo>
                  <a:lnTo>
                    <a:pt x="60" y="283"/>
                  </a:lnTo>
                  <a:lnTo>
                    <a:pt x="42" y="278"/>
                  </a:lnTo>
                  <a:lnTo>
                    <a:pt x="30" y="269"/>
                  </a:lnTo>
                  <a:lnTo>
                    <a:pt x="28" y="265"/>
                  </a:lnTo>
                  <a:lnTo>
                    <a:pt x="26" y="263"/>
                  </a:lnTo>
                  <a:lnTo>
                    <a:pt x="23" y="255"/>
                  </a:lnTo>
                  <a:lnTo>
                    <a:pt x="21" y="244"/>
                  </a:lnTo>
                  <a:lnTo>
                    <a:pt x="21" y="216"/>
                  </a:lnTo>
                  <a:lnTo>
                    <a:pt x="23" y="188"/>
                  </a:lnTo>
                  <a:lnTo>
                    <a:pt x="23" y="176"/>
                  </a:lnTo>
                  <a:lnTo>
                    <a:pt x="26" y="137"/>
                  </a:lnTo>
                  <a:lnTo>
                    <a:pt x="28" y="105"/>
                  </a:lnTo>
                  <a:lnTo>
                    <a:pt x="30" y="103"/>
                  </a:lnTo>
                  <a:lnTo>
                    <a:pt x="28" y="103"/>
                  </a:lnTo>
                  <a:lnTo>
                    <a:pt x="25" y="103"/>
                  </a:lnTo>
                  <a:lnTo>
                    <a:pt x="10" y="103"/>
                  </a:lnTo>
                  <a:lnTo>
                    <a:pt x="0" y="103"/>
                  </a:lnTo>
                  <a:lnTo>
                    <a:pt x="0" y="103"/>
                  </a:lnTo>
                  <a:lnTo>
                    <a:pt x="0" y="103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0" name="Freeform 21"/>
            <p:cNvSpPr>
              <a:spLocks noEditPoints="1"/>
            </p:cNvSpPr>
            <p:nvPr/>
          </p:nvSpPr>
          <p:spPr bwMode="auto">
            <a:xfrm>
              <a:off x="5046" y="2535"/>
              <a:ext cx="96" cy="294"/>
            </a:xfrm>
            <a:custGeom>
              <a:avLst/>
              <a:gdLst/>
              <a:ahLst/>
              <a:cxnLst>
                <a:cxn ang="0">
                  <a:pos x="21" y="58"/>
                </a:cxn>
                <a:cxn ang="0">
                  <a:pos x="21" y="49"/>
                </a:cxn>
                <a:cxn ang="0">
                  <a:pos x="22" y="23"/>
                </a:cxn>
                <a:cxn ang="0">
                  <a:pos x="24" y="2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68" y="0"/>
                </a:cxn>
                <a:cxn ang="0">
                  <a:pos x="95" y="0"/>
                </a:cxn>
                <a:cxn ang="0">
                  <a:pos x="96" y="0"/>
                </a:cxn>
                <a:cxn ang="0">
                  <a:pos x="95" y="10"/>
                </a:cxn>
                <a:cxn ang="0">
                  <a:pos x="93" y="37"/>
                </a:cxn>
                <a:cxn ang="0">
                  <a:pos x="91" y="58"/>
                </a:cxn>
                <a:cxn ang="0">
                  <a:pos x="91" y="58"/>
                </a:cxn>
                <a:cxn ang="0">
                  <a:pos x="89" y="58"/>
                </a:cxn>
                <a:cxn ang="0">
                  <a:pos x="79" y="58"/>
                </a:cxn>
                <a:cxn ang="0">
                  <a:pos x="47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0" y="294"/>
                </a:cxn>
                <a:cxn ang="0">
                  <a:pos x="0" y="290"/>
                </a:cxn>
                <a:cxn ang="0">
                  <a:pos x="1" y="260"/>
                </a:cxn>
                <a:cxn ang="0">
                  <a:pos x="10" y="160"/>
                </a:cxn>
                <a:cxn ang="0">
                  <a:pos x="17" y="82"/>
                </a:cxn>
                <a:cxn ang="0">
                  <a:pos x="19" y="77"/>
                </a:cxn>
                <a:cxn ang="0">
                  <a:pos x="30" y="77"/>
                </a:cxn>
                <a:cxn ang="0">
                  <a:pos x="61" y="77"/>
                </a:cxn>
                <a:cxn ang="0">
                  <a:pos x="88" y="77"/>
                </a:cxn>
                <a:cxn ang="0">
                  <a:pos x="89" y="77"/>
                </a:cxn>
                <a:cxn ang="0">
                  <a:pos x="88" y="82"/>
                </a:cxn>
                <a:cxn ang="0">
                  <a:pos x="86" y="112"/>
                </a:cxn>
                <a:cxn ang="0">
                  <a:pos x="77" y="213"/>
                </a:cxn>
                <a:cxn ang="0">
                  <a:pos x="72" y="290"/>
                </a:cxn>
                <a:cxn ang="0">
                  <a:pos x="72" y="294"/>
                </a:cxn>
                <a:cxn ang="0">
                  <a:pos x="70" y="294"/>
                </a:cxn>
                <a:cxn ang="0">
                  <a:pos x="59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96" h="294">
                  <a:moveTo>
                    <a:pt x="21" y="58"/>
                  </a:moveTo>
                  <a:lnTo>
                    <a:pt x="21" y="49"/>
                  </a:lnTo>
                  <a:lnTo>
                    <a:pt x="22" y="23"/>
                  </a:lnTo>
                  <a:lnTo>
                    <a:pt x="24" y="2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10"/>
                  </a:lnTo>
                  <a:lnTo>
                    <a:pt x="93" y="37"/>
                  </a:lnTo>
                  <a:lnTo>
                    <a:pt x="91" y="58"/>
                  </a:lnTo>
                  <a:lnTo>
                    <a:pt x="91" y="58"/>
                  </a:lnTo>
                  <a:lnTo>
                    <a:pt x="89" y="58"/>
                  </a:lnTo>
                  <a:lnTo>
                    <a:pt x="79" y="58"/>
                  </a:lnTo>
                  <a:lnTo>
                    <a:pt x="47" y="58"/>
                  </a:lnTo>
                  <a:lnTo>
                    <a:pt x="21" y="58"/>
                  </a:lnTo>
                  <a:lnTo>
                    <a:pt x="21" y="58"/>
                  </a:lnTo>
                  <a:lnTo>
                    <a:pt x="21" y="58"/>
                  </a:lnTo>
                  <a:lnTo>
                    <a:pt x="21" y="58"/>
                  </a:lnTo>
                  <a:close/>
                  <a:moveTo>
                    <a:pt x="0" y="294"/>
                  </a:moveTo>
                  <a:lnTo>
                    <a:pt x="0" y="290"/>
                  </a:lnTo>
                  <a:lnTo>
                    <a:pt x="1" y="260"/>
                  </a:lnTo>
                  <a:lnTo>
                    <a:pt x="10" y="160"/>
                  </a:lnTo>
                  <a:lnTo>
                    <a:pt x="17" y="82"/>
                  </a:lnTo>
                  <a:lnTo>
                    <a:pt x="19" y="77"/>
                  </a:lnTo>
                  <a:lnTo>
                    <a:pt x="30" y="77"/>
                  </a:lnTo>
                  <a:lnTo>
                    <a:pt x="61" y="77"/>
                  </a:lnTo>
                  <a:lnTo>
                    <a:pt x="88" y="77"/>
                  </a:lnTo>
                  <a:lnTo>
                    <a:pt x="89" y="77"/>
                  </a:lnTo>
                  <a:lnTo>
                    <a:pt x="88" y="82"/>
                  </a:lnTo>
                  <a:lnTo>
                    <a:pt x="86" y="112"/>
                  </a:lnTo>
                  <a:lnTo>
                    <a:pt x="77" y="213"/>
                  </a:lnTo>
                  <a:lnTo>
                    <a:pt x="72" y="290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1" name="Freeform 22"/>
            <p:cNvSpPr>
              <a:spLocks/>
            </p:cNvSpPr>
            <p:nvPr/>
          </p:nvSpPr>
          <p:spPr bwMode="auto">
            <a:xfrm>
              <a:off x="5167" y="2607"/>
              <a:ext cx="221" cy="222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10" y="88"/>
                </a:cxn>
                <a:cxn ang="0">
                  <a:pos x="19" y="5"/>
                </a:cxn>
                <a:cxn ang="0">
                  <a:pos x="61" y="5"/>
                </a:cxn>
                <a:cxn ang="0">
                  <a:pos x="90" y="5"/>
                </a:cxn>
                <a:cxn ang="0">
                  <a:pos x="86" y="23"/>
                </a:cxn>
                <a:cxn ang="0">
                  <a:pos x="86" y="33"/>
                </a:cxn>
                <a:cxn ang="0">
                  <a:pos x="91" y="28"/>
                </a:cxn>
                <a:cxn ang="0">
                  <a:pos x="112" y="12"/>
                </a:cxn>
                <a:cxn ang="0">
                  <a:pos x="123" y="5"/>
                </a:cxn>
                <a:cxn ang="0">
                  <a:pos x="151" y="2"/>
                </a:cxn>
                <a:cxn ang="0">
                  <a:pos x="160" y="2"/>
                </a:cxn>
                <a:cxn ang="0">
                  <a:pos x="192" y="7"/>
                </a:cxn>
                <a:cxn ang="0">
                  <a:pos x="209" y="19"/>
                </a:cxn>
                <a:cxn ang="0">
                  <a:pos x="214" y="32"/>
                </a:cxn>
                <a:cxn ang="0">
                  <a:pos x="221" y="61"/>
                </a:cxn>
                <a:cxn ang="0">
                  <a:pos x="220" y="84"/>
                </a:cxn>
                <a:cxn ang="0">
                  <a:pos x="213" y="169"/>
                </a:cxn>
                <a:cxn ang="0">
                  <a:pos x="209" y="222"/>
                </a:cxn>
                <a:cxn ang="0">
                  <a:pos x="197" y="222"/>
                </a:cxn>
                <a:cxn ang="0">
                  <a:pos x="137" y="222"/>
                </a:cxn>
                <a:cxn ang="0">
                  <a:pos x="137" y="220"/>
                </a:cxn>
                <a:cxn ang="0">
                  <a:pos x="142" y="155"/>
                </a:cxn>
                <a:cxn ang="0">
                  <a:pos x="148" y="112"/>
                </a:cxn>
                <a:cxn ang="0">
                  <a:pos x="148" y="95"/>
                </a:cxn>
                <a:cxn ang="0">
                  <a:pos x="144" y="67"/>
                </a:cxn>
                <a:cxn ang="0">
                  <a:pos x="141" y="60"/>
                </a:cxn>
                <a:cxn ang="0">
                  <a:pos x="134" y="56"/>
                </a:cxn>
                <a:cxn ang="0">
                  <a:pos x="123" y="54"/>
                </a:cxn>
                <a:cxn ang="0">
                  <a:pos x="112" y="54"/>
                </a:cxn>
                <a:cxn ang="0">
                  <a:pos x="98" y="61"/>
                </a:cxn>
                <a:cxn ang="0">
                  <a:pos x="91" y="69"/>
                </a:cxn>
                <a:cxn ang="0">
                  <a:pos x="83" y="86"/>
                </a:cxn>
                <a:cxn ang="0">
                  <a:pos x="81" y="105"/>
                </a:cxn>
                <a:cxn ang="0">
                  <a:pos x="79" y="125"/>
                </a:cxn>
                <a:cxn ang="0">
                  <a:pos x="70" y="220"/>
                </a:cxn>
                <a:cxn ang="0">
                  <a:pos x="68" y="222"/>
                </a:cxn>
                <a:cxn ang="0">
                  <a:pos x="26" y="222"/>
                </a:cxn>
                <a:cxn ang="0">
                  <a:pos x="0" y="222"/>
                </a:cxn>
              </a:cxnLst>
              <a:rect l="0" t="0" r="r" b="b"/>
              <a:pathLst>
                <a:path w="221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0" y="88"/>
                  </a:lnTo>
                  <a:lnTo>
                    <a:pt x="18" y="10"/>
                  </a:lnTo>
                  <a:lnTo>
                    <a:pt x="19" y="5"/>
                  </a:lnTo>
                  <a:lnTo>
                    <a:pt x="30" y="5"/>
                  </a:lnTo>
                  <a:lnTo>
                    <a:pt x="61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6" y="23"/>
                  </a:lnTo>
                  <a:lnTo>
                    <a:pt x="86" y="33"/>
                  </a:lnTo>
                  <a:lnTo>
                    <a:pt x="86" y="33"/>
                  </a:lnTo>
                  <a:lnTo>
                    <a:pt x="88" y="32"/>
                  </a:lnTo>
                  <a:lnTo>
                    <a:pt x="91" y="28"/>
                  </a:lnTo>
                  <a:lnTo>
                    <a:pt x="102" y="19"/>
                  </a:lnTo>
                  <a:lnTo>
                    <a:pt x="112" y="12"/>
                  </a:lnTo>
                  <a:lnTo>
                    <a:pt x="116" y="9"/>
                  </a:lnTo>
                  <a:lnTo>
                    <a:pt x="123" y="5"/>
                  </a:lnTo>
                  <a:lnTo>
                    <a:pt x="137" y="2"/>
                  </a:lnTo>
                  <a:lnTo>
                    <a:pt x="151" y="2"/>
                  </a:lnTo>
                  <a:lnTo>
                    <a:pt x="155" y="0"/>
                  </a:lnTo>
                  <a:lnTo>
                    <a:pt x="160" y="2"/>
                  </a:lnTo>
                  <a:lnTo>
                    <a:pt x="172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09" y="19"/>
                  </a:lnTo>
                  <a:lnTo>
                    <a:pt x="211" y="23"/>
                  </a:lnTo>
                  <a:lnTo>
                    <a:pt x="214" y="32"/>
                  </a:lnTo>
                  <a:lnTo>
                    <a:pt x="218" y="39"/>
                  </a:lnTo>
                  <a:lnTo>
                    <a:pt x="221" y="61"/>
                  </a:lnTo>
                  <a:lnTo>
                    <a:pt x="221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09" y="220"/>
                  </a:lnTo>
                  <a:lnTo>
                    <a:pt x="209" y="222"/>
                  </a:lnTo>
                  <a:lnTo>
                    <a:pt x="207" y="222"/>
                  </a:lnTo>
                  <a:lnTo>
                    <a:pt x="197" y="222"/>
                  </a:lnTo>
                  <a:lnTo>
                    <a:pt x="163" y="222"/>
                  </a:lnTo>
                  <a:lnTo>
                    <a:pt x="137" y="222"/>
                  </a:lnTo>
                  <a:lnTo>
                    <a:pt x="137" y="222"/>
                  </a:lnTo>
                  <a:lnTo>
                    <a:pt x="137" y="220"/>
                  </a:lnTo>
                  <a:lnTo>
                    <a:pt x="137" y="206"/>
                  </a:lnTo>
                  <a:lnTo>
                    <a:pt x="142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6" y="77"/>
                  </a:lnTo>
                  <a:lnTo>
                    <a:pt x="144" y="67"/>
                  </a:lnTo>
                  <a:lnTo>
                    <a:pt x="144" y="63"/>
                  </a:lnTo>
                  <a:lnTo>
                    <a:pt x="141" y="60"/>
                  </a:lnTo>
                  <a:lnTo>
                    <a:pt x="137" y="58"/>
                  </a:lnTo>
                  <a:lnTo>
                    <a:pt x="134" y="56"/>
                  </a:lnTo>
                  <a:lnTo>
                    <a:pt x="128" y="54"/>
                  </a:lnTo>
                  <a:lnTo>
                    <a:pt x="123" y="54"/>
                  </a:lnTo>
                  <a:lnTo>
                    <a:pt x="121" y="53"/>
                  </a:lnTo>
                  <a:lnTo>
                    <a:pt x="112" y="54"/>
                  </a:lnTo>
                  <a:lnTo>
                    <a:pt x="107" y="56"/>
                  </a:lnTo>
                  <a:lnTo>
                    <a:pt x="98" y="61"/>
                  </a:lnTo>
                  <a:lnTo>
                    <a:pt x="93" y="65"/>
                  </a:lnTo>
                  <a:lnTo>
                    <a:pt x="91" y="69"/>
                  </a:lnTo>
                  <a:lnTo>
                    <a:pt x="88" y="74"/>
                  </a:lnTo>
                  <a:lnTo>
                    <a:pt x="83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79" y="109"/>
                  </a:lnTo>
                  <a:lnTo>
                    <a:pt x="79" y="125"/>
                  </a:lnTo>
                  <a:lnTo>
                    <a:pt x="74" y="179"/>
                  </a:lnTo>
                  <a:lnTo>
                    <a:pt x="70" y="220"/>
                  </a:lnTo>
                  <a:lnTo>
                    <a:pt x="70" y="222"/>
                  </a:lnTo>
                  <a:lnTo>
                    <a:pt x="68" y="222"/>
                  </a:lnTo>
                  <a:lnTo>
                    <a:pt x="58" y="222"/>
                  </a:lnTo>
                  <a:lnTo>
                    <a:pt x="26" y="222"/>
                  </a:lnTo>
                  <a:lnTo>
                    <a:pt x="0" y="222"/>
                  </a:lnTo>
                  <a:lnTo>
                    <a:pt x="0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2" name="Freeform 23"/>
            <p:cNvSpPr>
              <a:spLocks noEditPoints="1"/>
            </p:cNvSpPr>
            <p:nvPr/>
          </p:nvSpPr>
          <p:spPr bwMode="auto">
            <a:xfrm>
              <a:off x="5420" y="2607"/>
              <a:ext cx="239" cy="309"/>
            </a:xfrm>
            <a:custGeom>
              <a:avLst/>
              <a:gdLst/>
              <a:ahLst/>
              <a:cxnLst>
                <a:cxn ang="0">
                  <a:pos x="46" y="241"/>
                </a:cxn>
                <a:cxn ang="0">
                  <a:pos x="74" y="243"/>
                </a:cxn>
                <a:cxn ang="0">
                  <a:pos x="81" y="255"/>
                </a:cxn>
                <a:cxn ang="0">
                  <a:pos x="90" y="258"/>
                </a:cxn>
                <a:cxn ang="0">
                  <a:pos x="107" y="260"/>
                </a:cxn>
                <a:cxn ang="0">
                  <a:pos x="135" y="251"/>
                </a:cxn>
                <a:cxn ang="0">
                  <a:pos x="146" y="239"/>
                </a:cxn>
                <a:cxn ang="0">
                  <a:pos x="151" y="209"/>
                </a:cxn>
                <a:cxn ang="0">
                  <a:pos x="153" y="190"/>
                </a:cxn>
                <a:cxn ang="0">
                  <a:pos x="135" y="207"/>
                </a:cxn>
                <a:cxn ang="0">
                  <a:pos x="120" y="218"/>
                </a:cxn>
                <a:cxn ang="0">
                  <a:pos x="84" y="225"/>
                </a:cxn>
                <a:cxn ang="0">
                  <a:pos x="63" y="223"/>
                </a:cxn>
                <a:cxn ang="0">
                  <a:pos x="19" y="193"/>
                </a:cxn>
                <a:cxn ang="0">
                  <a:pos x="2" y="151"/>
                </a:cxn>
                <a:cxn ang="0">
                  <a:pos x="2" y="105"/>
                </a:cxn>
                <a:cxn ang="0">
                  <a:pos x="28" y="37"/>
                </a:cxn>
                <a:cxn ang="0">
                  <a:pos x="48" y="18"/>
                </a:cxn>
                <a:cxn ang="0">
                  <a:pos x="104" y="0"/>
                </a:cxn>
                <a:cxn ang="0">
                  <a:pos x="139" y="9"/>
                </a:cxn>
                <a:cxn ang="0">
                  <a:pos x="150" y="14"/>
                </a:cxn>
                <a:cxn ang="0">
                  <a:pos x="169" y="33"/>
                </a:cxn>
                <a:cxn ang="0">
                  <a:pos x="171" y="7"/>
                </a:cxn>
                <a:cxn ang="0">
                  <a:pos x="213" y="5"/>
                </a:cxn>
                <a:cxn ang="0">
                  <a:pos x="237" y="10"/>
                </a:cxn>
                <a:cxn ang="0">
                  <a:pos x="223" y="181"/>
                </a:cxn>
                <a:cxn ang="0">
                  <a:pos x="220" y="204"/>
                </a:cxn>
                <a:cxn ang="0">
                  <a:pos x="215" y="241"/>
                </a:cxn>
                <a:cxn ang="0">
                  <a:pos x="208" y="260"/>
                </a:cxn>
                <a:cxn ang="0">
                  <a:pos x="199" y="273"/>
                </a:cxn>
                <a:cxn ang="0">
                  <a:pos x="165" y="297"/>
                </a:cxn>
                <a:cxn ang="0">
                  <a:pos x="148" y="304"/>
                </a:cxn>
                <a:cxn ang="0">
                  <a:pos x="102" y="309"/>
                </a:cxn>
                <a:cxn ang="0">
                  <a:pos x="53" y="304"/>
                </a:cxn>
                <a:cxn ang="0">
                  <a:pos x="23" y="292"/>
                </a:cxn>
                <a:cxn ang="0">
                  <a:pos x="2" y="248"/>
                </a:cxn>
                <a:cxn ang="0">
                  <a:pos x="2" y="241"/>
                </a:cxn>
                <a:cxn ang="0">
                  <a:pos x="74" y="125"/>
                </a:cxn>
                <a:cxn ang="0">
                  <a:pos x="83" y="153"/>
                </a:cxn>
                <a:cxn ang="0">
                  <a:pos x="97" y="167"/>
                </a:cxn>
                <a:cxn ang="0">
                  <a:pos x="113" y="169"/>
                </a:cxn>
                <a:cxn ang="0">
                  <a:pos x="141" y="156"/>
                </a:cxn>
                <a:cxn ang="0">
                  <a:pos x="150" y="146"/>
                </a:cxn>
                <a:cxn ang="0">
                  <a:pos x="158" y="112"/>
                </a:cxn>
                <a:cxn ang="0">
                  <a:pos x="157" y="84"/>
                </a:cxn>
                <a:cxn ang="0">
                  <a:pos x="146" y="63"/>
                </a:cxn>
                <a:cxn ang="0">
                  <a:pos x="132" y="56"/>
                </a:cxn>
                <a:cxn ang="0">
                  <a:pos x="113" y="56"/>
                </a:cxn>
                <a:cxn ang="0">
                  <a:pos x="90" y="69"/>
                </a:cxn>
                <a:cxn ang="0">
                  <a:pos x="77" y="91"/>
                </a:cxn>
                <a:cxn ang="0">
                  <a:pos x="74" y="118"/>
                </a:cxn>
                <a:cxn ang="0">
                  <a:pos x="74" y="114"/>
                </a:cxn>
              </a:cxnLst>
              <a:rect l="0" t="0" r="r" b="b"/>
              <a:pathLst>
                <a:path w="239" h="309">
                  <a:moveTo>
                    <a:pt x="2" y="241"/>
                  </a:moveTo>
                  <a:lnTo>
                    <a:pt x="12" y="241"/>
                  </a:lnTo>
                  <a:lnTo>
                    <a:pt x="46" y="241"/>
                  </a:lnTo>
                  <a:lnTo>
                    <a:pt x="72" y="241"/>
                  </a:lnTo>
                  <a:lnTo>
                    <a:pt x="74" y="241"/>
                  </a:lnTo>
                  <a:lnTo>
                    <a:pt x="74" y="243"/>
                  </a:lnTo>
                  <a:lnTo>
                    <a:pt x="74" y="246"/>
                  </a:lnTo>
                  <a:lnTo>
                    <a:pt x="77" y="251"/>
                  </a:lnTo>
                  <a:lnTo>
                    <a:pt x="81" y="255"/>
                  </a:lnTo>
                  <a:lnTo>
                    <a:pt x="83" y="255"/>
                  </a:lnTo>
                  <a:lnTo>
                    <a:pt x="86" y="258"/>
                  </a:lnTo>
                  <a:lnTo>
                    <a:pt x="90" y="258"/>
                  </a:lnTo>
                  <a:lnTo>
                    <a:pt x="97" y="260"/>
                  </a:lnTo>
                  <a:lnTo>
                    <a:pt x="106" y="260"/>
                  </a:lnTo>
                  <a:lnTo>
                    <a:pt x="107" y="260"/>
                  </a:lnTo>
                  <a:lnTo>
                    <a:pt x="114" y="260"/>
                  </a:lnTo>
                  <a:lnTo>
                    <a:pt x="127" y="257"/>
                  </a:lnTo>
                  <a:lnTo>
                    <a:pt x="135" y="251"/>
                  </a:lnTo>
                  <a:lnTo>
                    <a:pt x="139" y="250"/>
                  </a:lnTo>
                  <a:lnTo>
                    <a:pt x="142" y="244"/>
                  </a:lnTo>
                  <a:lnTo>
                    <a:pt x="146" y="239"/>
                  </a:lnTo>
                  <a:lnTo>
                    <a:pt x="150" y="225"/>
                  </a:lnTo>
                  <a:lnTo>
                    <a:pt x="151" y="213"/>
                  </a:lnTo>
                  <a:lnTo>
                    <a:pt x="151" y="209"/>
                  </a:lnTo>
                  <a:lnTo>
                    <a:pt x="151" y="199"/>
                  </a:lnTo>
                  <a:lnTo>
                    <a:pt x="151" y="192"/>
                  </a:lnTo>
                  <a:lnTo>
                    <a:pt x="153" y="190"/>
                  </a:lnTo>
                  <a:lnTo>
                    <a:pt x="150" y="193"/>
                  </a:lnTo>
                  <a:lnTo>
                    <a:pt x="146" y="199"/>
                  </a:lnTo>
                  <a:lnTo>
                    <a:pt x="135" y="207"/>
                  </a:lnTo>
                  <a:lnTo>
                    <a:pt x="125" y="214"/>
                  </a:lnTo>
                  <a:lnTo>
                    <a:pt x="123" y="216"/>
                  </a:lnTo>
                  <a:lnTo>
                    <a:pt x="120" y="218"/>
                  </a:lnTo>
                  <a:lnTo>
                    <a:pt x="113" y="222"/>
                  </a:lnTo>
                  <a:lnTo>
                    <a:pt x="99" y="225"/>
                  </a:lnTo>
                  <a:lnTo>
                    <a:pt x="84" y="225"/>
                  </a:lnTo>
                  <a:lnTo>
                    <a:pt x="83" y="225"/>
                  </a:lnTo>
                  <a:lnTo>
                    <a:pt x="76" y="225"/>
                  </a:lnTo>
                  <a:lnTo>
                    <a:pt x="63" y="223"/>
                  </a:lnTo>
                  <a:lnTo>
                    <a:pt x="41" y="214"/>
                  </a:lnTo>
                  <a:lnTo>
                    <a:pt x="23" y="199"/>
                  </a:lnTo>
                  <a:lnTo>
                    <a:pt x="19" y="193"/>
                  </a:lnTo>
                  <a:lnTo>
                    <a:pt x="16" y="188"/>
                  </a:lnTo>
                  <a:lnTo>
                    <a:pt x="9" y="178"/>
                  </a:lnTo>
                  <a:lnTo>
                    <a:pt x="2" y="151"/>
                  </a:lnTo>
                  <a:lnTo>
                    <a:pt x="0" y="121"/>
                  </a:lnTo>
                  <a:lnTo>
                    <a:pt x="2" y="112"/>
                  </a:lnTo>
                  <a:lnTo>
                    <a:pt x="2" y="105"/>
                  </a:lnTo>
                  <a:lnTo>
                    <a:pt x="4" y="90"/>
                  </a:lnTo>
                  <a:lnTo>
                    <a:pt x="14" y="61"/>
                  </a:lnTo>
                  <a:lnTo>
                    <a:pt x="28" y="37"/>
                  </a:lnTo>
                  <a:lnTo>
                    <a:pt x="33" y="30"/>
                  </a:lnTo>
                  <a:lnTo>
                    <a:pt x="37" y="26"/>
                  </a:lnTo>
                  <a:lnTo>
                    <a:pt x="48" y="18"/>
                  </a:lnTo>
                  <a:lnTo>
                    <a:pt x="70" y="7"/>
                  </a:lnTo>
                  <a:lnTo>
                    <a:pt x="97" y="2"/>
                  </a:lnTo>
                  <a:lnTo>
                    <a:pt x="104" y="0"/>
                  </a:lnTo>
                  <a:lnTo>
                    <a:pt x="113" y="2"/>
                  </a:lnTo>
                  <a:lnTo>
                    <a:pt x="127" y="3"/>
                  </a:lnTo>
                  <a:lnTo>
                    <a:pt x="139" y="9"/>
                  </a:lnTo>
                  <a:lnTo>
                    <a:pt x="142" y="9"/>
                  </a:lnTo>
                  <a:lnTo>
                    <a:pt x="144" y="10"/>
                  </a:lnTo>
                  <a:lnTo>
                    <a:pt x="150" y="14"/>
                  </a:lnTo>
                  <a:lnTo>
                    <a:pt x="158" y="23"/>
                  </a:lnTo>
                  <a:lnTo>
                    <a:pt x="165" y="32"/>
                  </a:lnTo>
                  <a:lnTo>
                    <a:pt x="169" y="33"/>
                  </a:lnTo>
                  <a:lnTo>
                    <a:pt x="169" y="30"/>
                  </a:lnTo>
                  <a:lnTo>
                    <a:pt x="171" y="18"/>
                  </a:lnTo>
                  <a:lnTo>
                    <a:pt x="171" y="7"/>
                  </a:lnTo>
                  <a:lnTo>
                    <a:pt x="172" y="5"/>
                  </a:lnTo>
                  <a:lnTo>
                    <a:pt x="181" y="5"/>
                  </a:lnTo>
                  <a:lnTo>
                    <a:pt x="213" y="5"/>
                  </a:lnTo>
                  <a:lnTo>
                    <a:pt x="237" y="5"/>
                  </a:lnTo>
                  <a:lnTo>
                    <a:pt x="239" y="5"/>
                  </a:lnTo>
                  <a:lnTo>
                    <a:pt x="237" y="10"/>
                  </a:lnTo>
                  <a:lnTo>
                    <a:pt x="236" y="33"/>
                  </a:lnTo>
                  <a:lnTo>
                    <a:pt x="229" y="118"/>
                  </a:lnTo>
                  <a:lnTo>
                    <a:pt x="223" y="181"/>
                  </a:lnTo>
                  <a:lnTo>
                    <a:pt x="223" y="185"/>
                  </a:lnTo>
                  <a:lnTo>
                    <a:pt x="222" y="192"/>
                  </a:lnTo>
                  <a:lnTo>
                    <a:pt x="220" y="204"/>
                  </a:lnTo>
                  <a:lnTo>
                    <a:pt x="218" y="223"/>
                  </a:lnTo>
                  <a:lnTo>
                    <a:pt x="215" y="239"/>
                  </a:lnTo>
                  <a:lnTo>
                    <a:pt x="215" y="241"/>
                  </a:lnTo>
                  <a:lnTo>
                    <a:pt x="213" y="244"/>
                  </a:lnTo>
                  <a:lnTo>
                    <a:pt x="211" y="250"/>
                  </a:lnTo>
                  <a:lnTo>
                    <a:pt x="208" y="260"/>
                  </a:lnTo>
                  <a:lnTo>
                    <a:pt x="202" y="267"/>
                  </a:lnTo>
                  <a:lnTo>
                    <a:pt x="202" y="269"/>
                  </a:lnTo>
                  <a:lnTo>
                    <a:pt x="199" y="273"/>
                  </a:lnTo>
                  <a:lnTo>
                    <a:pt x="193" y="280"/>
                  </a:lnTo>
                  <a:lnTo>
                    <a:pt x="181" y="290"/>
                  </a:lnTo>
                  <a:lnTo>
                    <a:pt x="165" y="297"/>
                  </a:lnTo>
                  <a:lnTo>
                    <a:pt x="162" y="299"/>
                  </a:lnTo>
                  <a:lnTo>
                    <a:pt x="157" y="301"/>
                  </a:lnTo>
                  <a:lnTo>
                    <a:pt x="148" y="304"/>
                  </a:lnTo>
                  <a:lnTo>
                    <a:pt x="128" y="308"/>
                  </a:lnTo>
                  <a:lnTo>
                    <a:pt x="107" y="309"/>
                  </a:lnTo>
                  <a:lnTo>
                    <a:pt x="102" y="309"/>
                  </a:lnTo>
                  <a:lnTo>
                    <a:pt x="93" y="309"/>
                  </a:lnTo>
                  <a:lnTo>
                    <a:pt x="79" y="309"/>
                  </a:lnTo>
                  <a:lnTo>
                    <a:pt x="53" y="304"/>
                  </a:lnTo>
                  <a:lnTo>
                    <a:pt x="32" y="297"/>
                  </a:lnTo>
                  <a:lnTo>
                    <a:pt x="28" y="294"/>
                  </a:lnTo>
                  <a:lnTo>
                    <a:pt x="23" y="292"/>
                  </a:lnTo>
                  <a:lnTo>
                    <a:pt x="18" y="285"/>
                  </a:lnTo>
                  <a:lnTo>
                    <a:pt x="7" y="267"/>
                  </a:lnTo>
                  <a:lnTo>
                    <a:pt x="2" y="248"/>
                  </a:lnTo>
                  <a:lnTo>
                    <a:pt x="2" y="241"/>
                  </a:lnTo>
                  <a:lnTo>
                    <a:pt x="2" y="241"/>
                  </a:lnTo>
                  <a:lnTo>
                    <a:pt x="2" y="241"/>
                  </a:lnTo>
                  <a:close/>
                  <a:moveTo>
                    <a:pt x="76" y="112"/>
                  </a:moveTo>
                  <a:lnTo>
                    <a:pt x="74" y="118"/>
                  </a:lnTo>
                  <a:lnTo>
                    <a:pt x="74" y="125"/>
                  </a:lnTo>
                  <a:lnTo>
                    <a:pt x="76" y="139"/>
                  </a:lnTo>
                  <a:lnTo>
                    <a:pt x="81" y="151"/>
                  </a:lnTo>
                  <a:lnTo>
                    <a:pt x="83" y="153"/>
                  </a:lnTo>
                  <a:lnTo>
                    <a:pt x="84" y="156"/>
                  </a:lnTo>
                  <a:lnTo>
                    <a:pt x="88" y="160"/>
                  </a:lnTo>
                  <a:lnTo>
                    <a:pt x="97" y="167"/>
                  </a:lnTo>
                  <a:lnTo>
                    <a:pt x="107" y="169"/>
                  </a:lnTo>
                  <a:lnTo>
                    <a:pt x="111" y="169"/>
                  </a:lnTo>
                  <a:lnTo>
                    <a:pt x="113" y="169"/>
                  </a:lnTo>
                  <a:lnTo>
                    <a:pt x="120" y="169"/>
                  </a:lnTo>
                  <a:lnTo>
                    <a:pt x="132" y="163"/>
                  </a:lnTo>
                  <a:lnTo>
                    <a:pt x="141" y="156"/>
                  </a:lnTo>
                  <a:lnTo>
                    <a:pt x="144" y="153"/>
                  </a:lnTo>
                  <a:lnTo>
                    <a:pt x="146" y="151"/>
                  </a:lnTo>
                  <a:lnTo>
                    <a:pt x="150" y="146"/>
                  </a:lnTo>
                  <a:lnTo>
                    <a:pt x="151" y="141"/>
                  </a:lnTo>
                  <a:lnTo>
                    <a:pt x="157" y="127"/>
                  </a:lnTo>
                  <a:lnTo>
                    <a:pt x="158" y="112"/>
                  </a:lnTo>
                  <a:lnTo>
                    <a:pt x="158" y="109"/>
                  </a:lnTo>
                  <a:lnTo>
                    <a:pt x="158" y="100"/>
                  </a:lnTo>
                  <a:lnTo>
                    <a:pt x="157" y="84"/>
                  </a:lnTo>
                  <a:lnTo>
                    <a:pt x="153" y="72"/>
                  </a:lnTo>
                  <a:lnTo>
                    <a:pt x="153" y="69"/>
                  </a:lnTo>
                  <a:lnTo>
                    <a:pt x="146" y="63"/>
                  </a:lnTo>
                  <a:lnTo>
                    <a:pt x="142" y="60"/>
                  </a:lnTo>
                  <a:lnTo>
                    <a:pt x="137" y="58"/>
                  </a:lnTo>
                  <a:lnTo>
                    <a:pt x="132" y="56"/>
                  </a:lnTo>
                  <a:lnTo>
                    <a:pt x="125" y="56"/>
                  </a:lnTo>
                  <a:lnTo>
                    <a:pt x="123" y="54"/>
                  </a:lnTo>
                  <a:lnTo>
                    <a:pt x="113" y="56"/>
                  </a:lnTo>
                  <a:lnTo>
                    <a:pt x="100" y="60"/>
                  </a:lnTo>
                  <a:lnTo>
                    <a:pt x="92" y="67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7"/>
                  </a:lnTo>
                  <a:lnTo>
                    <a:pt x="77" y="91"/>
                  </a:lnTo>
                  <a:lnTo>
                    <a:pt x="76" y="109"/>
                  </a:lnTo>
                  <a:lnTo>
                    <a:pt x="76" y="112"/>
                  </a:lnTo>
                  <a:lnTo>
                    <a:pt x="74" y="118"/>
                  </a:lnTo>
                  <a:lnTo>
                    <a:pt x="74" y="121"/>
                  </a:lnTo>
                  <a:lnTo>
                    <a:pt x="74" y="120"/>
                  </a:lnTo>
                  <a:lnTo>
                    <a:pt x="74" y="114"/>
                  </a:lnTo>
                  <a:lnTo>
                    <a:pt x="76" y="112"/>
                  </a:lnTo>
                  <a:lnTo>
                    <a:pt x="76" y="11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3" name="Freeform 24"/>
            <p:cNvSpPr>
              <a:spLocks/>
            </p:cNvSpPr>
            <p:nvPr/>
          </p:nvSpPr>
          <p:spPr bwMode="auto">
            <a:xfrm>
              <a:off x="3381" y="2982"/>
              <a:ext cx="132" cy="156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0" y="154"/>
                </a:cxn>
                <a:cxn ang="0">
                  <a:pos x="5" y="133"/>
                </a:cxn>
                <a:cxn ang="0">
                  <a:pos x="23" y="59"/>
                </a:cxn>
                <a:cxn ang="0">
                  <a:pos x="35" y="3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51" y="0"/>
                </a:cxn>
                <a:cxn ang="0">
                  <a:pos x="95" y="0"/>
                </a:cxn>
                <a:cxn ang="0">
                  <a:pos x="128" y="0"/>
                </a:cxn>
                <a:cxn ang="0">
                  <a:pos x="132" y="0"/>
                </a:cxn>
                <a:cxn ang="0">
                  <a:pos x="130" y="3"/>
                </a:cxn>
                <a:cxn ang="0">
                  <a:pos x="128" y="12"/>
                </a:cxn>
                <a:cxn ang="0">
                  <a:pos x="126" y="19"/>
                </a:cxn>
                <a:cxn ang="0">
                  <a:pos x="126" y="19"/>
                </a:cxn>
                <a:cxn ang="0">
                  <a:pos x="125" y="19"/>
                </a:cxn>
                <a:cxn ang="0">
                  <a:pos x="114" y="19"/>
                </a:cxn>
                <a:cxn ang="0">
                  <a:pos x="79" y="19"/>
                </a:cxn>
                <a:cxn ang="0">
                  <a:pos x="52" y="19"/>
                </a:cxn>
                <a:cxn ang="0">
                  <a:pos x="52" y="19"/>
                </a:cxn>
                <a:cxn ang="0">
                  <a:pos x="51" y="28"/>
                </a:cxn>
                <a:cxn ang="0">
                  <a:pos x="45" y="49"/>
                </a:cxn>
                <a:cxn ang="0">
                  <a:pos x="42" y="66"/>
                </a:cxn>
                <a:cxn ang="0">
                  <a:pos x="42" y="66"/>
                </a:cxn>
                <a:cxn ang="0">
                  <a:pos x="52" y="66"/>
                </a:cxn>
                <a:cxn ang="0">
                  <a:pos x="86" y="66"/>
                </a:cxn>
                <a:cxn ang="0">
                  <a:pos x="112" y="66"/>
                </a:cxn>
                <a:cxn ang="0">
                  <a:pos x="114" y="66"/>
                </a:cxn>
                <a:cxn ang="0">
                  <a:pos x="112" y="70"/>
                </a:cxn>
                <a:cxn ang="0">
                  <a:pos x="110" y="79"/>
                </a:cxn>
                <a:cxn ang="0">
                  <a:pos x="109" y="86"/>
                </a:cxn>
                <a:cxn ang="0">
                  <a:pos x="109" y="86"/>
                </a:cxn>
                <a:cxn ang="0">
                  <a:pos x="107" y="86"/>
                </a:cxn>
                <a:cxn ang="0">
                  <a:pos x="96" y="86"/>
                </a:cxn>
                <a:cxn ang="0">
                  <a:pos x="63" y="86"/>
                </a:cxn>
                <a:cxn ang="0">
                  <a:pos x="37" y="86"/>
                </a:cxn>
                <a:cxn ang="0">
                  <a:pos x="37" y="86"/>
                </a:cxn>
                <a:cxn ang="0">
                  <a:pos x="33" y="94"/>
                </a:cxn>
                <a:cxn ang="0">
                  <a:pos x="28" y="119"/>
                </a:cxn>
                <a:cxn ang="0">
                  <a:pos x="24" y="138"/>
                </a:cxn>
                <a:cxn ang="0">
                  <a:pos x="24" y="138"/>
                </a:cxn>
                <a:cxn ang="0">
                  <a:pos x="37" y="138"/>
                </a:cxn>
                <a:cxn ang="0">
                  <a:pos x="74" y="138"/>
                </a:cxn>
                <a:cxn ang="0">
                  <a:pos x="103" y="138"/>
                </a:cxn>
                <a:cxn ang="0">
                  <a:pos x="105" y="138"/>
                </a:cxn>
                <a:cxn ang="0">
                  <a:pos x="103" y="142"/>
                </a:cxn>
                <a:cxn ang="0">
                  <a:pos x="102" y="151"/>
                </a:cxn>
                <a:cxn ang="0">
                  <a:pos x="100" y="156"/>
                </a:cxn>
                <a:cxn ang="0">
                  <a:pos x="100" y="156"/>
                </a:cxn>
                <a:cxn ang="0">
                  <a:pos x="96" y="156"/>
                </a:cxn>
                <a:cxn ang="0">
                  <a:pos x="84" y="156"/>
                </a:cxn>
                <a:cxn ang="0">
                  <a:pos x="37" y="156"/>
                </a:cxn>
                <a:cxn ang="0">
                  <a:pos x="1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132" h="156">
                  <a:moveTo>
                    <a:pt x="0" y="156"/>
                  </a:moveTo>
                  <a:lnTo>
                    <a:pt x="0" y="154"/>
                  </a:lnTo>
                  <a:lnTo>
                    <a:pt x="5" y="133"/>
                  </a:lnTo>
                  <a:lnTo>
                    <a:pt x="23" y="59"/>
                  </a:lnTo>
                  <a:lnTo>
                    <a:pt x="35" y="3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51" y="0"/>
                  </a:lnTo>
                  <a:lnTo>
                    <a:pt x="95" y="0"/>
                  </a:lnTo>
                  <a:lnTo>
                    <a:pt x="128" y="0"/>
                  </a:lnTo>
                  <a:lnTo>
                    <a:pt x="132" y="0"/>
                  </a:lnTo>
                  <a:lnTo>
                    <a:pt x="130" y="3"/>
                  </a:lnTo>
                  <a:lnTo>
                    <a:pt x="128" y="12"/>
                  </a:lnTo>
                  <a:lnTo>
                    <a:pt x="126" y="19"/>
                  </a:lnTo>
                  <a:lnTo>
                    <a:pt x="126" y="19"/>
                  </a:lnTo>
                  <a:lnTo>
                    <a:pt x="125" y="19"/>
                  </a:lnTo>
                  <a:lnTo>
                    <a:pt x="114" y="19"/>
                  </a:lnTo>
                  <a:lnTo>
                    <a:pt x="79" y="19"/>
                  </a:lnTo>
                  <a:lnTo>
                    <a:pt x="52" y="19"/>
                  </a:lnTo>
                  <a:lnTo>
                    <a:pt x="52" y="19"/>
                  </a:lnTo>
                  <a:lnTo>
                    <a:pt x="51" y="28"/>
                  </a:lnTo>
                  <a:lnTo>
                    <a:pt x="45" y="49"/>
                  </a:lnTo>
                  <a:lnTo>
                    <a:pt x="42" y="66"/>
                  </a:lnTo>
                  <a:lnTo>
                    <a:pt x="42" y="66"/>
                  </a:lnTo>
                  <a:lnTo>
                    <a:pt x="52" y="66"/>
                  </a:lnTo>
                  <a:lnTo>
                    <a:pt x="86" y="66"/>
                  </a:lnTo>
                  <a:lnTo>
                    <a:pt x="112" y="66"/>
                  </a:lnTo>
                  <a:lnTo>
                    <a:pt x="114" y="66"/>
                  </a:lnTo>
                  <a:lnTo>
                    <a:pt x="112" y="70"/>
                  </a:lnTo>
                  <a:lnTo>
                    <a:pt x="110" y="79"/>
                  </a:lnTo>
                  <a:lnTo>
                    <a:pt x="109" y="86"/>
                  </a:lnTo>
                  <a:lnTo>
                    <a:pt x="109" y="86"/>
                  </a:lnTo>
                  <a:lnTo>
                    <a:pt x="107" y="86"/>
                  </a:lnTo>
                  <a:lnTo>
                    <a:pt x="96" y="86"/>
                  </a:lnTo>
                  <a:lnTo>
                    <a:pt x="63" y="86"/>
                  </a:lnTo>
                  <a:lnTo>
                    <a:pt x="37" y="86"/>
                  </a:lnTo>
                  <a:lnTo>
                    <a:pt x="37" y="86"/>
                  </a:lnTo>
                  <a:lnTo>
                    <a:pt x="33" y="94"/>
                  </a:lnTo>
                  <a:lnTo>
                    <a:pt x="28" y="119"/>
                  </a:lnTo>
                  <a:lnTo>
                    <a:pt x="24" y="138"/>
                  </a:lnTo>
                  <a:lnTo>
                    <a:pt x="24" y="138"/>
                  </a:lnTo>
                  <a:lnTo>
                    <a:pt x="37" y="138"/>
                  </a:lnTo>
                  <a:lnTo>
                    <a:pt x="74" y="138"/>
                  </a:lnTo>
                  <a:lnTo>
                    <a:pt x="103" y="138"/>
                  </a:lnTo>
                  <a:lnTo>
                    <a:pt x="105" y="138"/>
                  </a:lnTo>
                  <a:lnTo>
                    <a:pt x="103" y="142"/>
                  </a:lnTo>
                  <a:lnTo>
                    <a:pt x="102" y="151"/>
                  </a:lnTo>
                  <a:lnTo>
                    <a:pt x="100" y="156"/>
                  </a:lnTo>
                  <a:lnTo>
                    <a:pt x="100" y="156"/>
                  </a:lnTo>
                  <a:lnTo>
                    <a:pt x="96" y="156"/>
                  </a:lnTo>
                  <a:lnTo>
                    <a:pt x="84" y="156"/>
                  </a:lnTo>
                  <a:lnTo>
                    <a:pt x="37" y="156"/>
                  </a:lnTo>
                  <a:lnTo>
                    <a:pt x="1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4" name="Freeform 25"/>
            <p:cNvSpPr>
              <a:spLocks/>
            </p:cNvSpPr>
            <p:nvPr/>
          </p:nvSpPr>
          <p:spPr bwMode="auto">
            <a:xfrm>
              <a:off x="3507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8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3" y="70"/>
                </a:cxn>
                <a:cxn ang="0">
                  <a:pos x="90" y="42"/>
                </a:cxn>
                <a:cxn ang="0">
                  <a:pos x="90" y="37"/>
                </a:cxn>
                <a:cxn ang="0">
                  <a:pos x="92" y="33"/>
                </a:cxn>
                <a:cxn ang="0">
                  <a:pos x="92" y="30"/>
                </a:cxn>
                <a:cxn ang="0">
                  <a:pos x="88" y="23"/>
                </a:cxn>
                <a:cxn ang="0">
                  <a:pos x="85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2" y="21"/>
                </a:cxn>
                <a:cxn ang="0">
                  <a:pos x="48" y="28"/>
                </a:cxn>
                <a:cxn ang="0">
                  <a:pos x="42" y="35"/>
                </a:cxn>
                <a:cxn ang="0">
                  <a:pos x="34" y="58"/>
                </a:cxn>
                <a:cxn ang="0">
                  <a:pos x="30" y="69"/>
                </a:cxn>
                <a:cxn ang="0">
                  <a:pos x="20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2" y="30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5" name="Freeform 26"/>
            <p:cNvSpPr>
              <a:spLocks noEditPoints="1"/>
            </p:cNvSpPr>
            <p:nvPr/>
          </p:nvSpPr>
          <p:spPr bwMode="auto">
            <a:xfrm>
              <a:off x="3627" y="3020"/>
              <a:ext cx="126" cy="165"/>
            </a:xfrm>
            <a:custGeom>
              <a:avLst/>
              <a:gdLst/>
              <a:ahLst/>
              <a:cxnLst>
                <a:cxn ang="0">
                  <a:pos x="54" y="21"/>
                </a:cxn>
                <a:cxn ang="0">
                  <a:pos x="39" y="34"/>
                </a:cxn>
                <a:cxn ang="0">
                  <a:pos x="30" y="55"/>
                </a:cxn>
                <a:cxn ang="0">
                  <a:pos x="28" y="78"/>
                </a:cxn>
                <a:cxn ang="0">
                  <a:pos x="33" y="97"/>
                </a:cxn>
                <a:cxn ang="0">
                  <a:pos x="40" y="102"/>
                </a:cxn>
                <a:cxn ang="0">
                  <a:pos x="54" y="104"/>
                </a:cxn>
                <a:cxn ang="0">
                  <a:pos x="74" y="99"/>
                </a:cxn>
                <a:cxn ang="0">
                  <a:pos x="88" y="81"/>
                </a:cxn>
                <a:cxn ang="0">
                  <a:pos x="97" y="48"/>
                </a:cxn>
                <a:cxn ang="0">
                  <a:pos x="91" y="30"/>
                </a:cxn>
                <a:cxn ang="0">
                  <a:pos x="81" y="21"/>
                </a:cxn>
                <a:cxn ang="0">
                  <a:pos x="65" y="18"/>
                </a:cxn>
                <a:cxn ang="0">
                  <a:pos x="68" y="18"/>
                </a:cxn>
                <a:cxn ang="0">
                  <a:pos x="2" y="130"/>
                </a:cxn>
                <a:cxn ang="0">
                  <a:pos x="19" y="130"/>
                </a:cxn>
                <a:cxn ang="0">
                  <a:pos x="19" y="134"/>
                </a:cxn>
                <a:cxn ang="0">
                  <a:pos x="24" y="144"/>
                </a:cxn>
                <a:cxn ang="0">
                  <a:pos x="35" y="150"/>
                </a:cxn>
                <a:cxn ang="0">
                  <a:pos x="46" y="150"/>
                </a:cxn>
                <a:cxn ang="0">
                  <a:pos x="68" y="143"/>
                </a:cxn>
                <a:cxn ang="0">
                  <a:pos x="77" y="130"/>
                </a:cxn>
                <a:cxn ang="0">
                  <a:pos x="82" y="107"/>
                </a:cxn>
                <a:cxn ang="0">
                  <a:pos x="70" y="116"/>
                </a:cxn>
                <a:cxn ang="0">
                  <a:pos x="65" y="120"/>
                </a:cxn>
                <a:cxn ang="0">
                  <a:pos x="51" y="120"/>
                </a:cxn>
                <a:cxn ang="0">
                  <a:pos x="30" y="116"/>
                </a:cxn>
                <a:cxn ang="0">
                  <a:pos x="16" y="106"/>
                </a:cxn>
                <a:cxn ang="0">
                  <a:pos x="7" y="78"/>
                </a:cxn>
                <a:cxn ang="0">
                  <a:pos x="9" y="58"/>
                </a:cxn>
                <a:cxn ang="0">
                  <a:pos x="26" y="21"/>
                </a:cxn>
                <a:cxn ang="0">
                  <a:pos x="47" y="5"/>
                </a:cxn>
                <a:cxn ang="0">
                  <a:pos x="74" y="2"/>
                </a:cxn>
                <a:cxn ang="0">
                  <a:pos x="89" y="7"/>
                </a:cxn>
                <a:cxn ang="0">
                  <a:pos x="100" y="20"/>
                </a:cxn>
                <a:cxn ang="0">
                  <a:pos x="105" y="13"/>
                </a:cxn>
                <a:cxn ang="0">
                  <a:pos x="109" y="5"/>
                </a:cxn>
                <a:cxn ang="0">
                  <a:pos x="126" y="5"/>
                </a:cxn>
                <a:cxn ang="0">
                  <a:pos x="109" y="79"/>
                </a:cxn>
                <a:cxn ang="0">
                  <a:pos x="98" y="125"/>
                </a:cxn>
                <a:cxn ang="0">
                  <a:pos x="82" y="153"/>
                </a:cxn>
                <a:cxn ang="0">
                  <a:pos x="72" y="160"/>
                </a:cxn>
                <a:cxn ang="0">
                  <a:pos x="44" y="165"/>
                </a:cxn>
                <a:cxn ang="0">
                  <a:pos x="23" y="164"/>
                </a:cxn>
                <a:cxn ang="0">
                  <a:pos x="9" y="155"/>
                </a:cxn>
                <a:cxn ang="0">
                  <a:pos x="0" y="134"/>
                </a:cxn>
                <a:cxn ang="0">
                  <a:pos x="0" y="130"/>
                </a:cxn>
              </a:cxnLst>
              <a:rect l="0" t="0" r="r" b="b"/>
              <a:pathLst>
                <a:path w="126" h="165">
                  <a:moveTo>
                    <a:pt x="68" y="18"/>
                  </a:moveTo>
                  <a:lnTo>
                    <a:pt x="60" y="20"/>
                  </a:lnTo>
                  <a:lnTo>
                    <a:pt x="54" y="21"/>
                  </a:lnTo>
                  <a:lnTo>
                    <a:pt x="49" y="25"/>
                  </a:lnTo>
                  <a:lnTo>
                    <a:pt x="40" y="32"/>
                  </a:lnTo>
                  <a:lnTo>
                    <a:pt x="39" y="34"/>
                  </a:lnTo>
                  <a:lnTo>
                    <a:pt x="37" y="37"/>
                  </a:lnTo>
                  <a:lnTo>
                    <a:pt x="33" y="42"/>
                  </a:lnTo>
                  <a:lnTo>
                    <a:pt x="30" y="55"/>
                  </a:lnTo>
                  <a:lnTo>
                    <a:pt x="28" y="71"/>
                  </a:lnTo>
                  <a:lnTo>
                    <a:pt x="28" y="74"/>
                  </a:lnTo>
                  <a:lnTo>
                    <a:pt x="28" y="78"/>
                  </a:lnTo>
                  <a:lnTo>
                    <a:pt x="28" y="81"/>
                  </a:lnTo>
                  <a:lnTo>
                    <a:pt x="30" y="90"/>
                  </a:lnTo>
                  <a:lnTo>
                    <a:pt x="33" y="97"/>
                  </a:lnTo>
                  <a:lnTo>
                    <a:pt x="35" y="97"/>
                  </a:lnTo>
                  <a:lnTo>
                    <a:pt x="37" y="100"/>
                  </a:lnTo>
                  <a:lnTo>
                    <a:pt x="40" y="102"/>
                  </a:lnTo>
                  <a:lnTo>
                    <a:pt x="44" y="104"/>
                  </a:lnTo>
                  <a:lnTo>
                    <a:pt x="51" y="104"/>
                  </a:lnTo>
                  <a:lnTo>
                    <a:pt x="54" y="104"/>
                  </a:lnTo>
                  <a:lnTo>
                    <a:pt x="56" y="104"/>
                  </a:lnTo>
                  <a:lnTo>
                    <a:pt x="63" y="104"/>
                  </a:lnTo>
                  <a:lnTo>
                    <a:pt x="74" y="99"/>
                  </a:lnTo>
                  <a:lnTo>
                    <a:pt x="81" y="92"/>
                  </a:lnTo>
                  <a:lnTo>
                    <a:pt x="84" y="88"/>
                  </a:lnTo>
                  <a:lnTo>
                    <a:pt x="88" y="81"/>
                  </a:lnTo>
                  <a:lnTo>
                    <a:pt x="93" y="67"/>
                  </a:lnTo>
                  <a:lnTo>
                    <a:pt x="95" y="53"/>
                  </a:lnTo>
                  <a:lnTo>
                    <a:pt x="97" y="48"/>
                  </a:lnTo>
                  <a:lnTo>
                    <a:pt x="95" y="41"/>
                  </a:lnTo>
                  <a:lnTo>
                    <a:pt x="95" y="37"/>
                  </a:lnTo>
                  <a:lnTo>
                    <a:pt x="91" y="30"/>
                  </a:lnTo>
                  <a:lnTo>
                    <a:pt x="89" y="25"/>
                  </a:lnTo>
                  <a:lnTo>
                    <a:pt x="84" y="23"/>
                  </a:lnTo>
                  <a:lnTo>
                    <a:pt x="81" y="21"/>
                  </a:lnTo>
                  <a:lnTo>
                    <a:pt x="74" y="20"/>
                  </a:lnTo>
                  <a:lnTo>
                    <a:pt x="68" y="18"/>
                  </a:lnTo>
                  <a:lnTo>
                    <a:pt x="65" y="18"/>
                  </a:lnTo>
                  <a:lnTo>
                    <a:pt x="63" y="18"/>
                  </a:lnTo>
                  <a:lnTo>
                    <a:pt x="67" y="18"/>
                  </a:lnTo>
                  <a:lnTo>
                    <a:pt x="68" y="18"/>
                  </a:lnTo>
                  <a:lnTo>
                    <a:pt x="68" y="18"/>
                  </a:lnTo>
                  <a:close/>
                  <a:moveTo>
                    <a:pt x="0" y="130"/>
                  </a:moveTo>
                  <a:lnTo>
                    <a:pt x="2" y="130"/>
                  </a:lnTo>
                  <a:lnTo>
                    <a:pt x="10" y="130"/>
                  </a:lnTo>
                  <a:lnTo>
                    <a:pt x="17" y="130"/>
                  </a:lnTo>
                  <a:lnTo>
                    <a:pt x="19" y="130"/>
                  </a:lnTo>
                  <a:lnTo>
                    <a:pt x="19" y="132"/>
                  </a:lnTo>
                  <a:lnTo>
                    <a:pt x="19" y="132"/>
                  </a:lnTo>
                  <a:lnTo>
                    <a:pt x="19" y="134"/>
                  </a:lnTo>
                  <a:lnTo>
                    <a:pt x="19" y="137"/>
                  </a:lnTo>
                  <a:lnTo>
                    <a:pt x="21" y="141"/>
                  </a:lnTo>
                  <a:lnTo>
                    <a:pt x="24" y="144"/>
                  </a:lnTo>
                  <a:lnTo>
                    <a:pt x="26" y="144"/>
                  </a:lnTo>
                  <a:lnTo>
                    <a:pt x="31" y="148"/>
                  </a:lnTo>
                  <a:lnTo>
                    <a:pt x="35" y="150"/>
                  </a:lnTo>
                  <a:lnTo>
                    <a:pt x="42" y="150"/>
                  </a:lnTo>
                  <a:lnTo>
                    <a:pt x="44" y="150"/>
                  </a:lnTo>
                  <a:lnTo>
                    <a:pt x="46" y="150"/>
                  </a:lnTo>
                  <a:lnTo>
                    <a:pt x="51" y="150"/>
                  </a:lnTo>
                  <a:lnTo>
                    <a:pt x="61" y="148"/>
                  </a:lnTo>
                  <a:lnTo>
                    <a:pt x="68" y="143"/>
                  </a:lnTo>
                  <a:lnTo>
                    <a:pt x="70" y="141"/>
                  </a:lnTo>
                  <a:lnTo>
                    <a:pt x="74" y="136"/>
                  </a:lnTo>
                  <a:lnTo>
                    <a:pt x="77" y="130"/>
                  </a:lnTo>
                  <a:lnTo>
                    <a:pt x="81" y="118"/>
                  </a:lnTo>
                  <a:lnTo>
                    <a:pt x="84" y="106"/>
                  </a:lnTo>
                  <a:lnTo>
                    <a:pt x="82" y="107"/>
                  </a:lnTo>
                  <a:lnTo>
                    <a:pt x="81" y="111"/>
                  </a:lnTo>
                  <a:lnTo>
                    <a:pt x="75" y="115"/>
                  </a:lnTo>
                  <a:lnTo>
                    <a:pt x="70" y="116"/>
                  </a:lnTo>
                  <a:lnTo>
                    <a:pt x="70" y="116"/>
                  </a:lnTo>
                  <a:lnTo>
                    <a:pt x="68" y="118"/>
                  </a:lnTo>
                  <a:lnTo>
                    <a:pt x="65" y="120"/>
                  </a:lnTo>
                  <a:lnTo>
                    <a:pt x="58" y="120"/>
                  </a:lnTo>
                  <a:lnTo>
                    <a:pt x="51" y="120"/>
                  </a:lnTo>
                  <a:lnTo>
                    <a:pt x="51" y="120"/>
                  </a:lnTo>
                  <a:lnTo>
                    <a:pt x="47" y="120"/>
                  </a:lnTo>
                  <a:lnTo>
                    <a:pt x="40" y="120"/>
                  </a:lnTo>
                  <a:lnTo>
                    <a:pt x="30" y="116"/>
                  </a:lnTo>
                  <a:lnTo>
                    <a:pt x="21" y="111"/>
                  </a:lnTo>
                  <a:lnTo>
                    <a:pt x="19" y="107"/>
                  </a:lnTo>
                  <a:lnTo>
                    <a:pt x="16" y="106"/>
                  </a:lnTo>
                  <a:lnTo>
                    <a:pt x="12" y="102"/>
                  </a:lnTo>
                  <a:lnTo>
                    <a:pt x="9" y="90"/>
                  </a:lnTo>
                  <a:lnTo>
                    <a:pt x="7" y="78"/>
                  </a:lnTo>
                  <a:lnTo>
                    <a:pt x="7" y="72"/>
                  </a:lnTo>
                  <a:lnTo>
                    <a:pt x="7" y="69"/>
                  </a:lnTo>
                  <a:lnTo>
                    <a:pt x="9" y="58"/>
                  </a:lnTo>
                  <a:lnTo>
                    <a:pt x="14" y="41"/>
                  </a:lnTo>
                  <a:lnTo>
                    <a:pt x="23" y="27"/>
                  </a:lnTo>
                  <a:lnTo>
                    <a:pt x="26" y="21"/>
                  </a:lnTo>
                  <a:lnTo>
                    <a:pt x="28" y="20"/>
                  </a:lnTo>
                  <a:lnTo>
                    <a:pt x="33" y="13"/>
                  </a:lnTo>
                  <a:lnTo>
                    <a:pt x="47" y="5"/>
                  </a:lnTo>
                  <a:lnTo>
                    <a:pt x="63" y="2"/>
                  </a:lnTo>
                  <a:lnTo>
                    <a:pt x="68" y="0"/>
                  </a:lnTo>
                  <a:lnTo>
                    <a:pt x="74" y="2"/>
                  </a:lnTo>
                  <a:lnTo>
                    <a:pt x="77" y="2"/>
                  </a:lnTo>
                  <a:lnTo>
                    <a:pt x="84" y="5"/>
                  </a:lnTo>
                  <a:lnTo>
                    <a:pt x="89" y="7"/>
                  </a:lnTo>
                  <a:lnTo>
                    <a:pt x="93" y="11"/>
                  </a:lnTo>
                  <a:lnTo>
                    <a:pt x="97" y="14"/>
                  </a:lnTo>
                  <a:lnTo>
                    <a:pt x="100" y="20"/>
                  </a:lnTo>
                  <a:lnTo>
                    <a:pt x="104" y="23"/>
                  </a:lnTo>
                  <a:lnTo>
                    <a:pt x="104" y="21"/>
                  </a:lnTo>
                  <a:lnTo>
                    <a:pt x="105" y="13"/>
                  </a:lnTo>
                  <a:lnTo>
                    <a:pt x="105" y="7"/>
                  </a:lnTo>
                  <a:lnTo>
                    <a:pt x="107" y="5"/>
                  </a:lnTo>
                  <a:lnTo>
                    <a:pt x="109" y="5"/>
                  </a:lnTo>
                  <a:lnTo>
                    <a:pt x="118" y="5"/>
                  </a:lnTo>
                  <a:lnTo>
                    <a:pt x="125" y="5"/>
                  </a:lnTo>
                  <a:lnTo>
                    <a:pt x="126" y="5"/>
                  </a:lnTo>
                  <a:lnTo>
                    <a:pt x="125" y="9"/>
                  </a:lnTo>
                  <a:lnTo>
                    <a:pt x="121" y="25"/>
                  </a:lnTo>
                  <a:lnTo>
                    <a:pt x="109" y="79"/>
                  </a:lnTo>
                  <a:lnTo>
                    <a:pt x="100" y="120"/>
                  </a:lnTo>
                  <a:lnTo>
                    <a:pt x="100" y="122"/>
                  </a:lnTo>
                  <a:lnTo>
                    <a:pt x="98" y="125"/>
                  </a:lnTo>
                  <a:lnTo>
                    <a:pt x="97" y="132"/>
                  </a:lnTo>
                  <a:lnTo>
                    <a:pt x="89" y="144"/>
                  </a:lnTo>
                  <a:lnTo>
                    <a:pt x="82" y="153"/>
                  </a:lnTo>
                  <a:lnTo>
                    <a:pt x="81" y="155"/>
                  </a:lnTo>
                  <a:lnTo>
                    <a:pt x="77" y="157"/>
                  </a:lnTo>
                  <a:lnTo>
                    <a:pt x="72" y="160"/>
                  </a:lnTo>
                  <a:lnTo>
                    <a:pt x="61" y="164"/>
                  </a:lnTo>
                  <a:lnTo>
                    <a:pt x="47" y="165"/>
                  </a:lnTo>
                  <a:lnTo>
                    <a:pt x="44" y="165"/>
                  </a:lnTo>
                  <a:lnTo>
                    <a:pt x="40" y="165"/>
                  </a:lnTo>
                  <a:lnTo>
                    <a:pt x="33" y="165"/>
                  </a:lnTo>
                  <a:lnTo>
                    <a:pt x="23" y="164"/>
                  </a:lnTo>
                  <a:lnTo>
                    <a:pt x="14" y="158"/>
                  </a:lnTo>
                  <a:lnTo>
                    <a:pt x="12" y="157"/>
                  </a:lnTo>
                  <a:lnTo>
                    <a:pt x="9" y="155"/>
                  </a:lnTo>
                  <a:lnTo>
                    <a:pt x="5" y="151"/>
                  </a:lnTo>
                  <a:lnTo>
                    <a:pt x="2" y="144"/>
                  </a:lnTo>
                  <a:lnTo>
                    <a:pt x="0" y="134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6" name="Freeform 27"/>
            <p:cNvSpPr>
              <a:spLocks noEditPoints="1"/>
            </p:cNvSpPr>
            <p:nvPr/>
          </p:nvSpPr>
          <p:spPr bwMode="auto">
            <a:xfrm>
              <a:off x="3757" y="2982"/>
              <a:ext cx="54" cy="156"/>
            </a:xfrm>
            <a:custGeom>
              <a:avLst/>
              <a:gdLst/>
              <a:ahLst/>
              <a:cxnLst>
                <a:cxn ang="0">
                  <a:pos x="32" y="22"/>
                </a:cxn>
                <a:cxn ang="0">
                  <a:pos x="32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9" y="0"/>
                </a:cxn>
                <a:cxn ang="0">
                  <a:pos x="47" y="0"/>
                </a:cxn>
                <a:cxn ang="0">
                  <a:pos x="53" y="0"/>
                </a:cxn>
                <a:cxn ang="0">
                  <a:pos x="54" y="0"/>
                </a:cxn>
                <a:cxn ang="0">
                  <a:pos x="53" y="5"/>
                </a:cxn>
                <a:cxn ang="0">
                  <a:pos x="51" y="15"/>
                </a:cxn>
                <a:cxn ang="0">
                  <a:pos x="49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46" y="22"/>
                </a:cxn>
                <a:cxn ang="0">
                  <a:pos x="37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6" y="87"/>
                </a:cxn>
                <a:cxn ang="0">
                  <a:pos x="25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6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8" y="156"/>
                </a:cxn>
                <a:cxn ang="0">
                  <a:pos x="16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4" h="156">
                  <a:moveTo>
                    <a:pt x="32" y="22"/>
                  </a:moveTo>
                  <a:lnTo>
                    <a:pt x="32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9" y="0"/>
                  </a:lnTo>
                  <a:lnTo>
                    <a:pt x="47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53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6" y="22"/>
                  </a:lnTo>
                  <a:lnTo>
                    <a:pt x="37" y="22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2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5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6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8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7" name="Freeform 28"/>
            <p:cNvSpPr>
              <a:spLocks/>
            </p:cNvSpPr>
            <p:nvPr/>
          </p:nvSpPr>
          <p:spPr bwMode="auto">
            <a:xfrm>
              <a:off x="3806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7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5" y="70"/>
                </a:cxn>
                <a:cxn ang="0">
                  <a:pos x="92" y="42"/>
                </a:cxn>
                <a:cxn ang="0">
                  <a:pos x="92" y="37"/>
                </a:cxn>
                <a:cxn ang="0">
                  <a:pos x="92" y="33"/>
                </a:cxn>
                <a:cxn ang="0">
                  <a:pos x="93" y="30"/>
                </a:cxn>
                <a:cxn ang="0">
                  <a:pos x="90" y="25"/>
                </a:cxn>
                <a:cxn ang="0">
                  <a:pos x="88" y="21"/>
                </a:cxn>
                <a:cxn ang="0">
                  <a:pos x="81" y="19"/>
                </a:cxn>
                <a:cxn ang="0">
                  <a:pos x="76" y="19"/>
                </a:cxn>
                <a:cxn ang="0">
                  <a:pos x="67" y="19"/>
                </a:cxn>
                <a:cxn ang="0">
                  <a:pos x="53" y="25"/>
                </a:cxn>
                <a:cxn ang="0">
                  <a:pos x="46" y="32"/>
                </a:cxn>
                <a:cxn ang="0">
                  <a:pos x="37" y="46"/>
                </a:cxn>
                <a:cxn ang="0">
                  <a:pos x="34" y="60"/>
                </a:cxn>
                <a:cxn ang="0">
                  <a:pos x="25" y="95"/>
                </a:cxn>
                <a:cxn ang="0">
                  <a:pos x="19" y="116"/>
                </a:cxn>
                <a:cxn ang="0">
                  <a:pos x="16" y="116"/>
                </a:cxn>
                <a:cxn ang="0">
                  <a:pos x="0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8" name="Freeform 29"/>
            <p:cNvSpPr>
              <a:spLocks noEditPoints="1"/>
            </p:cNvSpPr>
            <p:nvPr/>
          </p:nvSpPr>
          <p:spPr bwMode="auto">
            <a:xfrm>
              <a:off x="3933" y="3020"/>
              <a:ext cx="105" cy="123"/>
            </a:xfrm>
            <a:custGeom>
              <a:avLst/>
              <a:gdLst/>
              <a:ahLst/>
              <a:cxnLst>
                <a:cxn ang="0">
                  <a:pos x="31" y="51"/>
                </a:cxn>
                <a:cxn ang="0">
                  <a:pos x="84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2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1" y="20"/>
                </a:cxn>
                <a:cxn ang="0">
                  <a:pos x="54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6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6" y="85"/>
                </a:cxn>
                <a:cxn ang="0">
                  <a:pos x="89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7" y="123"/>
                </a:cxn>
                <a:cxn ang="0">
                  <a:pos x="42" y="123"/>
                </a:cxn>
                <a:cxn ang="0">
                  <a:pos x="23" y="120"/>
                </a:cxn>
                <a:cxn ang="0">
                  <a:pos x="12" y="109"/>
                </a:cxn>
                <a:cxn ang="0">
                  <a:pos x="5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5" y="41"/>
                </a:cxn>
                <a:cxn ang="0">
                  <a:pos x="17" y="21"/>
                </a:cxn>
                <a:cxn ang="0">
                  <a:pos x="26" y="13"/>
                </a:cxn>
                <a:cxn ang="0">
                  <a:pos x="56" y="2"/>
                </a:cxn>
                <a:cxn ang="0">
                  <a:pos x="70" y="2"/>
                </a:cxn>
                <a:cxn ang="0">
                  <a:pos x="86" y="9"/>
                </a:cxn>
                <a:cxn ang="0">
                  <a:pos x="95" y="18"/>
                </a:cxn>
                <a:cxn ang="0">
                  <a:pos x="100" y="27"/>
                </a:cxn>
                <a:cxn ang="0">
                  <a:pos x="103" y="46"/>
                </a:cxn>
                <a:cxn ang="0">
                  <a:pos x="103" y="53"/>
                </a:cxn>
                <a:cxn ang="0">
                  <a:pos x="103" y="56"/>
                </a:cxn>
                <a:cxn ang="0">
                  <a:pos x="103" y="60"/>
                </a:cxn>
                <a:cxn ang="0">
                  <a:pos x="103" y="67"/>
                </a:cxn>
                <a:cxn ang="0">
                  <a:pos x="102" y="67"/>
                </a:cxn>
                <a:cxn ang="0">
                  <a:pos x="51" y="67"/>
                </a:cxn>
                <a:cxn ang="0">
                  <a:pos x="21" y="67"/>
                </a:cxn>
                <a:cxn ang="0">
                  <a:pos x="19" y="69"/>
                </a:cxn>
                <a:cxn ang="0">
                  <a:pos x="19" y="72"/>
                </a:cxn>
                <a:cxn ang="0">
                  <a:pos x="19" y="74"/>
                </a:cxn>
                <a:cxn ang="0">
                  <a:pos x="19" y="83"/>
                </a:cxn>
                <a:cxn ang="0">
                  <a:pos x="24" y="97"/>
                </a:cxn>
                <a:cxn ang="0">
                  <a:pos x="30" y="102"/>
                </a:cxn>
                <a:cxn ang="0">
                  <a:pos x="40" y="106"/>
                </a:cxn>
                <a:cxn ang="0">
                  <a:pos x="52" y="106"/>
                </a:cxn>
                <a:cxn ang="0">
                  <a:pos x="67" y="100"/>
                </a:cxn>
                <a:cxn ang="0">
                  <a:pos x="72" y="97"/>
                </a:cxn>
                <a:cxn ang="0">
                  <a:pos x="79" y="85"/>
                </a:cxn>
                <a:cxn ang="0">
                  <a:pos x="82" y="81"/>
                </a:cxn>
                <a:cxn ang="0">
                  <a:pos x="96" y="81"/>
                </a:cxn>
                <a:cxn ang="0">
                  <a:pos x="96" y="85"/>
                </a:cxn>
                <a:cxn ang="0">
                  <a:pos x="96" y="86"/>
                </a:cxn>
                <a:cxn ang="0">
                  <a:pos x="98" y="81"/>
                </a:cxn>
              </a:cxnLst>
              <a:rect l="0" t="0" r="r" b="b"/>
              <a:pathLst>
                <a:path w="105" h="123">
                  <a:moveTo>
                    <a:pt x="23" y="51"/>
                  </a:moveTo>
                  <a:lnTo>
                    <a:pt x="31" y="51"/>
                  </a:lnTo>
                  <a:lnTo>
                    <a:pt x="61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2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5" y="23"/>
                  </a:lnTo>
                  <a:lnTo>
                    <a:pt x="72" y="21"/>
                  </a:lnTo>
                  <a:lnTo>
                    <a:pt x="68" y="20"/>
                  </a:lnTo>
                  <a:lnTo>
                    <a:pt x="61" y="20"/>
                  </a:lnTo>
                  <a:lnTo>
                    <a:pt x="61" y="18"/>
                  </a:lnTo>
                  <a:lnTo>
                    <a:pt x="54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1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98" y="81"/>
                  </a:moveTo>
                  <a:lnTo>
                    <a:pt x="96" y="85"/>
                  </a:lnTo>
                  <a:lnTo>
                    <a:pt x="95" y="92"/>
                  </a:lnTo>
                  <a:lnTo>
                    <a:pt x="89" y="102"/>
                  </a:lnTo>
                  <a:lnTo>
                    <a:pt x="82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1" y="122"/>
                  </a:lnTo>
                  <a:lnTo>
                    <a:pt x="47" y="123"/>
                  </a:lnTo>
                  <a:lnTo>
                    <a:pt x="45" y="123"/>
                  </a:lnTo>
                  <a:lnTo>
                    <a:pt x="42" y="123"/>
                  </a:lnTo>
                  <a:lnTo>
                    <a:pt x="35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1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7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1" y="0"/>
                  </a:lnTo>
                  <a:lnTo>
                    <a:pt x="70" y="2"/>
                  </a:lnTo>
                  <a:lnTo>
                    <a:pt x="75" y="4"/>
                  </a:lnTo>
                  <a:lnTo>
                    <a:pt x="86" y="9"/>
                  </a:lnTo>
                  <a:lnTo>
                    <a:pt x="93" y="14"/>
                  </a:lnTo>
                  <a:lnTo>
                    <a:pt x="95" y="18"/>
                  </a:lnTo>
                  <a:lnTo>
                    <a:pt x="98" y="21"/>
                  </a:lnTo>
                  <a:lnTo>
                    <a:pt x="100" y="27"/>
                  </a:lnTo>
                  <a:lnTo>
                    <a:pt x="102" y="32"/>
                  </a:lnTo>
                  <a:lnTo>
                    <a:pt x="103" y="46"/>
                  </a:lnTo>
                  <a:lnTo>
                    <a:pt x="105" y="48"/>
                  </a:lnTo>
                  <a:lnTo>
                    <a:pt x="103" y="53"/>
                  </a:lnTo>
                  <a:lnTo>
                    <a:pt x="103" y="56"/>
                  </a:lnTo>
                  <a:lnTo>
                    <a:pt x="103" y="56"/>
                  </a:lnTo>
                  <a:lnTo>
                    <a:pt x="103" y="58"/>
                  </a:lnTo>
                  <a:lnTo>
                    <a:pt x="103" y="60"/>
                  </a:lnTo>
                  <a:lnTo>
                    <a:pt x="103" y="64"/>
                  </a:lnTo>
                  <a:lnTo>
                    <a:pt x="103" y="67"/>
                  </a:lnTo>
                  <a:lnTo>
                    <a:pt x="103" y="67"/>
                  </a:lnTo>
                  <a:lnTo>
                    <a:pt x="102" y="67"/>
                  </a:lnTo>
                  <a:lnTo>
                    <a:pt x="89" y="67"/>
                  </a:lnTo>
                  <a:lnTo>
                    <a:pt x="51" y="67"/>
                  </a:lnTo>
                  <a:lnTo>
                    <a:pt x="21" y="67"/>
                  </a:lnTo>
                  <a:lnTo>
                    <a:pt x="21" y="67"/>
                  </a:lnTo>
                  <a:lnTo>
                    <a:pt x="21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4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2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8" y="99"/>
                  </a:lnTo>
                  <a:lnTo>
                    <a:pt x="72" y="97"/>
                  </a:lnTo>
                  <a:lnTo>
                    <a:pt x="75" y="92"/>
                  </a:lnTo>
                  <a:lnTo>
                    <a:pt x="79" y="85"/>
                  </a:lnTo>
                  <a:lnTo>
                    <a:pt x="81" y="81"/>
                  </a:lnTo>
                  <a:lnTo>
                    <a:pt x="82" y="81"/>
                  </a:lnTo>
                  <a:lnTo>
                    <a:pt x="91" y="81"/>
                  </a:lnTo>
                  <a:lnTo>
                    <a:pt x="96" y="81"/>
                  </a:lnTo>
                  <a:lnTo>
                    <a:pt x="98" y="81"/>
                  </a:lnTo>
                  <a:lnTo>
                    <a:pt x="96" y="85"/>
                  </a:lnTo>
                  <a:lnTo>
                    <a:pt x="96" y="88"/>
                  </a:lnTo>
                  <a:lnTo>
                    <a:pt x="96" y="86"/>
                  </a:lnTo>
                  <a:lnTo>
                    <a:pt x="96" y="83"/>
                  </a:lnTo>
                  <a:lnTo>
                    <a:pt x="98" y="81"/>
                  </a:lnTo>
                  <a:lnTo>
                    <a:pt x="98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9" name="Freeform 30"/>
            <p:cNvSpPr>
              <a:spLocks noEditPoints="1"/>
            </p:cNvSpPr>
            <p:nvPr/>
          </p:nvSpPr>
          <p:spPr bwMode="auto">
            <a:xfrm>
              <a:off x="4052" y="3020"/>
              <a:ext cx="108" cy="123"/>
            </a:xfrm>
            <a:custGeom>
              <a:avLst/>
              <a:gdLst/>
              <a:ahLst/>
              <a:cxnLst>
                <a:cxn ang="0">
                  <a:pos x="32" y="51"/>
                </a:cxn>
                <a:cxn ang="0">
                  <a:pos x="85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3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2" y="20"/>
                </a:cxn>
                <a:cxn ang="0">
                  <a:pos x="53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7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9" y="85"/>
                </a:cxn>
                <a:cxn ang="0">
                  <a:pos x="90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8" y="123"/>
                </a:cxn>
                <a:cxn ang="0">
                  <a:pos x="41" y="123"/>
                </a:cxn>
                <a:cxn ang="0">
                  <a:pos x="21" y="120"/>
                </a:cxn>
                <a:cxn ang="0">
                  <a:pos x="11" y="109"/>
                </a:cxn>
                <a:cxn ang="0">
                  <a:pos x="6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6" y="41"/>
                </a:cxn>
                <a:cxn ang="0">
                  <a:pos x="18" y="21"/>
                </a:cxn>
                <a:cxn ang="0">
                  <a:pos x="27" y="13"/>
                </a:cxn>
                <a:cxn ang="0">
                  <a:pos x="57" y="2"/>
                </a:cxn>
                <a:cxn ang="0">
                  <a:pos x="71" y="2"/>
                </a:cxn>
                <a:cxn ang="0">
                  <a:pos x="88" y="9"/>
                </a:cxn>
                <a:cxn ang="0">
                  <a:pos x="99" y="21"/>
                </a:cxn>
                <a:cxn ang="0">
                  <a:pos x="106" y="39"/>
                </a:cxn>
                <a:cxn ang="0">
                  <a:pos x="106" y="49"/>
                </a:cxn>
                <a:cxn ang="0">
                  <a:pos x="106" y="53"/>
                </a:cxn>
                <a:cxn ang="0">
                  <a:pos x="106" y="56"/>
                </a:cxn>
                <a:cxn ang="0">
                  <a:pos x="104" y="67"/>
                </a:cxn>
                <a:cxn ang="0">
                  <a:pos x="102" y="67"/>
                </a:cxn>
                <a:cxn ang="0">
                  <a:pos x="51" y="67"/>
                </a:cxn>
                <a:cxn ang="0">
                  <a:pos x="20" y="67"/>
                </a:cxn>
                <a:cxn ang="0">
                  <a:pos x="20" y="69"/>
                </a:cxn>
                <a:cxn ang="0">
                  <a:pos x="20" y="72"/>
                </a:cxn>
                <a:cxn ang="0">
                  <a:pos x="20" y="74"/>
                </a:cxn>
                <a:cxn ang="0">
                  <a:pos x="20" y="83"/>
                </a:cxn>
                <a:cxn ang="0">
                  <a:pos x="25" y="97"/>
                </a:cxn>
                <a:cxn ang="0">
                  <a:pos x="30" y="102"/>
                </a:cxn>
                <a:cxn ang="0">
                  <a:pos x="41" y="106"/>
                </a:cxn>
                <a:cxn ang="0">
                  <a:pos x="53" y="106"/>
                </a:cxn>
                <a:cxn ang="0">
                  <a:pos x="67" y="100"/>
                </a:cxn>
                <a:cxn ang="0">
                  <a:pos x="72" y="97"/>
                </a:cxn>
                <a:cxn ang="0">
                  <a:pos x="78" y="88"/>
                </a:cxn>
                <a:cxn ang="0">
                  <a:pos x="83" y="81"/>
                </a:cxn>
                <a:cxn ang="0">
                  <a:pos x="99" y="81"/>
                </a:cxn>
                <a:cxn ang="0">
                  <a:pos x="99" y="85"/>
                </a:cxn>
                <a:cxn ang="0">
                  <a:pos x="99" y="86"/>
                </a:cxn>
                <a:cxn ang="0">
                  <a:pos x="101" y="81"/>
                </a:cxn>
              </a:cxnLst>
              <a:rect l="0" t="0" r="r" b="b"/>
              <a:pathLst>
                <a:path w="108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5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5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0" y="18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7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101" y="81"/>
                  </a:moveTo>
                  <a:lnTo>
                    <a:pt x="99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8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1" y="123"/>
                  </a:lnTo>
                  <a:lnTo>
                    <a:pt x="34" y="123"/>
                  </a:lnTo>
                  <a:lnTo>
                    <a:pt x="21" y="120"/>
                  </a:lnTo>
                  <a:lnTo>
                    <a:pt x="13" y="113"/>
                  </a:lnTo>
                  <a:lnTo>
                    <a:pt x="11" y="109"/>
                  </a:lnTo>
                  <a:lnTo>
                    <a:pt x="9" y="107"/>
                  </a:lnTo>
                  <a:lnTo>
                    <a:pt x="6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6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20" y="20"/>
                  </a:lnTo>
                  <a:lnTo>
                    <a:pt x="27" y="13"/>
                  </a:lnTo>
                  <a:lnTo>
                    <a:pt x="41" y="5"/>
                  </a:lnTo>
                  <a:lnTo>
                    <a:pt x="57" y="2"/>
                  </a:lnTo>
                  <a:lnTo>
                    <a:pt x="62" y="0"/>
                  </a:lnTo>
                  <a:lnTo>
                    <a:pt x="71" y="2"/>
                  </a:lnTo>
                  <a:lnTo>
                    <a:pt x="78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9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8" y="48"/>
                  </a:lnTo>
                  <a:lnTo>
                    <a:pt x="106" y="49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20" y="67"/>
                  </a:lnTo>
                  <a:lnTo>
                    <a:pt x="20" y="67"/>
                  </a:lnTo>
                  <a:lnTo>
                    <a:pt x="20" y="67"/>
                  </a:lnTo>
                  <a:lnTo>
                    <a:pt x="20" y="69"/>
                  </a:lnTo>
                  <a:lnTo>
                    <a:pt x="20" y="71"/>
                  </a:lnTo>
                  <a:lnTo>
                    <a:pt x="20" y="72"/>
                  </a:lnTo>
                  <a:lnTo>
                    <a:pt x="20" y="74"/>
                  </a:lnTo>
                  <a:lnTo>
                    <a:pt x="20" y="74"/>
                  </a:lnTo>
                  <a:lnTo>
                    <a:pt x="20" y="78"/>
                  </a:lnTo>
                  <a:lnTo>
                    <a:pt x="20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7" y="99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6"/>
                  </a:lnTo>
                  <a:lnTo>
                    <a:pt x="50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8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2" y="81"/>
                  </a:lnTo>
                  <a:lnTo>
                    <a:pt x="99" y="81"/>
                  </a:lnTo>
                  <a:lnTo>
                    <a:pt x="101" y="81"/>
                  </a:lnTo>
                  <a:lnTo>
                    <a:pt x="99" y="85"/>
                  </a:lnTo>
                  <a:lnTo>
                    <a:pt x="99" y="88"/>
                  </a:lnTo>
                  <a:lnTo>
                    <a:pt x="99" y="86"/>
                  </a:lnTo>
                  <a:lnTo>
                    <a:pt x="99" y="83"/>
                  </a:lnTo>
                  <a:lnTo>
                    <a:pt x="101" y="81"/>
                  </a:lnTo>
                  <a:lnTo>
                    <a:pt x="101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0" name="Freeform 31"/>
            <p:cNvSpPr>
              <a:spLocks/>
            </p:cNvSpPr>
            <p:nvPr/>
          </p:nvSpPr>
          <p:spPr bwMode="auto">
            <a:xfrm>
              <a:off x="4168" y="3022"/>
              <a:ext cx="79" cy="116"/>
            </a:xfrm>
            <a:custGeom>
              <a:avLst/>
              <a:gdLst/>
              <a:ahLst/>
              <a:cxnLst>
                <a:cxn ang="0">
                  <a:pos x="0" y="116"/>
                </a:cxn>
                <a:cxn ang="0">
                  <a:pos x="0" y="114"/>
                </a:cxn>
                <a:cxn ang="0">
                  <a:pos x="4" y="98"/>
                </a:cxn>
                <a:cxn ang="0">
                  <a:pos x="14" y="47"/>
                </a:cxn>
                <a:cxn ang="0">
                  <a:pos x="23" y="7"/>
                </a:cxn>
                <a:cxn ang="0">
                  <a:pos x="25" y="3"/>
                </a:cxn>
                <a:cxn ang="0">
                  <a:pos x="27" y="3"/>
                </a:cxn>
                <a:cxn ang="0">
                  <a:pos x="35" y="3"/>
                </a:cxn>
                <a:cxn ang="0">
                  <a:pos x="43" y="3"/>
                </a:cxn>
                <a:cxn ang="0">
                  <a:pos x="44" y="3"/>
                </a:cxn>
                <a:cxn ang="0">
                  <a:pos x="43" y="7"/>
                </a:cxn>
                <a:cxn ang="0">
                  <a:pos x="41" y="18"/>
                </a:cxn>
                <a:cxn ang="0">
                  <a:pos x="39" y="25"/>
                </a:cxn>
                <a:cxn ang="0">
                  <a:pos x="39" y="25"/>
                </a:cxn>
                <a:cxn ang="0">
                  <a:pos x="43" y="19"/>
                </a:cxn>
                <a:cxn ang="0">
                  <a:pos x="50" y="12"/>
                </a:cxn>
                <a:cxn ang="0">
                  <a:pos x="55" y="7"/>
                </a:cxn>
                <a:cxn ang="0">
                  <a:pos x="57" y="5"/>
                </a:cxn>
                <a:cxn ang="0">
                  <a:pos x="58" y="3"/>
                </a:cxn>
                <a:cxn ang="0">
                  <a:pos x="65" y="2"/>
                </a:cxn>
                <a:cxn ang="0">
                  <a:pos x="71" y="0"/>
                </a:cxn>
                <a:cxn ang="0">
                  <a:pos x="72" y="0"/>
                </a:cxn>
                <a:cxn ang="0">
                  <a:pos x="74" y="0"/>
                </a:cxn>
                <a:cxn ang="0">
                  <a:pos x="76" y="0"/>
                </a:cxn>
                <a:cxn ang="0">
                  <a:pos x="78" y="0"/>
                </a:cxn>
                <a:cxn ang="0">
                  <a:pos x="79" y="0"/>
                </a:cxn>
                <a:cxn ang="0">
                  <a:pos x="78" y="5"/>
                </a:cxn>
                <a:cxn ang="0">
                  <a:pos x="76" y="16"/>
                </a:cxn>
                <a:cxn ang="0">
                  <a:pos x="74" y="23"/>
                </a:cxn>
                <a:cxn ang="0">
                  <a:pos x="74" y="23"/>
                </a:cxn>
                <a:cxn ang="0">
                  <a:pos x="74" y="23"/>
                </a:cxn>
                <a:cxn ang="0">
                  <a:pos x="72" y="23"/>
                </a:cxn>
                <a:cxn ang="0">
                  <a:pos x="71" y="23"/>
                </a:cxn>
                <a:cxn ang="0">
                  <a:pos x="69" y="23"/>
                </a:cxn>
                <a:cxn ang="0">
                  <a:pos x="69" y="21"/>
                </a:cxn>
                <a:cxn ang="0">
                  <a:pos x="62" y="23"/>
                </a:cxn>
                <a:cxn ang="0">
                  <a:pos x="57" y="25"/>
                </a:cxn>
                <a:cxn ang="0">
                  <a:pos x="50" y="28"/>
                </a:cxn>
                <a:cxn ang="0">
                  <a:pos x="46" y="32"/>
                </a:cxn>
                <a:cxn ang="0">
                  <a:pos x="44" y="35"/>
                </a:cxn>
                <a:cxn ang="0">
                  <a:pos x="41" y="39"/>
                </a:cxn>
                <a:cxn ang="0">
                  <a:pos x="35" y="47"/>
                </a:cxn>
                <a:cxn ang="0">
                  <a:pos x="32" y="60"/>
                </a:cxn>
                <a:cxn ang="0">
                  <a:pos x="32" y="62"/>
                </a:cxn>
                <a:cxn ang="0">
                  <a:pos x="28" y="70"/>
                </a:cxn>
                <a:cxn ang="0">
                  <a:pos x="23" y="97"/>
                </a:cxn>
                <a:cxn ang="0">
                  <a:pos x="18" y="116"/>
                </a:cxn>
                <a:cxn ang="0">
                  <a:pos x="18" y="116"/>
                </a:cxn>
                <a:cxn ang="0">
                  <a:pos x="16" y="116"/>
                </a:cxn>
                <a:cxn ang="0">
                  <a:pos x="14" y="116"/>
                </a:cxn>
                <a:cxn ang="0">
                  <a:pos x="6" y="116"/>
                </a:cxn>
                <a:cxn ang="0">
                  <a:pos x="0" y="116"/>
                </a:cxn>
                <a:cxn ang="0">
                  <a:pos x="0" y="116"/>
                </a:cxn>
                <a:cxn ang="0">
                  <a:pos x="0" y="116"/>
                </a:cxn>
              </a:cxnLst>
              <a:rect l="0" t="0" r="r" b="b"/>
              <a:pathLst>
                <a:path w="79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4" y="47"/>
                  </a:lnTo>
                  <a:lnTo>
                    <a:pt x="23" y="7"/>
                  </a:lnTo>
                  <a:lnTo>
                    <a:pt x="25" y="3"/>
                  </a:lnTo>
                  <a:lnTo>
                    <a:pt x="27" y="3"/>
                  </a:lnTo>
                  <a:lnTo>
                    <a:pt x="35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8"/>
                  </a:lnTo>
                  <a:lnTo>
                    <a:pt x="39" y="25"/>
                  </a:lnTo>
                  <a:lnTo>
                    <a:pt x="39" y="25"/>
                  </a:lnTo>
                  <a:lnTo>
                    <a:pt x="43" y="19"/>
                  </a:lnTo>
                  <a:lnTo>
                    <a:pt x="50" y="12"/>
                  </a:lnTo>
                  <a:lnTo>
                    <a:pt x="55" y="7"/>
                  </a:lnTo>
                  <a:lnTo>
                    <a:pt x="57" y="5"/>
                  </a:lnTo>
                  <a:lnTo>
                    <a:pt x="58" y="3"/>
                  </a:lnTo>
                  <a:lnTo>
                    <a:pt x="65" y="2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4" y="0"/>
                  </a:lnTo>
                  <a:lnTo>
                    <a:pt x="76" y="0"/>
                  </a:lnTo>
                  <a:lnTo>
                    <a:pt x="78" y="0"/>
                  </a:lnTo>
                  <a:lnTo>
                    <a:pt x="79" y="0"/>
                  </a:lnTo>
                  <a:lnTo>
                    <a:pt x="78" y="5"/>
                  </a:lnTo>
                  <a:lnTo>
                    <a:pt x="76" y="16"/>
                  </a:lnTo>
                  <a:lnTo>
                    <a:pt x="74" y="23"/>
                  </a:lnTo>
                  <a:lnTo>
                    <a:pt x="74" y="23"/>
                  </a:lnTo>
                  <a:lnTo>
                    <a:pt x="74" y="23"/>
                  </a:lnTo>
                  <a:lnTo>
                    <a:pt x="72" y="23"/>
                  </a:lnTo>
                  <a:lnTo>
                    <a:pt x="71" y="23"/>
                  </a:lnTo>
                  <a:lnTo>
                    <a:pt x="69" y="23"/>
                  </a:lnTo>
                  <a:lnTo>
                    <a:pt x="69" y="21"/>
                  </a:lnTo>
                  <a:lnTo>
                    <a:pt x="62" y="23"/>
                  </a:lnTo>
                  <a:lnTo>
                    <a:pt x="57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4" y="35"/>
                  </a:lnTo>
                  <a:lnTo>
                    <a:pt x="41" y="39"/>
                  </a:lnTo>
                  <a:lnTo>
                    <a:pt x="35" y="47"/>
                  </a:lnTo>
                  <a:lnTo>
                    <a:pt x="32" y="60"/>
                  </a:lnTo>
                  <a:lnTo>
                    <a:pt x="32" y="62"/>
                  </a:lnTo>
                  <a:lnTo>
                    <a:pt x="28" y="70"/>
                  </a:lnTo>
                  <a:lnTo>
                    <a:pt x="23" y="97"/>
                  </a:lnTo>
                  <a:lnTo>
                    <a:pt x="18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14" y="116"/>
                  </a:lnTo>
                  <a:lnTo>
                    <a:pt x="6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1" name="Freeform 32"/>
            <p:cNvSpPr>
              <a:spLocks/>
            </p:cNvSpPr>
            <p:nvPr/>
          </p:nvSpPr>
          <p:spPr bwMode="auto">
            <a:xfrm>
              <a:off x="4239" y="3022"/>
              <a:ext cx="98" cy="121"/>
            </a:xfrm>
            <a:custGeom>
              <a:avLst/>
              <a:gdLst/>
              <a:ahLst/>
              <a:cxnLst>
                <a:cxn ang="0">
                  <a:pos x="1" y="77"/>
                </a:cxn>
                <a:cxn ang="0">
                  <a:pos x="15" y="77"/>
                </a:cxn>
                <a:cxn ang="0">
                  <a:pos x="17" y="79"/>
                </a:cxn>
                <a:cxn ang="0">
                  <a:pos x="17" y="81"/>
                </a:cxn>
                <a:cxn ang="0">
                  <a:pos x="17" y="84"/>
                </a:cxn>
                <a:cxn ang="0">
                  <a:pos x="19" y="93"/>
                </a:cxn>
                <a:cxn ang="0">
                  <a:pos x="24" y="98"/>
                </a:cxn>
                <a:cxn ang="0">
                  <a:pos x="31" y="104"/>
                </a:cxn>
                <a:cxn ang="0">
                  <a:pos x="47" y="105"/>
                </a:cxn>
                <a:cxn ang="0">
                  <a:pos x="58" y="104"/>
                </a:cxn>
                <a:cxn ang="0">
                  <a:pos x="65" y="100"/>
                </a:cxn>
                <a:cxn ang="0">
                  <a:pos x="68" y="95"/>
                </a:cxn>
                <a:cxn ang="0">
                  <a:pos x="70" y="88"/>
                </a:cxn>
                <a:cxn ang="0">
                  <a:pos x="68" y="81"/>
                </a:cxn>
                <a:cxn ang="0">
                  <a:pos x="66" y="77"/>
                </a:cxn>
                <a:cxn ang="0">
                  <a:pos x="59" y="74"/>
                </a:cxn>
                <a:cxn ang="0">
                  <a:pos x="51" y="69"/>
                </a:cxn>
                <a:cxn ang="0">
                  <a:pos x="45" y="65"/>
                </a:cxn>
                <a:cxn ang="0">
                  <a:pos x="31" y="60"/>
                </a:cxn>
                <a:cxn ang="0">
                  <a:pos x="15" y="44"/>
                </a:cxn>
                <a:cxn ang="0">
                  <a:pos x="14" y="33"/>
                </a:cxn>
                <a:cxn ang="0">
                  <a:pos x="14" y="26"/>
                </a:cxn>
                <a:cxn ang="0">
                  <a:pos x="24" y="11"/>
                </a:cxn>
                <a:cxn ang="0">
                  <a:pos x="31" y="5"/>
                </a:cxn>
                <a:cxn ang="0">
                  <a:pos x="47" y="2"/>
                </a:cxn>
                <a:cxn ang="0">
                  <a:pos x="66" y="2"/>
                </a:cxn>
                <a:cxn ang="0">
                  <a:pos x="84" y="9"/>
                </a:cxn>
                <a:cxn ang="0">
                  <a:pos x="91" y="16"/>
                </a:cxn>
                <a:cxn ang="0">
                  <a:pos x="96" y="30"/>
                </a:cxn>
                <a:cxn ang="0">
                  <a:pos x="98" y="39"/>
                </a:cxn>
                <a:cxn ang="0">
                  <a:pos x="96" y="39"/>
                </a:cxn>
                <a:cxn ang="0">
                  <a:pos x="86" y="39"/>
                </a:cxn>
                <a:cxn ang="0">
                  <a:pos x="81" y="39"/>
                </a:cxn>
                <a:cxn ang="0">
                  <a:pos x="77" y="28"/>
                </a:cxn>
                <a:cxn ang="0">
                  <a:pos x="75" y="21"/>
                </a:cxn>
                <a:cxn ang="0">
                  <a:pos x="65" y="18"/>
                </a:cxn>
                <a:cxn ang="0">
                  <a:pos x="56" y="16"/>
                </a:cxn>
                <a:cxn ang="0">
                  <a:pos x="45" y="18"/>
                </a:cxn>
                <a:cxn ang="0">
                  <a:pos x="40" y="19"/>
                </a:cxn>
                <a:cxn ang="0">
                  <a:pos x="37" y="23"/>
                </a:cxn>
                <a:cxn ang="0">
                  <a:pos x="33" y="30"/>
                </a:cxn>
                <a:cxn ang="0">
                  <a:pos x="33" y="32"/>
                </a:cxn>
                <a:cxn ang="0">
                  <a:pos x="37" y="39"/>
                </a:cxn>
                <a:cxn ang="0">
                  <a:pos x="44" y="44"/>
                </a:cxn>
                <a:cxn ang="0">
                  <a:pos x="52" y="47"/>
                </a:cxn>
                <a:cxn ang="0">
                  <a:pos x="52" y="49"/>
                </a:cxn>
                <a:cxn ang="0">
                  <a:pos x="63" y="54"/>
                </a:cxn>
                <a:cxn ang="0">
                  <a:pos x="82" y="67"/>
                </a:cxn>
                <a:cxn ang="0">
                  <a:pos x="86" y="72"/>
                </a:cxn>
                <a:cxn ang="0">
                  <a:pos x="88" y="84"/>
                </a:cxn>
                <a:cxn ang="0">
                  <a:pos x="88" y="93"/>
                </a:cxn>
                <a:cxn ang="0">
                  <a:pos x="82" y="105"/>
                </a:cxn>
                <a:cxn ang="0">
                  <a:pos x="73" y="113"/>
                </a:cxn>
                <a:cxn ang="0">
                  <a:pos x="59" y="120"/>
                </a:cxn>
                <a:cxn ang="0">
                  <a:pos x="44" y="121"/>
                </a:cxn>
                <a:cxn ang="0">
                  <a:pos x="33" y="121"/>
                </a:cxn>
                <a:cxn ang="0">
                  <a:pos x="12" y="113"/>
                </a:cxn>
                <a:cxn ang="0">
                  <a:pos x="8" y="109"/>
                </a:cxn>
                <a:cxn ang="0">
                  <a:pos x="1" y="97"/>
                </a:cxn>
                <a:cxn ang="0">
                  <a:pos x="0" y="81"/>
                </a:cxn>
                <a:cxn ang="0">
                  <a:pos x="0" y="77"/>
                </a:cxn>
              </a:cxnLst>
              <a:rect l="0" t="0" r="r" b="b"/>
              <a:pathLst>
                <a:path w="98" h="121">
                  <a:moveTo>
                    <a:pt x="0" y="77"/>
                  </a:moveTo>
                  <a:lnTo>
                    <a:pt x="1" y="77"/>
                  </a:lnTo>
                  <a:lnTo>
                    <a:pt x="10" y="77"/>
                  </a:lnTo>
                  <a:lnTo>
                    <a:pt x="15" y="77"/>
                  </a:lnTo>
                  <a:lnTo>
                    <a:pt x="17" y="77"/>
                  </a:lnTo>
                  <a:lnTo>
                    <a:pt x="17" y="79"/>
                  </a:lnTo>
                  <a:lnTo>
                    <a:pt x="17" y="79"/>
                  </a:lnTo>
                  <a:lnTo>
                    <a:pt x="17" y="81"/>
                  </a:lnTo>
                  <a:lnTo>
                    <a:pt x="17" y="81"/>
                  </a:lnTo>
                  <a:lnTo>
                    <a:pt x="17" y="84"/>
                  </a:lnTo>
                  <a:lnTo>
                    <a:pt x="17" y="88"/>
                  </a:lnTo>
                  <a:lnTo>
                    <a:pt x="19" y="93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1" y="104"/>
                  </a:lnTo>
                  <a:lnTo>
                    <a:pt x="38" y="105"/>
                  </a:lnTo>
                  <a:lnTo>
                    <a:pt x="47" y="105"/>
                  </a:lnTo>
                  <a:lnTo>
                    <a:pt x="51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6" y="98"/>
                  </a:lnTo>
                  <a:lnTo>
                    <a:pt x="68" y="95"/>
                  </a:lnTo>
                  <a:lnTo>
                    <a:pt x="68" y="90"/>
                  </a:lnTo>
                  <a:lnTo>
                    <a:pt x="70" y="88"/>
                  </a:lnTo>
                  <a:lnTo>
                    <a:pt x="68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6" y="77"/>
                  </a:lnTo>
                  <a:lnTo>
                    <a:pt x="63" y="76"/>
                  </a:lnTo>
                  <a:lnTo>
                    <a:pt x="59" y="74"/>
                  </a:lnTo>
                  <a:lnTo>
                    <a:pt x="52" y="70"/>
                  </a:lnTo>
                  <a:lnTo>
                    <a:pt x="51" y="69"/>
                  </a:lnTo>
                  <a:lnTo>
                    <a:pt x="45" y="67"/>
                  </a:lnTo>
                  <a:lnTo>
                    <a:pt x="45" y="65"/>
                  </a:lnTo>
                  <a:lnTo>
                    <a:pt x="40" y="63"/>
                  </a:lnTo>
                  <a:lnTo>
                    <a:pt x="31" y="60"/>
                  </a:lnTo>
                  <a:lnTo>
                    <a:pt x="19" y="49"/>
                  </a:lnTo>
                  <a:lnTo>
                    <a:pt x="15" y="44"/>
                  </a:lnTo>
                  <a:lnTo>
                    <a:pt x="14" y="37"/>
                  </a:lnTo>
                  <a:lnTo>
                    <a:pt x="14" y="33"/>
                  </a:lnTo>
                  <a:lnTo>
                    <a:pt x="14" y="32"/>
                  </a:lnTo>
                  <a:lnTo>
                    <a:pt x="14" y="26"/>
                  </a:lnTo>
                  <a:lnTo>
                    <a:pt x="17" y="18"/>
                  </a:lnTo>
                  <a:lnTo>
                    <a:pt x="24" y="11"/>
                  </a:lnTo>
                  <a:lnTo>
                    <a:pt x="26" y="9"/>
                  </a:lnTo>
                  <a:lnTo>
                    <a:pt x="31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6" y="2"/>
                  </a:lnTo>
                  <a:lnTo>
                    <a:pt x="77" y="3"/>
                  </a:lnTo>
                  <a:lnTo>
                    <a:pt x="84" y="9"/>
                  </a:lnTo>
                  <a:lnTo>
                    <a:pt x="88" y="9"/>
                  </a:lnTo>
                  <a:lnTo>
                    <a:pt x="91" y="16"/>
                  </a:lnTo>
                  <a:lnTo>
                    <a:pt x="93" y="19"/>
                  </a:lnTo>
                  <a:lnTo>
                    <a:pt x="96" y="30"/>
                  </a:lnTo>
                  <a:lnTo>
                    <a:pt x="98" y="37"/>
                  </a:lnTo>
                  <a:lnTo>
                    <a:pt x="98" y="39"/>
                  </a:lnTo>
                  <a:lnTo>
                    <a:pt x="98" y="39"/>
                  </a:lnTo>
                  <a:lnTo>
                    <a:pt x="96" y="39"/>
                  </a:lnTo>
                  <a:lnTo>
                    <a:pt x="95" y="39"/>
                  </a:lnTo>
                  <a:lnTo>
                    <a:pt x="86" y="39"/>
                  </a:lnTo>
                  <a:lnTo>
                    <a:pt x="81" y="39"/>
                  </a:lnTo>
                  <a:lnTo>
                    <a:pt x="81" y="39"/>
                  </a:lnTo>
                  <a:lnTo>
                    <a:pt x="81" y="39"/>
                  </a:lnTo>
                  <a:lnTo>
                    <a:pt x="77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0" y="19"/>
                  </a:lnTo>
                  <a:lnTo>
                    <a:pt x="65" y="18"/>
                  </a:lnTo>
                  <a:lnTo>
                    <a:pt x="58" y="18"/>
                  </a:lnTo>
                  <a:lnTo>
                    <a:pt x="56" y="16"/>
                  </a:lnTo>
                  <a:lnTo>
                    <a:pt x="51" y="18"/>
                  </a:lnTo>
                  <a:lnTo>
                    <a:pt x="45" y="18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38" y="21"/>
                  </a:lnTo>
                  <a:lnTo>
                    <a:pt x="37" y="23"/>
                  </a:lnTo>
                  <a:lnTo>
                    <a:pt x="33" y="26"/>
                  </a:lnTo>
                  <a:lnTo>
                    <a:pt x="33" y="30"/>
                  </a:lnTo>
                  <a:lnTo>
                    <a:pt x="33" y="30"/>
                  </a:lnTo>
                  <a:lnTo>
                    <a:pt x="33" y="32"/>
                  </a:lnTo>
                  <a:lnTo>
                    <a:pt x="33" y="35"/>
                  </a:lnTo>
                  <a:lnTo>
                    <a:pt x="37" y="39"/>
                  </a:lnTo>
                  <a:lnTo>
                    <a:pt x="38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2" y="47"/>
                  </a:lnTo>
                  <a:lnTo>
                    <a:pt x="52" y="49"/>
                  </a:lnTo>
                  <a:lnTo>
                    <a:pt x="52" y="49"/>
                  </a:lnTo>
                  <a:lnTo>
                    <a:pt x="56" y="51"/>
                  </a:lnTo>
                  <a:lnTo>
                    <a:pt x="63" y="54"/>
                  </a:lnTo>
                  <a:lnTo>
                    <a:pt x="75" y="62"/>
                  </a:lnTo>
                  <a:lnTo>
                    <a:pt x="82" y="67"/>
                  </a:lnTo>
                  <a:lnTo>
                    <a:pt x="84" y="67"/>
                  </a:lnTo>
                  <a:lnTo>
                    <a:pt x="86" y="72"/>
                  </a:lnTo>
                  <a:lnTo>
                    <a:pt x="88" y="77"/>
                  </a:lnTo>
                  <a:lnTo>
                    <a:pt x="88" y="84"/>
                  </a:lnTo>
                  <a:lnTo>
                    <a:pt x="89" y="84"/>
                  </a:lnTo>
                  <a:lnTo>
                    <a:pt x="88" y="93"/>
                  </a:lnTo>
                  <a:lnTo>
                    <a:pt x="86" y="97"/>
                  </a:lnTo>
                  <a:lnTo>
                    <a:pt x="82" y="105"/>
                  </a:lnTo>
                  <a:lnTo>
                    <a:pt x="77" y="111"/>
                  </a:lnTo>
                  <a:lnTo>
                    <a:pt x="73" y="113"/>
                  </a:lnTo>
                  <a:lnTo>
                    <a:pt x="70" y="116"/>
                  </a:lnTo>
                  <a:lnTo>
                    <a:pt x="59" y="120"/>
                  </a:lnTo>
                  <a:lnTo>
                    <a:pt x="45" y="121"/>
                  </a:lnTo>
                  <a:lnTo>
                    <a:pt x="44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1" y="118"/>
                  </a:lnTo>
                  <a:lnTo>
                    <a:pt x="12" y="113"/>
                  </a:lnTo>
                  <a:lnTo>
                    <a:pt x="10" y="111"/>
                  </a:lnTo>
                  <a:lnTo>
                    <a:pt x="8" y="109"/>
                  </a:lnTo>
                  <a:lnTo>
                    <a:pt x="5" y="105"/>
                  </a:lnTo>
                  <a:lnTo>
                    <a:pt x="1" y="97"/>
                  </a:lnTo>
                  <a:lnTo>
                    <a:pt x="0" y="84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2" name="Freeform 33"/>
            <p:cNvSpPr>
              <a:spLocks noEditPoints="1"/>
            </p:cNvSpPr>
            <p:nvPr/>
          </p:nvSpPr>
          <p:spPr bwMode="auto">
            <a:xfrm>
              <a:off x="4406" y="3022"/>
              <a:ext cx="103" cy="120"/>
            </a:xfrm>
            <a:custGeom>
              <a:avLst/>
              <a:gdLst/>
              <a:ahLst/>
              <a:cxnLst>
                <a:cxn ang="0">
                  <a:pos x="65" y="63"/>
                </a:cxn>
                <a:cxn ang="0">
                  <a:pos x="51" y="65"/>
                </a:cxn>
                <a:cxn ang="0">
                  <a:pos x="37" y="65"/>
                </a:cxn>
                <a:cxn ang="0">
                  <a:pos x="26" y="69"/>
                </a:cxn>
                <a:cxn ang="0">
                  <a:pos x="23" y="74"/>
                </a:cxn>
                <a:cxn ang="0">
                  <a:pos x="19" y="86"/>
                </a:cxn>
                <a:cxn ang="0">
                  <a:pos x="19" y="91"/>
                </a:cxn>
                <a:cxn ang="0">
                  <a:pos x="24" y="98"/>
                </a:cxn>
                <a:cxn ang="0">
                  <a:pos x="38" y="104"/>
                </a:cxn>
                <a:cxn ang="0">
                  <a:pos x="54" y="100"/>
                </a:cxn>
                <a:cxn ang="0">
                  <a:pos x="68" y="88"/>
                </a:cxn>
                <a:cxn ang="0">
                  <a:pos x="77" y="60"/>
                </a:cxn>
                <a:cxn ang="0">
                  <a:pos x="77" y="60"/>
                </a:cxn>
                <a:cxn ang="0">
                  <a:pos x="68" y="105"/>
                </a:cxn>
                <a:cxn ang="0">
                  <a:pos x="54" y="116"/>
                </a:cxn>
                <a:cxn ang="0">
                  <a:pos x="49" y="120"/>
                </a:cxn>
                <a:cxn ang="0">
                  <a:pos x="35" y="120"/>
                </a:cxn>
                <a:cxn ang="0">
                  <a:pos x="15" y="118"/>
                </a:cxn>
                <a:cxn ang="0">
                  <a:pos x="3" y="107"/>
                </a:cxn>
                <a:cxn ang="0">
                  <a:pos x="0" y="86"/>
                </a:cxn>
                <a:cxn ang="0">
                  <a:pos x="3" y="69"/>
                </a:cxn>
                <a:cxn ang="0">
                  <a:pos x="17" y="54"/>
                </a:cxn>
                <a:cxn ang="0">
                  <a:pos x="51" y="47"/>
                </a:cxn>
                <a:cxn ang="0">
                  <a:pos x="65" y="46"/>
                </a:cxn>
                <a:cxn ang="0">
                  <a:pos x="82" y="33"/>
                </a:cxn>
                <a:cxn ang="0">
                  <a:pos x="81" y="25"/>
                </a:cxn>
                <a:cxn ang="0">
                  <a:pos x="70" y="18"/>
                </a:cxn>
                <a:cxn ang="0">
                  <a:pos x="54" y="18"/>
                </a:cxn>
                <a:cxn ang="0">
                  <a:pos x="40" y="21"/>
                </a:cxn>
                <a:cxn ang="0">
                  <a:pos x="35" y="26"/>
                </a:cxn>
                <a:cxn ang="0">
                  <a:pos x="30" y="35"/>
                </a:cxn>
                <a:cxn ang="0">
                  <a:pos x="12" y="35"/>
                </a:cxn>
                <a:cxn ang="0">
                  <a:pos x="14" y="28"/>
                </a:cxn>
                <a:cxn ang="0">
                  <a:pos x="28" y="9"/>
                </a:cxn>
                <a:cxn ang="0">
                  <a:pos x="59" y="2"/>
                </a:cxn>
                <a:cxn ang="0">
                  <a:pos x="82" y="3"/>
                </a:cxn>
                <a:cxn ang="0">
                  <a:pos x="96" y="12"/>
                </a:cxn>
                <a:cxn ang="0">
                  <a:pos x="103" y="26"/>
                </a:cxn>
                <a:cxn ang="0">
                  <a:pos x="103" y="30"/>
                </a:cxn>
                <a:cxn ang="0">
                  <a:pos x="102" y="39"/>
                </a:cxn>
                <a:cxn ang="0">
                  <a:pos x="93" y="70"/>
                </a:cxn>
                <a:cxn ang="0">
                  <a:pos x="89" y="90"/>
                </a:cxn>
                <a:cxn ang="0">
                  <a:pos x="89" y="93"/>
                </a:cxn>
                <a:cxn ang="0">
                  <a:pos x="89" y="98"/>
                </a:cxn>
                <a:cxn ang="0">
                  <a:pos x="89" y="102"/>
                </a:cxn>
                <a:cxn ang="0">
                  <a:pos x="95" y="104"/>
                </a:cxn>
                <a:cxn ang="0">
                  <a:pos x="98" y="104"/>
                </a:cxn>
                <a:cxn ang="0">
                  <a:pos x="100" y="107"/>
                </a:cxn>
                <a:cxn ang="0">
                  <a:pos x="98" y="116"/>
                </a:cxn>
                <a:cxn ang="0">
                  <a:pos x="93" y="118"/>
                </a:cxn>
                <a:cxn ang="0">
                  <a:pos x="86" y="118"/>
                </a:cxn>
                <a:cxn ang="0">
                  <a:pos x="81" y="118"/>
                </a:cxn>
                <a:cxn ang="0">
                  <a:pos x="75" y="114"/>
                </a:cxn>
                <a:cxn ang="0">
                  <a:pos x="70" y="109"/>
                </a:cxn>
                <a:cxn ang="0">
                  <a:pos x="68" y="105"/>
                </a:cxn>
                <a:cxn ang="0">
                  <a:pos x="70" y="104"/>
                </a:cxn>
              </a:cxnLst>
              <a:rect l="0" t="0" r="r" b="b"/>
              <a:pathLst>
                <a:path w="103" h="120">
                  <a:moveTo>
                    <a:pt x="77" y="60"/>
                  </a:moveTo>
                  <a:lnTo>
                    <a:pt x="72" y="62"/>
                  </a:lnTo>
                  <a:lnTo>
                    <a:pt x="65" y="63"/>
                  </a:lnTo>
                  <a:lnTo>
                    <a:pt x="56" y="63"/>
                  </a:lnTo>
                  <a:lnTo>
                    <a:pt x="54" y="63"/>
                  </a:lnTo>
                  <a:lnTo>
                    <a:pt x="51" y="65"/>
                  </a:lnTo>
                  <a:lnTo>
                    <a:pt x="47" y="65"/>
                  </a:lnTo>
                  <a:lnTo>
                    <a:pt x="40" y="65"/>
                  </a:lnTo>
                  <a:lnTo>
                    <a:pt x="37" y="65"/>
                  </a:lnTo>
                  <a:lnTo>
                    <a:pt x="37" y="65"/>
                  </a:lnTo>
                  <a:lnTo>
                    <a:pt x="31" y="67"/>
                  </a:lnTo>
                  <a:lnTo>
                    <a:pt x="26" y="69"/>
                  </a:lnTo>
                  <a:lnTo>
                    <a:pt x="24" y="72"/>
                  </a:lnTo>
                  <a:lnTo>
                    <a:pt x="24" y="72"/>
                  </a:lnTo>
                  <a:lnTo>
                    <a:pt x="23" y="74"/>
                  </a:lnTo>
                  <a:lnTo>
                    <a:pt x="21" y="76"/>
                  </a:lnTo>
                  <a:lnTo>
                    <a:pt x="19" y="81"/>
                  </a:lnTo>
                  <a:lnTo>
                    <a:pt x="19" y="86"/>
                  </a:lnTo>
                  <a:lnTo>
                    <a:pt x="19" y="86"/>
                  </a:lnTo>
                  <a:lnTo>
                    <a:pt x="19" y="88"/>
                  </a:lnTo>
                  <a:lnTo>
                    <a:pt x="19" y="91"/>
                  </a:lnTo>
                  <a:lnTo>
                    <a:pt x="21" y="95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7" y="104"/>
                  </a:lnTo>
                  <a:lnTo>
                    <a:pt x="38" y="104"/>
                  </a:lnTo>
                  <a:lnTo>
                    <a:pt x="40" y="104"/>
                  </a:lnTo>
                  <a:lnTo>
                    <a:pt x="45" y="104"/>
                  </a:lnTo>
                  <a:lnTo>
                    <a:pt x="54" y="100"/>
                  </a:lnTo>
                  <a:lnTo>
                    <a:pt x="61" y="95"/>
                  </a:lnTo>
                  <a:lnTo>
                    <a:pt x="65" y="93"/>
                  </a:lnTo>
                  <a:lnTo>
                    <a:pt x="68" y="88"/>
                  </a:lnTo>
                  <a:lnTo>
                    <a:pt x="74" y="77"/>
                  </a:lnTo>
                  <a:lnTo>
                    <a:pt x="75" y="63"/>
                  </a:lnTo>
                  <a:lnTo>
                    <a:pt x="77" y="60"/>
                  </a:lnTo>
                  <a:lnTo>
                    <a:pt x="74" y="62"/>
                  </a:lnTo>
                  <a:lnTo>
                    <a:pt x="75" y="62"/>
                  </a:lnTo>
                  <a:lnTo>
                    <a:pt x="77" y="60"/>
                  </a:lnTo>
                  <a:lnTo>
                    <a:pt x="77" y="60"/>
                  </a:lnTo>
                  <a:close/>
                  <a:moveTo>
                    <a:pt x="70" y="104"/>
                  </a:moveTo>
                  <a:lnTo>
                    <a:pt x="68" y="105"/>
                  </a:lnTo>
                  <a:lnTo>
                    <a:pt x="65" y="109"/>
                  </a:lnTo>
                  <a:lnTo>
                    <a:pt x="59" y="113"/>
                  </a:lnTo>
                  <a:lnTo>
                    <a:pt x="54" y="116"/>
                  </a:lnTo>
                  <a:lnTo>
                    <a:pt x="54" y="116"/>
                  </a:lnTo>
                  <a:lnTo>
                    <a:pt x="52" y="118"/>
                  </a:lnTo>
                  <a:lnTo>
                    <a:pt x="49" y="120"/>
                  </a:lnTo>
                  <a:lnTo>
                    <a:pt x="42" y="120"/>
                  </a:lnTo>
                  <a:lnTo>
                    <a:pt x="35" y="120"/>
                  </a:lnTo>
                  <a:lnTo>
                    <a:pt x="35" y="120"/>
                  </a:lnTo>
                  <a:lnTo>
                    <a:pt x="31" y="120"/>
                  </a:lnTo>
                  <a:lnTo>
                    <a:pt x="26" y="120"/>
                  </a:lnTo>
                  <a:lnTo>
                    <a:pt x="15" y="118"/>
                  </a:lnTo>
                  <a:lnTo>
                    <a:pt x="8" y="113"/>
                  </a:lnTo>
                  <a:lnTo>
                    <a:pt x="8" y="111"/>
                  </a:lnTo>
                  <a:lnTo>
                    <a:pt x="3" y="107"/>
                  </a:lnTo>
                  <a:lnTo>
                    <a:pt x="1" y="104"/>
                  </a:lnTo>
                  <a:lnTo>
                    <a:pt x="0" y="95"/>
                  </a:lnTo>
                  <a:lnTo>
                    <a:pt x="0" y="86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3" y="69"/>
                  </a:lnTo>
                  <a:lnTo>
                    <a:pt x="8" y="62"/>
                  </a:lnTo>
                  <a:lnTo>
                    <a:pt x="12" y="58"/>
                  </a:lnTo>
                  <a:lnTo>
                    <a:pt x="17" y="54"/>
                  </a:lnTo>
                  <a:lnTo>
                    <a:pt x="23" y="53"/>
                  </a:lnTo>
                  <a:lnTo>
                    <a:pt x="37" y="49"/>
                  </a:lnTo>
                  <a:lnTo>
                    <a:pt x="51" y="47"/>
                  </a:lnTo>
                  <a:lnTo>
                    <a:pt x="52" y="47"/>
                  </a:lnTo>
                  <a:lnTo>
                    <a:pt x="56" y="47"/>
                  </a:lnTo>
                  <a:lnTo>
                    <a:pt x="65" y="46"/>
                  </a:lnTo>
                  <a:lnTo>
                    <a:pt x="77" y="42"/>
                  </a:lnTo>
                  <a:lnTo>
                    <a:pt x="81" y="37"/>
                  </a:lnTo>
                  <a:lnTo>
                    <a:pt x="82" y="33"/>
                  </a:lnTo>
                  <a:lnTo>
                    <a:pt x="84" y="30"/>
                  </a:lnTo>
                  <a:lnTo>
                    <a:pt x="82" y="26"/>
                  </a:lnTo>
                  <a:lnTo>
                    <a:pt x="81" y="25"/>
                  </a:lnTo>
                  <a:lnTo>
                    <a:pt x="79" y="21"/>
                  </a:lnTo>
                  <a:lnTo>
                    <a:pt x="79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5" y="19"/>
                  </a:lnTo>
                  <a:lnTo>
                    <a:pt x="40" y="21"/>
                  </a:lnTo>
                  <a:lnTo>
                    <a:pt x="40" y="21"/>
                  </a:lnTo>
                  <a:lnTo>
                    <a:pt x="38" y="23"/>
                  </a:lnTo>
                  <a:lnTo>
                    <a:pt x="37" y="25"/>
                  </a:lnTo>
                  <a:lnTo>
                    <a:pt x="35" y="26"/>
                  </a:lnTo>
                  <a:lnTo>
                    <a:pt x="31" y="32"/>
                  </a:lnTo>
                  <a:lnTo>
                    <a:pt x="31" y="35"/>
                  </a:lnTo>
                  <a:lnTo>
                    <a:pt x="30" y="35"/>
                  </a:lnTo>
                  <a:lnTo>
                    <a:pt x="28" y="35"/>
                  </a:lnTo>
                  <a:lnTo>
                    <a:pt x="19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4" y="28"/>
                  </a:lnTo>
                  <a:lnTo>
                    <a:pt x="17" y="19"/>
                  </a:lnTo>
                  <a:lnTo>
                    <a:pt x="24" y="11"/>
                  </a:lnTo>
                  <a:lnTo>
                    <a:pt x="28" y="9"/>
                  </a:lnTo>
                  <a:lnTo>
                    <a:pt x="35" y="5"/>
                  </a:lnTo>
                  <a:lnTo>
                    <a:pt x="45" y="2"/>
                  </a:lnTo>
                  <a:lnTo>
                    <a:pt x="59" y="2"/>
                  </a:lnTo>
                  <a:lnTo>
                    <a:pt x="63" y="0"/>
                  </a:lnTo>
                  <a:lnTo>
                    <a:pt x="72" y="2"/>
                  </a:lnTo>
                  <a:lnTo>
                    <a:pt x="82" y="3"/>
                  </a:lnTo>
                  <a:lnTo>
                    <a:pt x="89" y="7"/>
                  </a:lnTo>
                  <a:lnTo>
                    <a:pt x="93" y="7"/>
                  </a:lnTo>
                  <a:lnTo>
                    <a:pt x="96" y="12"/>
                  </a:lnTo>
                  <a:lnTo>
                    <a:pt x="98" y="14"/>
                  </a:lnTo>
                  <a:lnTo>
                    <a:pt x="102" y="21"/>
                  </a:lnTo>
                  <a:lnTo>
                    <a:pt x="103" y="26"/>
                  </a:lnTo>
                  <a:lnTo>
                    <a:pt x="103" y="28"/>
                  </a:lnTo>
                  <a:lnTo>
                    <a:pt x="103" y="30"/>
                  </a:lnTo>
                  <a:lnTo>
                    <a:pt x="103" y="30"/>
                  </a:lnTo>
                  <a:lnTo>
                    <a:pt x="102" y="33"/>
                  </a:lnTo>
                  <a:lnTo>
                    <a:pt x="102" y="35"/>
                  </a:lnTo>
                  <a:lnTo>
                    <a:pt x="102" y="39"/>
                  </a:lnTo>
                  <a:lnTo>
                    <a:pt x="102" y="40"/>
                  </a:lnTo>
                  <a:lnTo>
                    <a:pt x="98" y="49"/>
                  </a:lnTo>
                  <a:lnTo>
                    <a:pt x="93" y="70"/>
                  </a:lnTo>
                  <a:lnTo>
                    <a:pt x="89" y="88"/>
                  </a:lnTo>
                  <a:lnTo>
                    <a:pt x="89" y="88"/>
                  </a:lnTo>
                  <a:lnTo>
                    <a:pt x="89" y="90"/>
                  </a:lnTo>
                  <a:lnTo>
                    <a:pt x="89" y="91"/>
                  </a:lnTo>
                  <a:lnTo>
                    <a:pt x="89" y="93"/>
                  </a:lnTo>
                  <a:lnTo>
                    <a:pt x="89" y="93"/>
                  </a:lnTo>
                  <a:lnTo>
                    <a:pt x="89" y="95"/>
                  </a:lnTo>
                  <a:lnTo>
                    <a:pt x="89" y="97"/>
                  </a:lnTo>
                  <a:lnTo>
                    <a:pt x="89" y="98"/>
                  </a:lnTo>
                  <a:lnTo>
                    <a:pt x="89" y="98"/>
                  </a:lnTo>
                  <a:lnTo>
                    <a:pt x="89" y="100"/>
                  </a:lnTo>
                  <a:lnTo>
                    <a:pt x="89" y="102"/>
                  </a:lnTo>
                  <a:lnTo>
                    <a:pt x="91" y="102"/>
                  </a:lnTo>
                  <a:lnTo>
                    <a:pt x="91" y="104"/>
                  </a:lnTo>
                  <a:lnTo>
                    <a:pt x="95" y="104"/>
                  </a:lnTo>
                  <a:lnTo>
                    <a:pt x="96" y="104"/>
                  </a:lnTo>
                  <a:lnTo>
                    <a:pt x="96" y="104"/>
                  </a:lnTo>
                  <a:lnTo>
                    <a:pt x="98" y="104"/>
                  </a:lnTo>
                  <a:lnTo>
                    <a:pt x="100" y="104"/>
                  </a:lnTo>
                  <a:lnTo>
                    <a:pt x="102" y="104"/>
                  </a:lnTo>
                  <a:lnTo>
                    <a:pt x="100" y="107"/>
                  </a:lnTo>
                  <a:lnTo>
                    <a:pt x="98" y="113"/>
                  </a:lnTo>
                  <a:lnTo>
                    <a:pt x="98" y="116"/>
                  </a:lnTo>
                  <a:lnTo>
                    <a:pt x="98" y="116"/>
                  </a:lnTo>
                  <a:lnTo>
                    <a:pt x="96" y="118"/>
                  </a:lnTo>
                  <a:lnTo>
                    <a:pt x="93" y="118"/>
                  </a:lnTo>
                  <a:lnTo>
                    <a:pt x="93" y="118"/>
                  </a:lnTo>
                  <a:lnTo>
                    <a:pt x="91" y="118"/>
                  </a:lnTo>
                  <a:lnTo>
                    <a:pt x="89" y="118"/>
                  </a:lnTo>
                  <a:lnTo>
                    <a:pt x="86" y="118"/>
                  </a:lnTo>
                  <a:lnTo>
                    <a:pt x="86" y="118"/>
                  </a:lnTo>
                  <a:lnTo>
                    <a:pt x="84" y="118"/>
                  </a:lnTo>
                  <a:lnTo>
                    <a:pt x="81" y="118"/>
                  </a:lnTo>
                  <a:lnTo>
                    <a:pt x="77" y="118"/>
                  </a:lnTo>
                  <a:lnTo>
                    <a:pt x="75" y="116"/>
                  </a:lnTo>
                  <a:lnTo>
                    <a:pt x="75" y="114"/>
                  </a:lnTo>
                  <a:lnTo>
                    <a:pt x="72" y="113"/>
                  </a:lnTo>
                  <a:lnTo>
                    <a:pt x="70" y="111"/>
                  </a:lnTo>
                  <a:lnTo>
                    <a:pt x="70" y="109"/>
                  </a:lnTo>
                  <a:lnTo>
                    <a:pt x="70" y="105"/>
                  </a:lnTo>
                  <a:lnTo>
                    <a:pt x="70" y="104"/>
                  </a:lnTo>
                  <a:lnTo>
                    <a:pt x="68" y="105"/>
                  </a:lnTo>
                  <a:lnTo>
                    <a:pt x="66" y="107"/>
                  </a:lnTo>
                  <a:lnTo>
                    <a:pt x="68" y="105"/>
                  </a:lnTo>
                  <a:lnTo>
                    <a:pt x="70" y="104"/>
                  </a:lnTo>
                  <a:lnTo>
                    <a:pt x="70" y="10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3" name="Freeform 34"/>
            <p:cNvSpPr>
              <a:spLocks/>
            </p:cNvSpPr>
            <p:nvPr/>
          </p:nvSpPr>
          <p:spPr bwMode="auto">
            <a:xfrm>
              <a:off x="4520" y="3022"/>
              <a:ext cx="112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6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0" y="14"/>
                </a:cxn>
                <a:cxn ang="0">
                  <a:pos x="40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5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2" y="26"/>
                </a:cxn>
                <a:cxn ang="0">
                  <a:pos x="112" y="30"/>
                </a:cxn>
                <a:cxn ang="0">
                  <a:pos x="112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7" y="53"/>
                </a:cxn>
                <a:cxn ang="0">
                  <a:pos x="93" y="116"/>
                </a:cxn>
                <a:cxn ang="0">
                  <a:pos x="91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3" y="70"/>
                </a:cxn>
                <a:cxn ang="0">
                  <a:pos x="90" y="42"/>
                </a:cxn>
                <a:cxn ang="0">
                  <a:pos x="90" y="37"/>
                </a:cxn>
                <a:cxn ang="0">
                  <a:pos x="91" y="33"/>
                </a:cxn>
                <a:cxn ang="0">
                  <a:pos x="91" y="30"/>
                </a:cxn>
                <a:cxn ang="0">
                  <a:pos x="91" y="26"/>
                </a:cxn>
                <a:cxn ang="0">
                  <a:pos x="88" y="23"/>
                </a:cxn>
                <a:cxn ang="0">
                  <a:pos x="84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1" y="21"/>
                </a:cxn>
                <a:cxn ang="0">
                  <a:pos x="47" y="28"/>
                </a:cxn>
                <a:cxn ang="0">
                  <a:pos x="42" y="35"/>
                </a:cxn>
                <a:cxn ang="0">
                  <a:pos x="33" y="58"/>
                </a:cxn>
                <a:cxn ang="0">
                  <a:pos x="30" y="69"/>
                </a:cxn>
                <a:cxn ang="0">
                  <a:pos x="19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2" h="116">
                  <a:moveTo>
                    <a:pt x="0" y="116"/>
                  </a:moveTo>
                  <a:lnTo>
                    <a:pt x="0" y="114"/>
                  </a:lnTo>
                  <a:lnTo>
                    <a:pt x="3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6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0" y="14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5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2" y="25"/>
                  </a:lnTo>
                  <a:lnTo>
                    <a:pt x="112" y="26"/>
                  </a:lnTo>
                  <a:lnTo>
                    <a:pt x="112" y="28"/>
                  </a:lnTo>
                  <a:lnTo>
                    <a:pt x="112" y="30"/>
                  </a:lnTo>
                  <a:lnTo>
                    <a:pt x="112" y="32"/>
                  </a:lnTo>
                  <a:lnTo>
                    <a:pt x="112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8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1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1" y="35"/>
                  </a:lnTo>
                  <a:lnTo>
                    <a:pt x="91" y="33"/>
                  </a:lnTo>
                  <a:lnTo>
                    <a:pt x="91" y="32"/>
                  </a:lnTo>
                  <a:lnTo>
                    <a:pt x="91" y="30"/>
                  </a:lnTo>
                  <a:lnTo>
                    <a:pt x="91" y="28"/>
                  </a:lnTo>
                  <a:lnTo>
                    <a:pt x="91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1" y="21"/>
                  </a:lnTo>
                  <a:lnTo>
                    <a:pt x="53" y="25"/>
                  </a:lnTo>
                  <a:lnTo>
                    <a:pt x="47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33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4" name="Freeform 35"/>
            <p:cNvSpPr>
              <a:spLocks noEditPoints="1"/>
            </p:cNvSpPr>
            <p:nvPr/>
          </p:nvSpPr>
          <p:spPr bwMode="auto">
            <a:xfrm>
              <a:off x="4647" y="2982"/>
              <a:ext cx="128" cy="161"/>
            </a:xfrm>
            <a:custGeom>
              <a:avLst/>
              <a:gdLst/>
              <a:ahLst/>
              <a:cxnLst>
                <a:cxn ang="0">
                  <a:pos x="77" y="154"/>
                </a:cxn>
                <a:cxn ang="0">
                  <a:pos x="77" y="144"/>
                </a:cxn>
                <a:cxn ang="0">
                  <a:pos x="77" y="144"/>
                </a:cxn>
                <a:cxn ang="0">
                  <a:pos x="68" y="153"/>
                </a:cxn>
                <a:cxn ang="0">
                  <a:pos x="61" y="156"/>
                </a:cxn>
                <a:cxn ang="0">
                  <a:pos x="56" y="160"/>
                </a:cxn>
                <a:cxn ang="0">
                  <a:pos x="42" y="161"/>
                </a:cxn>
                <a:cxn ang="0">
                  <a:pos x="38" y="161"/>
                </a:cxn>
                <a:cxn ang="0">
                  <a:pos x="21" y="158"/>
                </a:cxn>
                <a:cxn ang="0">
                  <a:pos x="10" y="147"/>
                </a:cxn>
                <a:cxn ang="0">
                  <a:pos x="5" y="142"/>
                </a:cxn>
                <a:cxn ang="0">
                  <a:pos x="0" y="124"/>
                </a:cxn>
                <a:cxn ang="0">
                  <a:pos x="0" y="110"/>
                </a:cxn>
                <a:cxn ang="0">
                  <a:pos x="1" y="98"/>
                </a:cxn>
                <a:cxn ang="0">
                  <a:pos x="5" y="86"/>
                </a:cxn>
                <a:cxn ang="0">
                  <a:pos x="7" y="80"/>
                </a:cxn>
                <a:cxn ang="0">
                  <a:pos x="15" y="65"/>
                </a:cxn>
                <a:cxn ang="0">
                  <a:pos x="21" y="58"/>
                </a:cxn>
                <a:cxn ang="0">
                  <a:pos x="35" y="47"/>
                </a:cxn>
                <a:cxn ang="0">
                  <a:pos x="38" y="45"/>
                </a:cxn>
                <a:cxn ang="0">
                  <a:pos x="51" y="42"/>
                </a:cxn>
                <a:cxn ang="0">
                  <a:pos x="61" y="40"/>
                </a:cxn>
                <a:cxn ang="0">
                  <a:pos x="79" y="45"/>
                </a:cxn>
                <a:cxn ang="0">
                  <a:pos x="84" y="49"/>
                </a:cxn>
                <a:cxn ang="0">
                  <a:pos x="94" y="61"/>
                </a:cxn>
                <a:cxn ang="0">
                  <a:pos x="98" y="52"/>
                </a:cxn>
                <a:cxn ang="0">
                  <a:pos x="109" y="1"/>
                </a:cxn>
                <a:cxn ang="0">
                  <a:pos x="112" y="0"/>
                </a:cxn>
                <a:cxn ang="0">
                  <a:pos x="126" y="0"/>
                </a:cxn>
                <a:cxn ang="0">
                  <a:pos x="126" y="3"/>
                </a:cxn>
                <a:cxn ang="0">
                  <a:pos x="105" y="98"/>
                </a:cxn>
                <a:cxn ang="0">
                  <a:pos x="93" y="156"/>
                </a:cxn>
                <a:cxn ang="0">
                  <a:pos x="89" y="156"/>
                </a:cxn>
                <a:cxn ang="0">
                  <a:pos x="77" y="156"/>
                </a:cxn>
                <a:cxn ang="0">
                  <a:pos x="77" y="156"/>
                </a:cxn>
                <a:cxn ang="0">
                  <a:pos x="89" y="87"/>
                </a:cxn>
                <a:cxn ang="0">
                  <a:pos x="87" y="77"/>
                </a:cxn>
                <a:cxn ang="0">
                  <a:pos x="82" y="65"/>
                </a:cxn>
                <a:cxn ang="0">
                  <a:pos x="73" y="59"/>
                </a:cxn>
                <a:cxn ang="0">
                  <a:pos x="61" y="56"/>
                </a:cxn>
                <a:cxn ang="0">
                  <a:pos x="47" y="59"/>
                </a:cxn>
                <a:cxn ang="0">
                  <a:pos x="31" y="73"/>
                </a:cxn>
                <a:cxn ang="0">
                  <a:pos x="26" y="82"/>
                </a:cxn>
                <a:cxn ang="0">
                  <a:pos x="19" y="110"/>
                </a:cxn>
                <a:cxn ang="0">
                  <a:pos x="19" y="117"/>
                </a:cxn>
                <a:cxn ang="0">
                  <a:pos x="21" y="130"/>
                </a:cxn>
                <a:cxn ang="0">
                  <a:pos x="26" y="137"/>
                </a:cxn>
                <a:cxn ang="0">
                  <a:pos x="35" y="145"/>
                </a:cxn>
                <a:cxn ang="0">
                  <a:pos x="45" y="145"/>
                </a:cxn>
                <a:cxn ang="0">
                  <a:pos x="54" y="145"/>
                </a:cxn>
                <a:cxn ang="0">
                  <a:pos x="72" y="131"/>
                </a:cxn>
                <a:cxn ang="0">
                  <a:pos x="77" y="126"/>
                </a:cxn>
                <a:cxn ang="0">
                  <a:pos x="86" y="107"/>
                </a:cxn>
                <a:cxn ang="0">
                  <a:pos x="89" y="87"/>
                </a:cxn>
                <a:cxn ang="0">
                  <a:pos x="89" y="84"/>
                </a:cxn>
                <a:cxn ang="0">
                  <a:pos x="89" y="87"/>
                </a:cxn>
                <a:cxn ang="0">
                  <a:pos x="89" y="87"/>
                </a:cxn>
              </a:cxnLst>
              <a:rect l="0" t="0" r="r" b="b"/>
              <a:pathLst>
                <a:path w="128" h="161">
                  <a:moveTo>
                    <a:pt x="77" y="156"/>
                  </a:moveTo>
                  <a:lnTo>
                    <a:pt x="77" y="154"/>
                  </a:lnTo>
                  <a:lnTo>
                    <a:pt x="77" y="149"/>
                  </a:lnTo>
                  <a:lnTo>
                    <a:pt x="77" y="144"/>
                  </a:lnTo>
                  <a:lnTo>
                    <a:pt x="79" y="142"/>
                  </a:lnTo>
                  <a:lnTo>
                    <a:pt x="77" y="144"/>
                  </a:lnTo>
                  <a:lnTo>
                    <a:pt x="73" y="147"/>
                  </a:lnTo>
                  <a:lnTo>
                    <a:pt x="68" y="153"/>
                  </a:lnTo>
                  <a:lnTo>
                    <a:pt x="61" y="156"/>
                  </a:lnTo>
                  <a:lnTo>
                    <a:pt x="61" y="156"/>
                  </a:lnTo>
                  <a:lnTo>
                    <a:pt x="59" y="158"/>
                  </a:lnTo>
                  <a:lnTo>
                    <a:pt x="56" y="160"/>
                  </a:lnTo>
                  <a:lnTo>
                    <a:pt x="49" y="161"/>
                  </a:lnTo>
                  <a:lnTo>
                    <a:pt x="42" y="161"/>
                  </a:lnTo>
                  <a:lnTo>
                    <a:pt x="42" y="161"/>
                  </a:lnTo>
                  <a:lnTo>
                    <a:pt x="38" y="161"/>
                  </a:lnTo>
                  <a:lnTo>
                    <a:pt x="31" y="161"/>
                  </a:lnTo>
                  <a:lnTo>
                    <a:pt x="21" y="158"/>
                  </a:lnTo>
                  <a:lnTo>
                    <a:pt x="12" y="151"/>
                  </a:lnTo>
                  <a:lnTo>
                    <a:pt x="10" y="147"/>
                  </a:lnTo>
                  <a:lnTo>
                    <a:pt x="8" y="145"/>
                  </a:lnTo>
                  <a:lnTo>
                    <a:pt x="5" y="142"/>
                  </a:lnTo>
                  <a:lnTo>
                    <a:pt x="3" y="137"/>
                  </a:lnTo>
                  <a:lnTo>
                    <a:pt x="0" y="124"/>
                  </a:lnTo>
                  <a:lnTo>
                    <a:pt x="0" y="112"/>
                  </a:lnTo>
                  <a:lnTo>
                    <a:pt x="0" y="110"/>
                  </a:lnTo>
                  <a:lnTo>
                    <a:pt x="0" y="107"/>
                  </a:lnTo>
                  <a:lnTo>
                    <a:pt x="1" y="98"/>
                  </a:lnTo>
                  <a:lnTo>
                    <a:pt x="3" y="89"/>
                  </a:lnTo>
                  <a:lnTo>
                    <a:pt x="5" y="86"/>
                  </a:lnTo>
                  <a:lnTo>
                    <a:pt x="5" y="84"/>
                  </a:lnTo>
                  <a:lnTo>
                    <a:pt x="7" y="80"/>
                  </a:lnTo>
                  <a:lnTo>
                    <a:pt x="10" y="72"/>
                  </a:lnTo>
                  <a:lnTo>
                    <a:pt x="15" y="65"/>
                  </a:lnTo>
                  <a:lnTo>
                    <a:pt x="17" y="61"/>
                  </a:lnTo>
                  <a:lnTo>
                    <a:pt x="21" y="58"/>
                  </a:lnTo>
                  <a:lnTo>
                    <a:pt x="28" y="52"/>
                  </a:lnTo>
                  <a:lnTo>
                    <a:pt x="35" y="47"/>
                  </a:lnTo>
                  <a:lnTo>
                    <a:pt x="36" y="45"/>
                  </a:lnTo>
                  <a:lnTo>
                    <a:pt x="38" y="45"/>
                  </a:lnTo>
                  <a:lnTo>
                    <a:pt x="42" y="43"/>
                  </a:lnTo>
                  <a:lnTo>
                    <a:pt x="51" y="42"/>
                  </a:lnTo>
                  <a:lnTo>
                    <a:pt x="58" y="42"/>
                  </a:lnTo>
                  <a:lnTo>
                    <a:pt x="61" y="40"/>
                  </a:lnTo>
                  <a:lnTo>
                    <a:pt x="72" y="43"/>
                  </a:lnTo>
                  <a:lnTo>
                    <a:pt x="79" y="45"/>
                  </a:lnTo>
                  <a:lnTo>
                    <a:pt x="80" y="45"/>
                  </a:lnTo>
                  <a:lnTo>
                    <a:pt x="84" y="49"/>
                  </a:lnTo>
                  <a:lnTo>
                    <a:pt x="89" y="54"/>
                  </a:lnTo>
                  <a:lnTo>
                    <a:pt x="94" y="61"/>
                  </a:lnTo>
                  <a:lnTo>
                    <a:pt x="96" y="61"/>
                  </a:lnTo>
                  <a:lnTo>
                    <a:pt x="98" y="52"/>
                  </a:lnTo>
                  <a:lnTo>
                    <a:pt x="103" y="24"/>
                  </a:lnTo>
                  <a:lnTo>
                    <a:pt x="109" y="1"/>
                  </a:lnTo>
                  <a:lnTo>
                    <a:pt x="110" y="0"/>
                  </a:lnTo>
                  <a:lnTo>
                    <a:pt x="112" y="0"/>
                  </a:lnTo>
                  <a:lnTo>
                    <a:pt x="121" y="0"/>
                  </a:lnTo>
                  <a:lnTo>
                    <a:pt x="126" y="0"/>
                  </a:lnTo>
                  <a:lnTo>
                    <a:pt x="128" y="0"/>
                  </a:lnTo>
                  <a:lnTo>
                    <a:pt x="126" y="3"/>
                  </a:lnTo>
                  <a:lnTo>
                    <a:pt x="121" y="24"/>
                  </a:lnTo>
                  <a:lnTo>
                    <a:pt x="105" y="98"/>
                  </a:lnTo>
                  <a:lnTo>
                    <a:pt x="93" y="154"/>
                  </a:lnTo>
                  <a:lnTo>
                    <a:pt x="93" y="156"/>
                  </a:lnTo>
                  <a:lnTo>
                    <a:pt x="91" y="156"/>
                  </a:lnTo>
                  <a:lnTo>
                    <a:pt x="89" y="156"/>
                  </a:lnTo>
                  <a:lnTo>
                    <a:pt x="82" y="156"/>
                  </a:lnTo>
                  <a:lnTo>
                    <a:pt x="77" y="156"/>
                  </a:lnTo>
                  <a:lnTo>
                    <a:pt x="77" y="156"/>
                  </a:lnTo>
                  <a:lnTo>
                    <a:pt x="77" y="156"/>
                  </a:lnTo>
                  <a:lnTo>
                    <a:pt x="77" y="156"/>
                  </a:lnTo>
                  <a:close/>
                  <a:moveTo>
                    <a:pt x="89" y="87"/>
                  </a:moveTo>
                  <a:lnTo>
                    <a:pt x="87" y="80"/>
                  </a:lnTo>
                  <a:lnTo>
                    <a:pt x="87" y="77"/>
                  </a:lnTo>
                  <a:lnTo>
                    <a:pt x="84" y="70"/>
                  </a:lnTo>
                  <a:lnTo>
                    <a:pt x="82" y="65"/>
                  </a:lnTo>
                  <a:lnTo>
                    <a:pt x="77" y="61"/>
                  </a:lnTo>
                  <a:lnTo>
                    <a:pt x="73" y="59"/>
                  </a:lnTo>
                  <a:lnTo>
                    <a:pt x="66" y="58"/>
                  </a:lnTo>
                  <a:lnTo>
                    <a:pt x="61" y="56"/>
                  </a:lnTo>
                  <a:lnTo>
                    <a:pt x="52" y="58"/>
                  </a:lnTo>
                  <a:lnTo>
                    <a:pt x="47" y="59"/>
                  </a:lnTo>
                  <a:lnTo>
                    <a:pt x="36" y="66"/>
                  </a:lnTo>
                  <a:lnTo>
                    <a:pt x="31" y="73"/>
                  </a:lnTo>
                  <a:lnTo>
                    <a:pt x="29" y="77"/>
                  </a:lnTo>
                  <a:lnTo>
                    <a:pt x="26" y="82"/>
                  </a:lnTo>
                  <a:lnTo>
                    <a:pt x="21" y="96"/>
                  </a:lnTo>
                  <a:lnTo>
                    <a:pt x="19" y="110"/>
                  </a:lnTo>
                  <a:lnTo>
                    <a:pt x="19" y="114"/>
                  </a:lnTo>
                  <a:lnTo>
                    <a:pt x="19" y="117"/>
                  </a:lnTo>
                  <a:lnTo>
                    <a:pt x="19" y="123"/>
                  </a:lnTo>
                  <a:lnTo>
                    <a:pt x="21" y="130"/>
                  </a:lnTo>
                  <a:lnTo>
                    <a:pt x="24" y="137"/>
                  </a:lnTo>
                  <a:lnTo>
                    <a:pt x="26" y="137"/>
                  </a:lnTo>
                  <a:lnTo>
                    <a:pt x="29" y="142"/>
                  </a:lnTo>
                  <a:lnTo>
                    <a:pt x="35" y="145"/>
                  </a:lnTo>
                  <a:lnTo>
                    <a:pt x="42" y="145"/>
                  </a:lnTo>
                  <a:lnTo>
                    <a:pt x="45" y="145"/>
                  </a:lnTo>
                  <a:lnTo>
                    <a:pt x="47" y="145"/>
                  </a:lnTo>
                  <a:lnTo>
                    <a:pt x="54" y="145"/>
                  </a:lnTo>
                  <a:lnTo>
                    <a:pt x="65" y="140"/>
                  </a:lnTo>
                  <a:lnTo>
                    <a:pt x="72" y="131"/>
                  </a:lnTo>
                  <a:lnTo>
                    <a:pt x="75" y="128"/>
                  </a:lnTo>
                  <a:lnTo>
                    <a:pt x="77" y="126"/>
                  </a:lnTo>
                  <a:lnTo>
                    <a:pt x="80" y="121"/>
                  </a:lnTo>
                  <a:lnTo>
                    <a:pt x="86" y="107"/>
                  </a:lnTo>
                  <a:lnTo>
                    <a:pt x="87" y="93"/>
                  </a:lnTo>
                  <a:lnTo>
                    <a:pt x="89" y="87"/>
                  </a:lnTo>
                  <a:lnTo>
                    <a:pt x="89" y="86"/>
                  </a:lnTo>
                  <a:lnTo>
                    <a:pt x="89" y="84"/>
                  </a:lnTo>
                  <a:lnTo>
                    <a:pt x="89" y="86"/>
                  </a:lnTo>
                  <a:lnTo>
                    <a:pt x="89" y="87"/>
                  </a:lnTo>
                  <a:lnTo>
                    <a:pt x="89" y="87"/>
                  </a:lnTo>
                  <a:lnTo>
                    <a:pt x="89" y="8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5" name="Freeform 36"/>
            <p:cNvSpPr>
              <a:spLocks/>
            </p:cNvSpPr>
            <p:nvPr/>
          </p:nvSpPr>
          <p:spPr bwMode="auto">
            <a:xfrm>
              <a:off x="4833" y="2978"/>
              <a:ext cx="125" cy="165"/>
            </a:xfrm>
            <a:custGeom>
              <a:avLst/>
              <a:gdLst/>
              <a:ahLst/>
              <a:cxnLst>
                <a:cxn ang="0">
                  <a:pos x="2" y="113"/>
                </a:cxn>
                <a:cxn ang="0">
                  <a:pos x="17" y="113"/>
                </a:cxn>
                <a:cxn ang="0">
                  <a:pos x="19" y="114"/>
                </a:cxn>
                <a:cxn ang="0">
                  <a:pos x="19" y="118"/>
                </a:cxn>
                <a:cxn ang="0">
                  <a:pos x="21" y="132"/>
                </a:cxn>
                <a:cxn ang="0">
                  <a:pos x="28" y="139"/>
                </a:cxn>
                <a:cxn ang="0">
                  <a:pos x="35" y="146"/>
                </a:cxn>
                <a:cxn ang="0">
                  <a:pos x="54" y="148"/>
                </a:cxn>
                <a:cxn ang="0">
                  <a:pos x="61" y="148"/>
                </a:cxn>
                <a:cxn ang="0">
                  <a:pos x="77" y="141"/>
                </a:cxn>
                <a:cxn ang="0">
                  <a:pos x="83" y="135"/>
                </a:cxn>
                <a:cxn ang="0">
                  <a:pos x="88" y="125"/>
                </a:cxn>
                <a:cxn ang="0">
                  <a:pos x="88" y="111"/>
                </a:cxn>
                <a:cxn ang="0">
                  <a:pos x="79" y="102"/>
                </a:cxn>
                <a:cxn ang="0">
                  <a:pos x="65" y="93"/>
                </a:cxn>
                <a:cxn ang="0">
                  <a:pos x="61" y="90"/>
                </a:cxn>
                <a:cxn ang="0">
                  <a:pos x="47" y="86"/>
                </a:cxn>
                <a:cxn ang="0">
                  <a:pos x="26" y="72"/>
                </a:cxn>
                <a:cxn ang="0">
                  <a:pos x="24" y="69"/>
                </a:cxn>
                <a:cxn ang="0">
                  <a:pos x="19" y="58"/>
                </a:cxn>
                <a:cxn ang="0">
                  <a:pos x="19" y="46"/>
                </a:cxn>
                <a:cxn ang="0">
                  <a:pos x="19" y="37"/>
                </a:cxn>
                <a:cxn ang="0">
                  <a:pos x="32" y="16"/>
                </a:cxn>
                <a:cxn ang="0">
                  <a:pos x="37" y="11"/>
                </a:cxn>
                <a:cxn ang="0">
                  <a:pos x="54" y="4"/>
                </a:cxn>
                <a:cxn ang="0">
                  <a:pos x="74" y="0"/>
                </a:cxn>
                <a:cxn ang="0">
                  <a:pos x="98" y="5"/>
                </a:cxn>
                <a:cxn ang="0">
                  <a:pos x="112" y="12"/>
                </a:cxn>
                <a:cxn ang="0">
                  <a:pos x="118" y="19"/>
                </a:cxn>
                <a:cxn ang="0">
                  <a:pos x="123" y="44"/>
                </a:cxn>
                <a:cxn ang="0">
                  <a:pos x="125" y="49"/>
                </a:cxn>
                <a:cxn ang="0">
                  <a:pos x="123" y="49"/>
                </a:cxn>
                <a:cxn ang="0">
                  <a:pos x="112" y="49"/>
                </a:cxn>
                <a:cxn ang="0">
                  <a:pos x="105" y="49"/>
                </a:cxn>
                <a:cxn ang="0">
                  <a:pos x="104" y="42"/>
                </a:cxn>
                <a:cxn ang="0">
                  <a:pos x="100" y="30"/>
                </a:cxn>
                <a:cxn ang="0">
                  <a:pos x="91" y="23"/>
                </a:cxn>
                <a:cxn ang="0">
                  <a:pos x="84" y="19"/>
                </a:cxn>
                <a:cxn ang="0">
                  <a:pos x="72" y="18"/>
                </a:cxn>
                <a:cxn ang="0">
                  <a:pos x="56" y="21"/>
                </a:cxn>
                <a:cxn ang="0">
                  <a:pos x="49" y="25"/>
                </a:cxn>
                <a:cxn ang="0">
                  <a:pos x="44" y="30"/>
                </a:cxn>
                <a:cxn ang="0">
                  <a:pos x="40" y="42"/>
                </a:cxn>
                <a:cxn ang="0">
                  <a:pos x="40" y="47"/>
                </a:cxn>
                <a:cxn ang="0">
                  <a:pos x="44" y="56"/>
                </a:cxn>
                <a:cxn ang="0">
                  <a:pos x="53" y="63"/>
                </a:cxn>
                <a:cxn ang="0">
                  <a:pos x="65" y="69"/>
                </a:cxn>
                <a:cxn ang="0">
                  <a:pos x="70" y="72"/>
                </a:cxn>
                <a:cxn ang="0">
                  <a:pos x="75" y="74"/>
                </a:cxn>
                <a:cxn ang="0">
                  <a:pos x="93" y="84"/>
                </a:cxn>
                <a:cxn ang="0">
                  <a:pos x="104" y="91"/>
                </a:cxn>
                <a:cxn ang="0">
                  <a:pos x="107" y="102"/>
                </a:cxn>
                <a:cxn ang="0">
                  <a:pos x="111" y="116"/>
                </a:cxn>
                <a:cxn ang="0">
                  <a:pos x="107" y="134"/>
                </a:cxn>
                <a:cxn ang="0">
                  <a:pos x="95" y="151"/>
                </a:cxn>
                <a:cxn ang="0">
                  <a:pos x="84" y="158"/>
                </a:cxn>
                <a:cxn ang="0">
                  <a:pos x="63" y="165"/>
                </a:cxn>
                <a:cxn ang="0">
                  <a:pos x="46" y="165"/>
                </a:cxn>
                <a:cxn ang="0">
                  <a:pos x="26" y="162"/>
                </a:cxn>
                <a:cxn ang="0">
                  <a:pos x="12" y="153"/>
                </a:cxn>
                <a:cxn ang="0">
                  <a:pos x="3" y="141"/>
                </a:cxn>
                <a:cxn ang="0">
                  <a:pos x="0" y="116"/>
                </a:cxn>
                <a:cxn ang="0">
                  <a:pos x="0" y="113"/>
                </a:cxn>
              </a:cxnLst>
              <a:rect l="0" t="0" r="r" b="b"/>
              <a:pathLst>
                <a:path w="125" h="165">
                  <a:moveTo>
                    <a:pt x="0" y="113"/>
                  </a:moveTo>
                  <a:lnTo>
                    <a:pt x="2" y="113"/>
                  </a:lnTo>
                  <a:lnTo>
                    <a:pt x="10" y="113"/>
                  </a:lnTo>
                  <a:lnTo>
                    <a:pt x="17" y="113"/>
                  </a:lnTo>
                  <a:lnTo>
                    <a:pt x="19" y="113"/>
                  </a:lnTo>
                  <a:lnTo>
                    <a:pt x="19" y="114"/>
                  </a:lnTo>
                  <a:lnTo>
                    <a:pt x="19" y="114"/>
                  </a:lnTo>
                  <a:lnTo>
                    <a:pt x="19" y="118"/>
                  </a:lnTo>
                  <a:lnTo>
                    <a:pt x="19" y="123"/>
                  </a:lnTo>
                  <a:lnTo>
                    <a:pt x="21" y="132"/>
                  </a:lnTo>
                  <a:lnTo>
                    <a:pt x="26" y="139"/>
                  </a:lnTo>
                  <a:lnTo>
                    <a:pt x="28" y="139"/>
                  </a:lnTo>
                  <a:lnTo>
                    <a:pt x="32" y="144"/>
                  </a:lnTo>
                  <a:lnTo>
                    <a:pt x="35" y="146"/>
                  </a:lnTo>
                  <a:lnTo>
                    <a:pt x="46" y="148"/>
                  </a:lnTo>
                  <a:lnTo>
                    <a:pt x="54" y="148"/>
                  </a:lnTo>
                  <a:lnTo>
                    <a:pt x="56" y="148"/>
                  </a:lnTo>
                  <a:lnTo>
                    <a:pt x="61" y="148"/>
                  </a:lnTo>
                  <a:lnTo>
                    <a:pt x="70" y="146"/>
                  </a:lnTo>
                  <a:lnTo>
                    <a:pt x="77" y="141"/>
                  </a:lnTo>
                  <a:lnTo>
                    <a:pt x="79" y="139"/>
                  </a:lnTo>
                  <a:lnTo>
                    <a:pt x="83" y="135"/>
                  </a:lnTo>
                  <a:lnTo>
                    <a:pt x="84" y="132"/>
                  </a:lnTo>
                  <a:lnTo>
                    <a:pt x="88" y="125"/>
                  </a:lnTo>
                  <a:lnTo>
                    <a:pt x="90" y="118"/>
                  </a:lnTo>
                  <a:lnTo>
                    <a:pt x="88" y="111"/>
                  </a:lnTo>
                  <a:lnTo>
                    <a:pt x="84" y="106"/>
                  </a:lnTo>
                  <a:lnTo>
                    <a:pt x="79" y="102"/>
                  </a:lnTo>
                  <a:lnTo>
                    <a:pt x="74" y="97"/>
                  </a:lnTo>
                  <a:lnTo>
                    <a:pt x="65" y="93"/>
                  </a:lnTo>
                  <a:lnTo>
                    <a:pt x="61" y="90"/>
                  </a:lnTo>
                  <a:lnTo>
                    <a:pt x="61" y="90"/>
                  </a:lnTo>
                  <a:lnTo>
                    <a:pt x="56" y="90"/>
                  </a:lnTo>
                  <a:lnTo>
                    <a:pt x="47" y="86"/>
                  </a:lnTo>
                  <a:lnTo>
                    <a:pt x="35" y="79"/>
                  </a:lnTo>
                  <a:lnTo>
                    <a:pt x="26" y="72"/>
                  </a:lnTo>
                  <a:lnTo>
                    <a:pt x="26" y="70"/>
                  </a:lnTo>
                  <a:lnTo>
                    <a:pt x="24" y="69"/>
                  </a:lnTo>
                  <a:lnTo>
                    <a:pt x="23" y="65"/>
                  </a:lnTo>
                  <a:lnTo>
                    <a:pt x="19" y="58"/>
                  </a:lnTo>
                  <a:lnTo>
                    <a:pt x="19" y="49"/>
                  </a:lnTo>
                  <a:lnTo>
                    <a:pt x="19" y="46"/>
                  </a:lnTo>
                  <a:lnTo>
                    <a:pt x="19" y="44"/>
                  </a:lnTo>
                  <a:lnTo>
                    <a:pt x="19" y="37"/>
                  </a:lnTo>
                  <a:lnTo>
                    <a:pt x="24" y="25"/>
                  </a:lnTo>
                  <a:lnTo>
                    <a:pt x="32" y="16"/>
                  </a:lnTo>
                  <a:lnTo>
                    <a:pt x="35" y="12"/>
                  </a:lnTo>
                  <a:lnTo>
                    <a:pt x="37" y="11"/>
                  </a:lnTo>
                  <a:lnTo>
                    <a:pt x="42" y="7"/>
                  </a:lnTo>
                  <a:lnTo>
                    <a:pt x="54" y="4"/>
                  </a:lnTo>
                  <a:lnTo>
                    <a:pt x="68" y="2"/>
                  </a:lnTo>
                  <a:lnTo>
                    <a:pt x="74" y="0"/>
                  </a:lnTo>
                  <a:lnTo>
                    <a:pt x="84" y="2"/>
                  </a:lnTo>
                  <a:lnTo>
                    <a:pt x="98" y="5"/>
                  </a:lnTo>
                  <a:lnTo>
                    <a:pt x="109" y="11"/>
                  </a:lnTo>
                  <a:lnTo>
                    <a:pt x="112" y="12"/>
                  </a:lnTo>
                  <a:lnTo>
                    <a:pt x="114" y="16"/>
                  </a:lnTo>
                  <a:lnTo>
                    <a:pt x="118" y="19"/>
                  </a:lnTo>
                  <a:lnTo>
                    <a:pt x="121" y="32"/>
                  </a:lnTo>
                  <a:lnTo>
                    <a:pt x="123" y="44"/>
                  </a:lnTo>
                  <a:lnTo>
                    <a:pt x="125" y="47"/>
                  </a:lnTo>
                  <a:lnTo>
                    <a:pt x="125" y="49"/>
                  </a:lnTo>
                  <a:lnTo>
                    <a:pt x="125" y="49"/>
                  </a:lnTo>
                  <a:lnTo>
                    <a:pt x="123" y="49"/>
                  </a:lnTo>
                  <a:lnTo>
                    <a:pt x="121" y="49"/>
                  </a:lnTo>
                  <a:lnTo>
                    <a:pt x="112" y="49"/>
                  </a:lnTo>
                  <a:lnTo>
                    <a:pt x="105" y="49"/>
                  </a:lnTo>
                  <a:lnTo>
                    <a:pt x="105" y="49"/>
                  </a:lnTo>
                  <a:lnTo>
                    <a:pt x="105" y="47"/>
                  </a:lnTo>
                  <a:lnTo>
                    <a:pt x="104" y="42"/>
                  </a:lnTo>
                  <a:lnTo>
                    <a:pt x="104" y="37"/>
                  </a:lnTo>
                  <a:lnTo>
                    <a:pt x="100" y="30"/>
                  </a:lnTo>
                  <a:lnTo>
                    <a:pt x="97" y="25"/>
                  </a:lnTo>
                  <a:lnTo>
                    <a:pt x="91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74" y="19"/>
                  </a:lnTo>
                  <a:lnTo>
                    <a:pt x="72" y="18"/>
                  </a:lnTo>
                  <a:lnTo>
                    <a:pt x="65" y="19"/>
                  </a:lnTo>
                  <a:lnTo>
                    <a:pt x="56" y="21"/>
                  </a:lnTo>
                  <a:lnTo>
                    <a:pt x="49" y="25"/>
                  </a:lnTo>
                  <a:lnTo>
                    <a:pt x="49" y="25"/>
                  </a:lnTo>
                  <a:lnTo>
                    <a:pt x="47" y="26"/>
                  </a:lnTo>
                  <a:lnTo>
                    <a:pt x="44" y="30"/>
                  </a:lnTo>
                  <a:lnTo>
                    <a:pt x="40" y="35"/>
                  </a:lnTo>
                  <a:lnTo>
                    <a:pt x="40" y="42"/>
                  </a:lnTo>
                  <a:lnTo>
                    <a:pt x="40" y="44"/>
                  </a:lnTo>
                  <a:lnTo>
                    <a:pt x="40" y="47"/>
                  </a:lnTo>
                  <a:lnTo>
                    <a:pt x="40" y="51"/>
                  </a:lnTo>
                  <a:lnTo>
                    <a:pt x="44" y="56"/>
                  </a:lnTo>
                  <a:lnTo>
                    <a:pt x="47" y="60"/>
                  </a:lnTo>
                  <a:lnTo>
                    <a:pt x="53" y="63"/>
                  </a:lnTo>
                  <a:lnTo>
                    <a:pt x="60" y="67"/>
                  </a:lnTo>
                  <a:lnTo>
                    <a:pt x="65" y="69"/>
                  </a:lnTo>
                  <a:lnTo>
                    <a:pt x="67" y="70"/>
                  </a:lnTo>
                  <a:lnTo>
                    <a:pt x="70" y="72"/>
                  </a:lnTo>
                  <a:lnTo>
                    <a:pt x="72" y="72"/>
                  </a:lnTo>
                  <a:lnTo>
                    <a:pt x="75" y="74"/>
                  </a:lnTo>
                  <a:lnTo>
                    <a:pt x="83" y="77"/>
                  </a:lnTo>
                  <a:lnTo>
                    <a:pt x="93" y="84"/>
                  </a:lnTo>
                  <a:lnTo>
                    <a:pt x="102" y="91"/>
                  </a:lnTo>
                  <a:lnTo>
                    <a:pt x="104" y="91"/>
                  </a:lnTo>
                  <a:lnTo>
                    <a:pt x="105" y="98"/>
                  </a:lnTo>
                  <a:lnTo>
                    <a:pt x="107" y="102"/>
                  </a:lnTo>
                  <a:lnTo>
                    <a:pt x="109" y="109"/>
                  </a:lnTo>
                  <a:lnTo>
                    <a:pt x="111" y="116"/>
                  </a:lnTo>
                  <a:lnTo>
                    <a:pt x="109" y="127"/>
                  </a:lnTo>
                  <a:lnTo>
                    <a:pt x="107" y="134"/>
                  </a:lnTo>
                  <a:lnTo>
                    <a:pt x="100" y="144"/>
                  </a:lnTo>
                  <a:lnTo>
                    <a:pt x="95" y="151"/>
                  </a:lnTo>
                  <a:lnTo>
                    <a:pt x="91" y="155"/>
                  </a:lnTo>
                  <a:lnTo>
                    <a:pt x="84" y="158"/>
                  </a:lnTo>
                  <a:lnTo>
                    <a:pt x="79" y="162"/>
                  </a:lnTo>
                  <a:lnTo>
                    <a:pt x="63" y="165"/>
                  </a:lnTo>
                  <a:lnTo>
                    <a:pt x="51" y="165"/>
                  </a:lnTo>
                  <a:lnTo>
                    <a:pt x="46" y="165"/>
                  </a:lnTo>
                  <a:lnTo>
                    <a:pt x="39" y="165"/>
                  </a:lnTo>
                  <a:lnTo>
                    <a:pt x="26" y="162"/>
                  </a:lnTo>
                  <a:lnTo>
                    <a:pt x="14" y="157"/>
                  </a:lnTo>
                  <a:lnTo>
                    <a:pt x="12" y="153"/>
                  </a:lnTo>
                  <a:lnTo>
                    <a:pt x="5" y="146"/>
                  </a:lnTo>
                  <a:lnTo>
                    <a:pt x="3" y="141"/>
                  </a:lnTo>
                  <a:lnTo>
                    <a:pt x="0" y="128"/>
                  </a:lnTo>
                  <a:lnTo>
                    <a:pt x="0" y="116"/>
                  </a:lnTo>
                  <a:lnTo>
                    <a:pt x="0" y="114"/>
                  </a:lnTo>
                  <a:lnTo>
                    <a:pt x="0" y="113"/>
                  </a:lnTo>
                  <a:lnTo>
                    <a:pt x="0" y="113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6" name="Freeform 37"/>
            <p:cNvSpPr>
              <a:spLocks/>
            </p:cNvSpPr>
            <p:nvPr/>
          </p:nvSpPr>
          <p:spPr bwMode="auto">
            <a:xfrm>
              <a:off x="4965" y="3022"/>
              <a:ext cx="107" cy="121"/>
            </a:xfrm>
            <a:custGeom>
              <a:avLst/>
              <a:gdLst/>
              <a:ahLst/>
              <a:cxnLst>
                <a:cxn ang="0">
                  <a:pos x="84" y="74"/>
                </a:cxn>
                <a:cxn ang="0">
                  <a:pos x="98" y="74"/>
                </a:cxn>
                <a:cxn ang="0">
                  <a:pos x="98" y="77"/>
                </a:cxn>
                <a:cxn ang="0">
                  <a:pos x="91" y="97"/>
                </a:cxn>
                <a:cxn ang="0">
                  <a:pos x="81" y="107"/>
                </a:cxn>
                <a:cxn ang="0">
                  <a:pos x="72" y="114"/>
                </a:cxn>
                <a:cxn ang="0">
                  <a:pos x="47" y="121"/>
                </a:cxn>
                <a:cxn ang="0">
                  <a:pos x="40" y="121"/>
                </a:cxn>
                <a:cxn ang="0">
                  <a:pos x="23" y="118"/>
                </a:cxn>
                <a:cxn ang="0">
                  <a:pos x="12" y="107"/>
                </a:cxn>
                <a:cxn ang="0">
                  <a:pos x="5" y="100"/>
                </a:cxn>
                <a:cxn ang="0">
                  <a:pos x="0" y="76"/>
                </a:cxn>
                <a:cxn ang="0">
                  <a:pos x="2" y="69"/>
                </a:cxn>
                <a:cxn ang="0">
                  <a:pos x="2" y="54"/>
                </a:cxn>
                <a:cxn ang="0">
                  <a:pos x="5" y="42"/>
                </a:cxn>
                <a:cxn ang="0">
                  <a:pos x="12" y="30"/>
                </a:cxn>
                <a:cxn ang="0">
                  <a:pos x="21" y="19"/>
                </a:cxn>
                <a:cxn ang="0">
                  <a:pos x="31" y="11"/>
                </a:cxn>
                <a:cxn ang="0">
                  <a:pos x="40" y="3"/>
                </a:cxn>
                <a:cxn ang="0">
                  <a:pos x="45" y="3"/>
                </a:cxn>
                <a:cxn ang="0">
                  <a:pos x="61" y="2"/>
                </a:cxn>
                <a:cxn ang="0">
                  <a:pos x="74" y="2"/>
                </a:cxn>
                <a:cxn ang="0">
                  <a:pos x="93" y="11"/>
                </a:cxn>
                <a:cxn ang="0">
                  <a:pos x="100" y="18"/>
                </a:cxn>
                <a:cxn ang="0">
                  <a:pos x="105" y="32"/>
                </a:cxn>
                <a:cxn ang="0">
                  <a:pos x="105" y="40"/>
                </a:cxn>
                <a:cxn ang="0">
                  <a:pos x="95" y="40"/>
                </a:cxn>
                <a:cxn ang="0">
                  <a:pos x="88" y="40"/>
                </a:cxn>
                <a:cxn ang="0">
                  <a:pos x="81" y="25"/>
                </a:cxn>
                <a:cxn ang="0">
                  <a:pos x="77" y="21"/>
                </a:cxn>
                <a:cxn ang="0">
                  <a:pos x="70" y="18"/>
                </a:cxn>
                <a:cxn ang="0">
                  <a:pos x="63" y="16"/>
                </a:cxn>
                <a:cxn ang="0">
                  <a:pos x="49" y="19"/>
                </a:cxn>
                <a:cxn ang="0">
                  <a:pos x="33" y="32"/>
                </a:cxn>
                <a:cxn ang="0">
                  <a:pos x="28" y="40"/>
                </a:cxn>
                <a:cxn ang="0">
                  <a:pos x="21" y="69"/>
                </a:cxn>
                <a:cxn ang="0">
                  <a:pos x="21" y="74"/>
                </a:cxn>
                <a:cxn ang="0">
                  <a:pos x="23" y="88"/>
                </a:cxn>
                <a:cxn ang="0">
                  <a:pos x="28" y="95"/>
                </a:cxn>
                <a:cxn ang="0">
                  <a:pos x="33" y="100"/>
                </a:cxn>
                <a:cxn ang="0">
                  <a:pos x="44" y="102"/>
                </a:cxn>
                <a:cxn ang="0">
                  <a:pos x="49" y="102"/>
                </a:cxn>
                <a:cxn ang="0">
                  <a:pos x="60" y="100"/>
                </a:cxn>
                <a:cxn ang="0">
                  <a:pos x="68" y="95"/>
                </a:cxn>
                <a:cxn ang="0">
                  <a:pos x="77" y="84"/>
                </a:cxn>
                <a:cxn ang="0">
                  <a:pos x="82" y="74"/>
                </a:cxn>
              </a:cxnLst>
              <a:rect l="0" t="0" r="r" b="b"/>
              <a:pathLst>
                <a:path w="107" h="121">
                  <a:moveTo>
                    <a:pt x="82" y="74"/>
                  </a:moveTo>
                  <a:lnTo>
                    <a:pt x="84" y="74"/>
                  </a:lnTo>
                  <a:lnTo>
                    <a:pt x="93" y="74"/>
                  </a:lnTo>
                  <a:lnTo>
                    <a:pt x="98" y="74"/>
                  </a:lnTo>
                  <a:lnTo>
                    <a:pt x="100" y="74"/>
                  </a:lnTo>
                  <a:lnTo>
                    <a:pt x="98" y="77"/>
                  </a:lnTo>
                  <a:lnTo>
                    <a:pt x="96" y="84"/>
                  </a:lnTo>
                  <a:lnTo>
                    <a:pt x="91" y="97"/>
                  </a:lnTo>
                  <a:lnTo>
                    <a:pt x="82" y="105"/>
                  </a:lnTo>
                  <a:lnTo>
                    <a:pt x="81" y="107"/>
                  </a:lnTo>
                  <a:lnTo>
                    <a:pt x="77" y="111"/>
                  </a:lnTo>
                  <a:lnTo>
                    <a:pt x="72" y="114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5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3" y="118"/>
                  </a:lnTo>
                  <a:lnTo>
                    <a:pt x="14" y="111"/>
                  </a:lnTo>
                  <a:lnTo>
                    <a:pt x="12" y="107"/>
                  </a:lnTo>
                  <a:lnTo>
                    <a:pt x="9" y="105"/>
                  </a:lnTo>
                  <a:lnTo>
                    <a:pt x="5" y="100"/>
                  </a:lnTo>
                  <a:lnTo>
                    <a:pt x="2" y="90"/>
                  </a:lnTo>
                  <a:lnTo>
                    <a:pt x="0" y="76"/>
                  </a:lnTo>
                  <a:lnTo>
                    <a:pt x="2" y="70"/>
                  </a:lnTo>
                  <a:lnTo>
                    <a:pt x="2" y="69"/>
                  </a:lnTo>
                  <a:lnTo>
                    <a:pt x="2" y="63"/>
                  </a:lnTo>
                  <a:lnTo>
                    <a:pt x="2" y="54"/>
                  </a:lnTo>
                  <a:lnTo>
                    <a:pt x="3" y="46"/>
                  </a:lnTo>
                  <a:lnTo>
                    <a:pt x="5" y="42"/>
                  </a:lnTo>
                  <a:lnTo>
                    <a:pt x="7" y="37"/>
                  </a:lnTo>
                  <a:lnTo>
                    <a:pt x="12" y="30"/>
                  </a:lnTo>
                  <a:lnTo>
                    <a:pt x="19" y="23"/>
                  </a:lnTo>
                  <a:lnTo>
                    <a:pt x="21" y="19"/>
                  </a:lnTo>
                  <a:lnTo>
                    <a:pt x="24" y="16"/>
                  </a:lnTo>
                  <a:lnTo>
                    <a:pt x="31" y="11"/>
                  </a:lnTo>
                  <a:lnTo>
                    <a:pt x="38" y="5"/>
                  </a:lnTo>
                  <a:lnTo>
                    <a:pt x="40" y="3"/>
                  </a:lnTo>
                  <a:lnTo>
                    <a:pt x="42" y="3"/>
                  </a:lnTo>
                  <a:lnTo>
                    <a:pt x="45" y="3"/>
                  </a:lnTo>
                  <a:lnTo>
                    <a:pt x="52" y="2"/>
                  </a:lnTo>
                  <a:lnTo>
                    <a:pt x="61" y="2"/>
                  </a:lnTo>
                  <a:lnTo>
                    <a:pt x="65" y="0"/>
                  </a:lnTo>
                  <a:lnTo>
                    <a:pt x="74" y="2"/>
                  </a:lnTo>
                  <a:lnTo>
                    <a:pt x="84" y="5"/>
                  </a:lnTo>
                  <a:lnTo>
                    <a:pt x="93" y="11"/>
                  </a:lnTo>
                  <a:lnTo>
                    <a:pt x="96" y="11"/>
                  </a:lnTo>
                  <a:lnTo>
                    <a:pt x="100" y="18"/>
                  </a:lnTo>
                  <a:lnTo>
                    <a:pt x="102" y="21"/>
                  </a:lnTo>
                  <a:lnTo>
                    <a:pt x="105" y="32"/>
                  </a:lnTo>
                  <a:lnTo>
                    <a:pt x="107" y="40"/>
                  </a:lnTo>
                  <a:lnTo>
                    <a:pt x="105" y="40"/>
                  </a:lnTo>
                  <a:lnTo>
                    <a:pt x="103" y="40"/>
                  </a:lnTo>
                  <a:lnTo>
                    <a:pt x="95" y="40"/>
                  </a:lnTo>
                  <a:lnTo>
                    <a:pt x="88" y="40"/>
                  </a:lnTo>
                  <a:lnTo>
                    <a:pt x="88" y="40"/>
                  </a:lnTo>
                  <a:lnTo>
                    <a:pt x="84" y="30"/>
                  </a:lnTo>
                  <a:lnTo>
                    <a:pt x="81" y="25"/>
                  </a:lnTo>
                  <a:lnTo>
                    <a:pt x="81" y="23"/>
                  </a:lnTo>
                  <a:lnTo>
                    <a:pt x="77" y="21"/>
                  </a:lnTo>
                  <a:lnTo>
                    <a:pt x="74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9" y="19"/>
                  </a:lnTo>
                  <a:lnTo>
                    <a:pt x="38" y="26"/>
                  </a:lnTo>
                  <a:lnTo>
                    <a:pt x="33" y="32"/>
                  </a:lnTo>
                  <a:lnTo>
                    <a:pt x="31" y="35"/>
                  </a:lnTo>
                  <a:lnTo>
                    <a:pt x="28" y="40"/>
                  </a:lnTo>
                  <a:lnTo>
                    <a:pt x="23" y="54"/>
                  </a:lnTo>
                  <a:lnTo>
                    <a:pt x="21" y="69"/>
                  </a:lnTo>
                  <a:lnTo>
                    <a:pt x="21" y="70"/>
                  </a:lnTo>
                  <a:lnTo>
                    <a:pt x="21" y="74"/>
                  </a:lnTo>
                  <a:lnTo>
                    <a:pt x="21" y="79"/>
                  </a:lnTo>
                  <a:lnTo>
                    <a:pt x="23" y="88"/>
                  </a:lnTo>
                  <a:lnTo>
                    <a:pt x="26" y="95"/>
                  </a:lnTo>
                  <a:lnTo>
                    <a:pt x="28" y="95"/>
                  </a:lnTo>
                  <a:lnTo>
                    <a:pt x="30" y="98"/>
                  </a:lnTo>
                  <a:lnTo>
                    <a:pt x="33" y="100"/>
                  </a:lnTo>
                  <a:lnTo>
                    <a:pt x="37" y="102"/>
                  </a:lnTo>
                  <a:lnTo>
                    <a:pt x="44" y="102"/>
                  </a:lnTo>
                  <a:lnTo>
                    <a:pt x="47" y="102"/>
                  </a:lnTo>
                  <a:lnTo>
                    <a:pt x="49" y="102"/>
                  </a:lnTo>
                  <a:lnTo>
                    <a:pt x="52" y="102"/>
                  </a:lnTo>
                  <a:lnTo>
                    <a:pt x="60" y="100"/>
                  </a:lnTo>
                  <a:lnTo>
                    <a:pt x="67" y="97"/>
                  </a:lnTo>
                  <a:lnTo>
                    <a:pt x="68" y="95"/>
                  </a:lnTo>
                  <a:lnTo>
                    <a:pt x="72" y="91"/>
                  </a:lnTo>
                  <a:lnTo>
                    <a:pt x="77" y="84"/>
                  </a:lnTo>
                  <a:lnTo>
                    <a:pt x="81" y="77"/>
                  </a:lnTo>
                  <a:lnTo>
                    <a:pt x="82" y="74"/>
                  </a:lnTo>
                  <a:lnTo>
                    <a:pt x="82" y="7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7" name="Freeform 38"/>
            <p:cNvSpPr>
              <a:spLocks noEditPoints="1"/>
            </p:cNvSpPr>
            <p:nvPr/>
          </p:nvSpPr>
          <p:spPr bwMode="auto">
            <a:xfrm>
              <a:off x="5081" y="2982"/>
              <a:ext cx="56" cy="156"/>
            </a:xfrm>
            <a:custGeom>
              <a:avLst/>
              <a:gdLst/>
              <a:ahLst/>
              <a:cxnLst>
                <a:cxn ang="0">
                  <a:pos x="31" y="22"/>
                </a:cxn>
                <a:cxn ang="0">
                  <a:pos x="31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47" y="0"/>
                </a:cxn>
                <a:cxn ang="0">
                  <a:pos x="54" y="0"/>
                </a:cxn>
                <a:cxn ang="0">
                  <a:pos x="56" y="0"/>
                </a:cxn>
                <a:cxn ang="0">
                  <a:pos x="54" y="5"/>
                </a:cxn>
                <a:cxn ang="0">
                  <a:pos x="53" y="15"/>
                </a:cxn>
                <a:cxn ang="0">
                  <a:pos x="51" y="22"/>
                </a:cxn>
                <a:cxn ang="0">
                  <a:pos x="51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38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6" y="87"/>
                </a:cxn>
                <a:cxn ang="0">
                  <a:pos x="24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5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7" y="156"/>
                </a:cxn>
                <a:cxn ang="0">
                  <a:pos x="16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6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4" y="0"/>
                  </a:lnTo>
                  <a:lnTo>
                    <a:pt x="56" y="0"/>
                  </a:lnTo>
                  <a:lnTo>
                    <a:pt x="54" y="5"/>
                  </a:lnTo>
                  <a:lnTo>
                    <a:pt x="53" y="15"/>
                  </a:lnTo>
                  <a:lnTo>
                    <a:pt x="51" y="22"/>
                  </a:lnTo>
                  <a:lnTo>
                    <a:pt x="51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38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8" name="Freeform 39"/>
            <p:cNvSpPr>
              <a:spLocks noEditPoints="1"/>
            </p:cNvSpPr>
            <p:nvPr/>
          </p:nvSpPr>
          <p:spPr bwMode="auto">
            <a:xfrm>
              <a:off x="5137" y="3020"/>
              <a:ext cx="107" cy="123"/>
            </a:xfrm>
            <a:custGeom>
              <a:avLst/>
              <a:gdLst/>
              <a:ahLst/>
              <a:cxnLst>
                <a:cxn ang="0">
                  <a:pos x="32" y="51"/>
                </a:cxn>
                <a:cxn ang="0">
                  <a:pos x="84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3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2" y="20"/>
                </a:cxn>
                <a:cxn ang="0">
                  <a:pos x="53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6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8" y="85"/>
                </a:cxn>
                <a:cxn ang="0">
                  <a:pos x="90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8" y="123"/>
                </a:cxn>
                <a:cxn ang="0">
                  <a:pos x="40" y="123"/>
                </a:cxn>
                <a:cxn ang="0">
                  <a:pos x="23" y="120"/>
                </a:cxn>
                <a:cxn ang="0">
                  <a:pos x="12" y="109"/>
                </a:cxn>
                <a:cxn ang="0">
                  <a:pos x="5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5" y="41"/>
                </a:cxn>
                <a:cxn ang="0">
                  <a:pos x="18" y="21"/>
                </a:cxn>
                <a:cxn ang="0">
                  <a:pos x="26" y="13"/>
                </a:cxn>
                <a:cxn ang="0">
                  <a:pos x="56" y="2"/>
                </a:cxn>
                <a:cxn ang="0">
                  <a:pos x="70" y="2"/>
                </a:cxn>
                <a:cxn ang="0">
                  <a:pos x="88" y="9"/>
                </a:cxn>
                <a:cxn ang="0">
                  <a:pos x="98" y="21"/>
                </a:cxn>
                <a:cxn ang="0">
                  <a:pos x="106" y="39"/>
                </a:cxn>
                <a:cxn ang="0">
                  <a:pos x="106" y="51"/>
                </a:cxn>
                <a:cxn ang="0">
                  <a:pos x="106" y="56"/>
                </a:cxn>
                <a:cxn ang="0">
                  <a:pos x="104" y="64"/>
                </a:cxn>
                <a:cxn ang="0">
                  <a:pos x="104" y="67"/>
                </a:cxn>
                <a:cxn ang="0">
                  <a:pos x="90" y="67"/>
                </a:cxn>
                <a:cxn ang="0">
                  <a:pos x="19" y="67"/>
                </a:cxn>
                <a:cxn ang="0">
                  <a:pos x="19" y="67"/>
                </a:cxn>
                <a:cxn ang="0">
                  <a:pos x="19" y="71"/>
                </a:cxn>
                <a:cxn ang="0">
                  <a:pos x="19" y="74"/>
                </a:cxn>
                <a:cxn ang="0">
                  <a:pos x="19" y="78"/>
                </a:cxn>
                <a:cxn ang="0">
                  <a:pos x="21" y="90"/>
                </a:cxn>
                <a:cxn ang="0">
                  <a:pos x="26" y="99"/>
                </a:cxn>
                <a:cxn ang="0">
                  <a:pos x="33" y="104"/>
                </a:cxn>
                <a:cxn ang="0">
                  <a:pos x="49" y="106"/>
                </a:cxn>
                <a:cxn ang="0">
                  <a:pos x="60" y="104"/>
                </a:cxn>
                <a:cxn ang="0">
                  <a:pos x="69" y="99"/>
                </a:cxn>
                <a:cxn ang="0">
                  <a:pos x="74" y="93"/>
                </a:cxn>
                <a:cxn ang="0">
                  <a:pos x="81" y="81"/>
                </a:cxn>
                <a:cxn ang="0">
                  <a:pos x="91" y="81"/>
                </a:cxn>
                <a:cxn ang="0">
                  <a:pos x="100" y="81"/>
                </a:cxn>
                <a:cxn ang="0">
                  <a:pos x="98" y="88"/>
                </a:cxn>
                <a:cxn ang="0">
                  <a:pos x="98" y="83"/>
                </a:cxn>
                <a:cxn ang="0">
                  <a:pos x="100" y="81"/>
                </a:cxn>
              </a:cxnLst>
              <a:rect l="0" t="0" r="r" b="b"/>
              <a:pathLst>
                <a:path w="107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2" y="18"/>
                  </a:lnTo>
                  <a:lnTo>
                    <a:pt x="53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100" y="81"/>
                  </a:moveTo>
                  <a:lnTo>
                    <a:pt x="98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0" y="123"/>
                  </a:lnTo>
                  <a:lnTo>
                    <a:pt x="33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2" y="0"/>
                  </a:lnTo>
                  <a:lnTo>
                    <a:pt x="70" y="2"/>
                  </a:lnTo>
                  <a:lnTo>
                    <a:pt x="77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8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7" y="48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19" y="67"/>
                  </a:lnTo>
                  <a:lnTo>
                    <a:pt x="19" y="67"/>
                  </a:lnTo>
                  <a:lnTo>
                    <a:pt x="19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7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1" y="81"/>
                  </a:lnTo>
                  <a:lnTo>
                    <a:pt x="98" y="81"/>
                  </a:lnTo>
                  <a:lnTo>
                    <a:pt x="100" y="81"/>
                  </a:lnTo>
                  <a:lnTo>
                    <a:pt x="98" y="85"/>
                  </a:lnTo>
                  <a:lnTo>
                    <a:pt x="98" y="88"/>
                  </a:lnTo>
                  <a:lnTo>
                    <a:pt x="98" y="86"/>
                  </a:lnTo>
                  <a:lnTo>
                    <a:pt x="98" y="83"/>
                  </a:lnTo>
                  <a:lnTo>
                    <a:pt x="100" y="81"/>
                  </a:lnTo>
                  <a:lnTo>
                    <a:pt x="100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9" name="Freeform 40"/>
            <p:cNvSpPr>
              <a:spLocks/>
            </p:cNvSpPr>
            <p:nvPr/>
          </p:nvSpPr>
          <p:spPr bwMode="auto">
            <a:xfrm>
              <a:off x="5251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8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5" y="70"/>
                </a:cxn>
                <a:cxn ang="0">
                  <a:pos x="92" y="42"/>
                </a:cxn>
                <a:cxn ang="0">
                  <a:pos x="92" y="37"/>
                </a:cxn>
                <a:cxn ang="0">
                  <a:pos x="92" y="32"/>
                </a:cxn>
                <a:cxn ang="0">
                  <a:pos x="92" y="26"/>
                </a:cxn>
                <a:cxn ang="0">
                  <a:pos x="88" y="23"/>
                </a:cxn>
                <a:cxn ang="0">
                  <a:pos x="85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4" y="21"/>
                </a:cxn>
                <a:cxn ang="0">
                  <a:pos x="50" y="28"/>
                </a:cxn>
                <a:cxn ang="0">
                  <a:pos x="43" y="35"/>
                </a:cxn>
                <a:cxn ang="0">
                  <a:pos x="34" y="58"/>
                </a:cxn>
                <a:cxn ang="0">
                  <a:pos x="30" y="69"/>
                </a:cxn>
                <a:cxn ang="0">
                  <a:pos x="20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90" y="2"/>
                  </a:lnTo>
                  <a:lnTo>
                    <a:pt x="93" y="2"/>
                  </a:lnTo>
                  <a:lnTo>
                    <a:pt x="101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4" y="21"/>
                  </a:lnTo>
                  <a:lnTo>
                    <a:pt x="55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3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00" name="Freeform 41"/>
            <p:cNvSpPr>
              <a:spLocks/>
            </p:cNvSpPr>
            <p:nvPr/>
          </p:nvSpPr>
          <p:spPr bwMode="auto">
            <a:xfrm>
              <a:off x="5378" y="2994"/>
              <a:ext cx="60" cy="148"/>
            </a:xfrm>
            <a:custGeom>
              <a:avLst/>
              <a:gdLst/>
              <a:ahLst/>
              <a:cxnLst>
                <a:cxn ang="0">
                  <a:pos x="35" y="146"/>
                </a:cxn>
                <a:cxn ang="0">
                  <a:pos x="30" y="148"/>
                </a:cxn>
                <a:cxn ang="0">
                  <a:pos x="26" y="148"/>
                </a:cxn>
                <a:cxn ang="0">
                  <a:pos x="23" y="148"/>
                </a:cxn>
                <a:cxn ang="0">
                  <a:pos x="21" y="148"/>
                </a:cxn>
                <a:cxn ang="0">
                  <a:pos x="10" y="146"/>
                </a:cxn>
                <a:cxn ang="0">
                  <a:pos x="5" y="142"/>
                </a:cxn>
                <a:cxn ang="0">
                  <a:pos x="0" y="137"/>
                </a:cxn>
                <a:cxn ang="0">
                  <a:pos x="0" y="130"/>
                </a:cxn>
                <a:cxn ang="0">
                  <a:pos x="0" y="126"/>
                </a:cxn>
                <a:cxn ang="0">
                  <a:pos x="0" y="123"/>
                </a:cxn>
                <a:cxn ang="0">
                  <a:pos x="0" y="118"/>
                </a:cxn>
                <a:cxn ang="0">
                  <a:pos x="2" y="114"/>
                </a:cxn>
                <a:cxn ang="0">
                  <a:pos x="10" y="72"/>
                </a:cxn>
                <a:cxn ang="0">
                  <a:pos x="17" y="46"/>
                </a:cxn>
                <a:cxn ang="0">
                  <a:pos x="14" y="46"/>
                </a:cxn>
                <a:cxn ang="0">
                  <a:pos x="2" y="46"/>
                </a:cxn>
                <a:cxn ang="0">
                  <a:pos x="2" y="44"/>
                </a:cxn>
                <a:cxn ang="0">
                  <a:pos x="3" y="33"/>
                </a:cxn>
                <a:cxn ang="0">
                  <a:pos x="7" y="31"/>
                </a:cxn>
                <a:cxn ang="0">
                  <a:pos x="19" y="31"/>
                </a:cxn>
                <a:cxn ang="0">
                  <a:pos x="21" y="28"/>
                </a:cxn>
                <a:cxn ang="0">
                  <a:pos x="26" y="2"/>
                </a:cxn>
                <a:cxn ang="0">
                  <a:pos x="30" y="0"/>
                </a:cxn>
                <a:cxn ang="0">
                  <a:pos x="46" y="0"/>
                </a:cxn>
                <a:cxn ang="0">
                  <a:pos x="46" y="5"/>
                </a:cxn>
                <a:cxn ang="0">
                  <a:pos x="40" y="31"/>
                </a:cxn>
                <a:cxn ang="0">
                  <a:pos x="42" y="31"/>
                </a:cxn>
                <a:cxn ang="0">
                  <a:pos x="58" y="31"/>
                </a:cxn>
                <a:cxn ang="0">
                  <a:pos x="58" y="35"/>
                </a:cxn>
                <a:cxn ang="0">
                  <a:pos x="56" y="46"/>
                </a:cxn>
                <a:cxn ang="0">
                  <a:pos x="54" y="46"/>
                </a:cxn>
                <a:cxn ang="0">
                  <a:pos x="44" y="46"/>
                </a:cxn>
                <a:cxn ang="0">
                  <a:pos x="37" y="46"/>
                </a:cxn>
                <a:cxn ang="0">
                  <a:pos x="26" y="91"/>
                </a:cxn>
                <a:cxn ang="0">
                  <a:pos x="21" y="118"/>
                </a:cxn>
                <a:cxn ang="0">
                  <a:pos x="19" y="121"/>
                </a:cxn>
                <a:cxn ang="0">
                  <a:pos x="19" y="125"/>
                </a:cxn>
                <a:cxn ang="0">
                  <a:pos x="19" y="126"/>
                </a:cxn>
                <a:cxn ang="0">
                  <a:pos x="21" y="130"/>
                </a:cxn>
                <a:cxn ang="0">
                  <a:pos x="26" y="132"/>
                </a:cxn>
                <a:cxn ang="0">
                  <a:pos x="30" y="132"/>
                </a:cxn>
                <a:cxn ang="0">
                  <a:pos x="33" y="132"/>
                </a:cxn>
                <a:cxn ang="0">
                  <a:pos x="37" y="132"/>
                </a:cxn>
                <a:cxn ang="0">
                  <a:pos x="40" y="130"/>
                </a:cxn>
                <a:cxn ang="0">
                  <a:pos x="37" y="139"/>
                </a:cxn>
                <a:cxn ang="0">
                  <a:pos x="37" y="144"/>
                </a:cxn>
              </a:cxnLst>
              <a:rect l="0" t="0" r="r" b="b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30" y="148"/>
                  </a:lnTo>
                  <a:lnTo>
                    <a:pt x="28" y="148"/>
                  </a:lnTo>
                  <a:lnTo>
                    <a:pt x="26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23" y="148"/>
                  </a:lnTo>
                  <a:lnTo>
                    <a:pt x="21" y="148"/>
                  </a:lnTo>
                  <a:lnTo>
                    <a:pt x="17" y="148"/>
                  </a:lnTo>
                  <a:lnTo>
                    <a:pt x="10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8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3" y="104"/>
                  </a:lnTo>
                  <a:lnTo>
                    <a:pt x="10" y="72"/>
                  </a:lnTo>
                  <a:lnTo>
                    <a:pt x="16" y="47"/>
                  </a:lnTo>
                  <a:lnTo>
                    <a:pt x="17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7" y="46"/>
                  </a:lnTo>
                  <a:lnTo>
                    <a:pt x="2" y="46"/>
                  </a:lnTo>
                  <a:lnTo>
                    <a:pt x="2" y="46"/>
                  </a:lnTo>
                  <a:lnTo>
                    <a:pt x="2" y="44"/>
                  </a:lnTo>
                  <a:lnTo>
                    <a:pt x="3" y="39"/>
                  </a:lnTo>
                  <a:lnTo>
                    <a:pt x="3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6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6" y="46"/>
                  </a:lnTo>
                  <a:lnTo>
                    <a:pt x="54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26" y="91"/>
                  </a:lnTo>
                  <a:lnTo>
                    <a:pt x="21" y="118"/>
                  </a:lnTo>
                  <a:lnTo>
                    <a:pt x="21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6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3" y="132"/>
                  </a:lnTo>
                  <a:lnTo>
                    <a:pt x="35" y="132"/>
                  </a:lnTo>
                  <a:lnTo>
                    <a:pt x="37" y="132"/>
                  </a:lnTo>
                  <a:lnTo>
                    <a:pt x="39" y="132"/>
                  </a:lnTo>
                  <a:lnTo>
                    <a:pt x="40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lnTo>
                    <a:pt x="37" y="144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01" name="Freeform 42"/>
            <p:cNvSpPr>
              <a:spLocks noEditPoints="1"/>
            </p:cNvSpPr>
            <p:nvPr/>
          </p:nvSpPr>
          <p:spPr bwMode="auto">
            <a:xfrm>
              <a:off x="5431" y="2982"/>
              <a:ext cx="54" cy="156"/>
            </a:xfrm>
            <a:custGeom>
              <a:avLst/>
              <a:gdLst/>
              <a:ahLst/>
              <a:cxnLst>
                <a:cxn ang="0">
                  <a:pos x="31" y="22"/>
                </a:cxn>
                <a:cxn ang="0">
                  <a:pos x="31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47" y="0"/>
                </a:cxn>
                <a:cxn ang="0">
                  <a:pos x="52" y="0"/>
                </a:cxn>
                <a:cxn ang="0">
                  <a:pos x="54" y="0"/>
                </a:cxn>
                <a:cxn ang="0">
                  <a:pos x="52" y="5"/>
                </a:cxn>
                <a:cxn ang="0">
                  <a:pos x="51" y="15"/>
                </a:cxn>
                <a:cxn ang="0">
                  <a:pos x="49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45" y="22"/>
                </a:cxn>
                <a:cxn ang="0">
                  <a:pos x="37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5" y="87"/>
                </a:cxn>
                <a:cxn ang="0">
                  <a:pos x="24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5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7" y="156"/>
                </a:cxn>
                <a:cxn ang="0">
                  <a:pos x="15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4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2" y="0"/>
                  </a:lnTo>
                  <a:lnTo>
                    <a:pt x="54" y="0"/>
                  </a:lnTo>
                  <a:lnTo>
                    <a:pt x="52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5" y="22"/>
                  </a:lnTo>
                  <a:lnTo>
                    <a:pt x="37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5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5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02" name="Freeform 43"/>
            <p:cNvSpPr>
              <a:spLocks/>
            </p:cNvSpPr>
            <p:nvPr/>
          </p:nvSpPr>
          <p:spPr bwMode="auto">
            <a:xfrm>
              <a:off x="5480" y="3022"/>
              <a:ext cx="100" cy="121"/>
            </a:xfrm>
            <a:custGeom>
              <a:avLst/>
              <a:gdLst/>
              <a:ahLst/>
              <a:cxnLst>
                <a:cxn ang="0">
                  <a:pos x="3" y="77"/>
                </a:cxn>
                <a:cxn ang="0">
                  <a:pos x="17" y="77"/>
                </a:cxn>
                <a:cxn ang="0">
                  <a:pos x="19" y="79"/>
                </a:cxn>
                <a:cxn ang="0">
                  <a:pos x="19" y="81"/>
                </a:cxn>
                <a:cxn ang="0">
                  <a:pos x="19" y="84"/>
                </a:cxn>
                <a:cxn ang="0">
                  <a:pos x="21" y="93"/>
                </a:cxn>
                <a:cxn ang="0">
                  <a:pos x="26" y="98"/>
                </a:cxn>
                <a:cxn ang="0">
                  <a:pos x="33" y="104"/>
                </a:cxn>
                <a:cxn ang="0">
                  <a:pos x="49" y="105"/>
                </a:cxn>
                <a:cxn ang="0">
                  <a:pos x="58" y="104"/>
                </a:cxn>
                <a:cxn ang="0">
                  <a:pos x="65" y="100"/>
                </a:cxn>
                <a:cxn ang="0">
                  <a:pos x="68" y="97"/>
                </a:cxn>
                <a:cxn ang="0">
                  <a:pos x="70" y="93"/>
                </a:cxn>
                <a:cxn ang="0">
                  <a:pos x="72" y="88"/>
                </a:cxn>
                <a:cxn ang="0">
                  <a:pos x="68" y="81"/>
                </a:cxn>
                <a:cxn ang="0">
                  <a:pos x="63" y="76"/>
                </a:cxn>
                <a:cxn ang="0">
                  <a:pos x="54" y="70"/>
                </a:cxn>
                <a:cxn ang="0">
                  <a:pos x="51" y="69"/>
                </a:cxn>
                <a:cxn ang="0">
                  <a:pos x="47" y="65"/>
                </a:cxn>
                <a:cxn ang="0">
                  <a:pos x="33" y="60"/>
                </a:cxn>
                <a:cxn ang="0">
                  <a:pos x="17" y="44"/>
                </a:cxn>
                <a:cxn ang="0">
                  <a:pos x="16" y="33"/>
                </a:cxn>
                <a:cxn ang="0">
                  <a:pos x="16" y="26"/>
                </a:cxn>
                <a:cxn ang="0">
                  <a:pos x="26" y="11"/>
                </a:cxn>
                <a:cxn ang="0">
                  <a:pos x="33" y="5"/>
                </a:cxn>
                <a:cxn ang="0">
                  <a:pos x="47" y="2"/>
                </a:cxn>
                <a:cxn ang="0">
                  <a:pos x="67" y="2"/>
                </a:cxn>
                <a:cxn ang="0">
                  <a:pos x="86" y="9"/>
                </a:cxn>
                <a:cxn ang="0">
                  <a:pos x="93" y="16"/>
                </a:cxn>
                <a:cxn ang="0">
                  <a:pos x="98" y="30"/>
                </a:cxn>
                <a:cxn ang="0">
                  <a:pos x="100" y="39"/>
                </a:cxn>
                <a:cxn ang="0">
                  <a:pos x="98" y="39"/>
                </a:cxn>
                <a:cxn ang="0">
                  <a:pos x="88" y="39"/>
                </a:cxn>
                <a:cxn ang="0">
                  <a:pos x="82" y="39"/>
                </a:cxn>
                <a:cxn ang="0">
                  <a:pos x="79" y="28"/>
                </a:cxn>
                <a:cxn ang="0">
                  <a:pos x="75" y="21"/>
                </a:cxn>
                <a:cxn ang="0">
                  <a:pos x="61" y="18"/>
                </a:cxn>
                <a:cxn ang="0">
                  <a:pos x="53" y="18"/>
                </a:cxn>
                <a:cxn ang="0">
                  <a:pos x="40" y="19"/>
                </a:cxn>
                <a:cxn ang="0">
                  <a:pos x="39" y="21"/>
                </a:cxn>
                <a:cxn ang="0">
                  <a:pos x="35" y="26"/>
                </a:cxn>
                <a:cxn ang="0">
                  <a:pos x="35" y="30"/>
                </a:cxn>
                <a:cxn ang="0">
                  <a:pos x="35" y="35"/>
                </a:cxn>
                <a:cxn ang="0">
                  <a:pos x="40" y="42"/>
                </a:cxn>
                <a:cxn ang="0">
                  <a:pos x="49" y="47"/>
                </a:cxn>
                <a:cxn ang="0">
                  <a:pos x="54" y="49"/>
                </a:cxn>
                <a:cxn ang="0">
                  <a:pos x="65" y="54"/>
                </a:cxn>
                <a:cxn ang="0">
                  <a:pos x="84" y="67"/>
                </a:cxn>
                <a:cxn ang="0">
                  <a:pos x="88" y="72"/>
                </a:cxn>
                <a:cxn ang="0">
                  <a:pos x="90" y="84"/>
                </a:cxn>
                <a:cxn ang="0">
                  <a:pos x="90" y="93"/>
                </a:cxn>
                <a:cxn ang="0">
                  <a:pos x="84" y="105"/>
                </a:cxn>
                <a:cxn ang="0">
                  <a:pos x="75" y="113"/>
                </a:cxn>
                <a:cxn ang="0">
                  <a:pos x="61" y="120"/>
                </a:cxn>
                <a:cxn ang="0">
                  <a:pos x="46" y="121"/>
                </a:cxn>
                <a:cxn ang="0">
                  <a:pos x="35" y="121"/>
                </a:cxn>
                <a:cxn ang="0">
                  <a:pos x="14" y="113"/>
                </a:cxn>
                <a:cxn ang="0">
                  <a:pos x="9" y="109"/>
                </a:cxn>
                <a:cxn ang="0">
                  <a:pos x="3" y="102"/>
                </a:cxn>
                <a:cxn ang="0">
                  <a:pos x="0" y="81"/>
                </a:cxn>
                <a:cxn ang="0">
                  <a:pos x="2" y="77"/>
                </a:cxn>
                <a:cxn ang="0">
                  <a:pos x="2" y="77"/>
                </a:cxn>
              </a:cxnLst>
              <a:rect l="0" t="0" r="r" b="b"/>
              <a:pathLst>
                <a:path w="100" h="121">
                  <a:moveTo>
                    <a:pt x="2" y="77"/>
                  </a:moveTo>
                  <a:lnTo>
                    <a:pt x="3" y="77"/>
                  </a:lnTo>
                  <a:lnTo>
                    <a:pt x="12" y="77"/>
                  </a:lnTo>
                  <a:lnTo>
                    <a:pt x="17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4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8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3" y="76"/>
                  </a:lnTo>
                  <a:lnTo>
                    <a:pt x="61" y="74"/>
                  </a:lnTo>
                  <a:lnTo>
                    <a:pt x="54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7" y="67"/>
                  </a:lnTo>
                  <a:lnTo>
                    <a:pt x="47" y="65"/>
                  </a:lnTo>
                  <a:lnTo>
                    <a:pt x="42" y="63"/>
                  </a:lnTo>
                  <a:lnTo>
                    <a:pt x="33" y="60"/>
                  </a:lnTo>
                  <a:lnTo>
                    <a:pt x="21" y="49"/>
                  </a:lnTo>
                  <a:lnTo>
                    <a:pt x="17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6" y="11"/>
                  </a:lnTo>
                  <a:lnTo>
                    <a:pt x="28" y="9"/>
                  </a:lnTo>
                  <a:lnTo>
                    <a:pt x="33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8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100" y="39"/>
                  </a:lnTo>
                  <a:lnTo>
                    <a:pt x="98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2" y="39"/>
                  </a:lnTo>
                  <a:lnTo>
                    <a:pt x="82" y="39"/>
                  </a:lnTo>
                  <a:lnTo>
                    <a:pt x="82" y="39"/>
                  </a:lnTo>
                  <a:lnTo>
                    <a:pt x="79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2" y="19"/>
                  </a:lnTo>
                  <a:lnTo>
                    <a:pt x="61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0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4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5" y="62"/>
                  </a:lnTo>
                  <a:lnTo>
                    <a:pt x="84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1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4" y="105"/>
                  </a:lnTo>
                  <a:lnTo>
                    <a:pt x="79" y="111"/>
                  </a:lnTo>
                  <a:lnTo>
                    <a:pt x="75" y="113"/>
                  </a:lnTo>
                  <a:lnTo>
                    <a:pt x="72" y="116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3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2" y="77"/>
                  </a:lnTo>
                  <a:lnTo>
                    <a:pt x="2" y="77"/>
                  </a:lnTo>
                  <a:lnTo>
                    <a:pt x="2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03" name="Freeform 44"/>
            <p:cNvSpPr>
              <a:spLocks/>
            </p:cNvSpPr>
            <p:nvPr/>
          </p:nvSpPr>
          <p:spPr bwMode="auto">
            <a:xfrm>
              <a:off x="5594" y="2994"/>
              <a:ext cx="60" cy="148"/>
            </a:xfrm>
            <a:custGeom>
              <a:avLst/>
              <a:gdLst/>
              <a:ahLst/>
              <a:cxnLst>
                <a:cxn ang="0">
                  <a:pos x="35" y="146"/>
                </a:cxn>
                <a:cxn ang="0">
                  <a:pos x="28" y="148"/>
                </a:cxn>
                <a:cxn ang="0">
                  <a:pos x="27" y="148"/>
                </a:cxn>
                <a:cxn ang="0">
                  <a:pos x="23" y="148"/>
                </a:cxn>
                <a:cxn ang="0">
                  <a:pos x="19" y="148"/>
                </a:cxn>
                <a:cxn ang="0">
                  <a:pos x="11" y="146"/>
                </a:cxn>
                <a:cxn ang="0">
                  <a:pos x="5" y="142"/>
                </a:cxn>
                <a:cxn ang="0">
                  <a:pos x="0" y="137"/>
                </a:cxn>
                <a:cxn ang="0">
                  <a:pos x="0" y="130"/>
                </a:cxn>
                <a:cxn ang="0">
                  <a:pos x="0" y="126"/>
                </a:cxn>
                <a:cxn ang="0">
                  <a:pos x="0" y="123"/>
                </a:cxn>
                <a:cxn ang="0">
                  <a:pos x="0" y="116"/>
                </a:cxn>
                <a:cxn ang="0">
                  <a:pos x="4" y="104"/>
                </a:cxn>
                <a:cxn ang="0">
                  <a:pos x="16" y="47"/>
                </a:cxn>
                <a:cxn ang="0">
                  <a:pos x="16" y="46"/>
                </a:cxn>
                <a:cxn ang="0">
                  <a:pos x="5" y="46"/>
                </a:cxn>
                <a:cxn ang="0">
                  <a:pos x="0" y="46"/>
                </a:cxn>
                <a:cxn ang="0">
                  <a:pos x="2" y="39"/>
                </a:cxn>
                <a:cxn ang="0">
                  <a:pos x="5" y="31"/>
                </a:cxn>
                <a:cxn ang="0">
                  <a:pos x="14" y="31"/>
                </a:cxn>
                <a:cxn ang="0">
                  <a:pos x="21" y="31"/>
                </a:cxn>
                <a:cxn ang="0">
                  <a:pos x="25" y="12"/>
                </a:cxn>
                <a:cxn ang="0">
                  <a:pos x="28" y="0"/>
                </a:cxn>
                <a:cxn ang="0">
                  <a:pos x="39" y="0"/>
                </a:cxn>
                <a:cxn ang="0">
                  <a:pos x="48" y="0"/>
                </a:cxn>
                <a:cxn ang="0">
                  <a:pos x="42" y="21"/>
                </a:cxn>
                <a:cxn ang="0">
                  <a:pos x="41" y="31"/>
                </a:cxn>
                <a:cxn ang="0">
                  <a:pos x="51" y="31"/>
                </a:cxn>
                <a:cxn ang="0">
                  <a:pos x="60" y="31"/>
                </a:cxn>
                <a:cxn ang="0">
                  <a:pos x="56" y="40"/>
                </a:cxn>
                <a:cxn ang="0">
                  <a:pos x="56" y="46"/>
                </a:cxn>
                <a:cxn ang="0">
                  <a:pos x="53" y="46"/>
                </a:cxn>
                <a:cxn ang="0">
                  <a:pos x="37" y="46"/>
                </a:cxn>
                <a:cxn ang="0">
                  <a:pos x="34" y="58"/>
                </a:cxn>
                <a:cxn ang="0">
                  <a:pos x="19" y="118"/>
                </a:cxn>
                <a:cxn ang="0">
                  <a:pos x="19" y="119"/>
                </a:cxn>
                <a:cxn ang="0">
                  <a:pos x="19" y="121"/>
                </a:cxn>
                <a:cxn ang="0">
                  <a:pos x="19" y="125"/>
                </a:cxn>
                <a:cxn ang="0">
                  <a:pos x="19" y="126"/>
                </a:cxn>
                <a:cxn ang="0">
                  <a:pos x="21" y="130"/>
                </a:cxn>
                <a:cxn ang="0">
                  <a:pos x="27" y="132"/>
                </a:cxn>
                <a:cxn ang="0">
                  <a:pos x="30" y="132"/>
                </a:cxn>
                <a:cxn ang="0">
                  <a:pos x="34" y="132"/>
                </a:cxn>
                <a:cxn ang="0">
                  <a:pos x="39" y="132"/>
                </a:cxn>
                <a:cxn ang="0">
                  <a:pos x="39" y="133"/>
                </a:cxn>
                <a:cxn ang="0">
                  <a:pos x="37" y="144"/>
                </a:cxn>
                <a:cxn ang="0">
                  <a:pos x="37" y="144"/>
                </a:cxn>
              </a:cxnLst>
              <a:rect l="0" t="0" r="r" b="b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28" y="148"/>
                  </a:lnTo>
                  <a:lnTo>
                    <a:pt x="28" y="148"/>
                  </a:lnTo>
                  <a:lnTo>
                    <a:pt x="27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23" y="148"/>
                  </a:lnTo>
                  <a:lnTo>
                    <a:pt x="19" y="148"/>
                  </a:lnTo>
                  <a:lnTo>
                    <a:pt x="16" y="148"/>
                  </a:lnTo>
                  <a:lnTo>
                    <a:pt x="11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4" y="104"/>
                  </a:lnTo>
                  <a:lnTo>
                    <a:pt x="11" y="72"/>
                  </a:lnTo>
                  <a:lnTo>
                    <a:pt x="16" y="47"/>
                  </a:lnTo>
                  <a:lnTo>
                    <a:pt x="18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5" y="46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2" y="39"/>
                  </a:lnTo>
                  <a:lnTo>
                    <a:pt x="4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8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6" y="46"/>
                  </a:lnTo>
                  <a:lnTo>
                    <a:pt x="55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25" y="91"/>
                  </a:lnTo>
                  <a:lnTo>
                    <a:pt x="19" y="118"/>
                  </a:lnTo>
                  <a:lnTo>
                    <a:pt x="19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7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4" y="132"/>
                  </a:lnTo>
                  <a:lnTo>
                    <a:pt x="35" y="132"/>
                  </a:lnTo>
                  <a:lnTo>
                    <a:pt x="39" y="132"/>
                  </a:lnTo>
                  <a:lnTo>
                    <a:pt x="41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lnTo>
                    <a:pt x="37" y="144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04" name="Freeform 45"/>
            <p:cNvSpPr>
              <a:spLocks/>
            </p:cNvSpPr>
            <p:nvPr/>
          </p:nvSpPr>
          <p:spPr bwMode="auto">
            <a:xfrm>
              <a:off x="5645" y="3022"/>
              <a:ext cx="100" cy="121"/>
            </a:xfrm>
            <a:custGeom>
              <a:avLst/>
              <a:gdLst/>
              <a:ahLst/>
              <a:cxnLst>
                <a:cxn ang="0">
                  <a:pos x="2" y="77"/>
                </a:cxn>
                <a:cxn ang="0">
                  <a:pos x="18" y="77"/>
                </a:cxn>
                <a:cxn ang="0">
                  <a:pos x="19" y="79"/>
                </a:cxn>
                <a:cxn ang="0">
                  <a:pos x="19" y="81"/>
                </a:cxn>
                <a:cxn ang="0">
                  <a:pos x="19" y="84"/>
                </a:cxn>
                <a:cxn ang="0">
                  <a:pos x="21" y="93"/>
                </a:cxn>
                <a:cxn ang="0">
                  <a:pos x="26" y="98"/>
                </a:cxn>
                <a:cxn ang="0">
                  <a:pos x="34" y="104"/>
                </a:cxn>
                <a:cxn ang="0">
                  <a:pos x="48" y="105"/>
                </a:cxn>
                <a:cxn ang="0">
                  <a:pos x="53" y="105"/>
                </a:cxn>
                <a:cxn ang="0">
                  <a:pos x="63" y="102"/>
                </a:cxn>
                <a:cxn ang="0">
                  <a:pos x="67" y="98"/>
                </a:cxn>
                <a:cxn ang="0">
                  <a:pos x="70" y="95"/>
                </a:cxn>
                <a:cxn ang="0">
                  <a:pos x="70" y="90"/>
                </a:cxn>
                <a:cxn ang="0">
                  <a:pos x="70" y="84"/>
                </a:cxn>
                <a:cxn ang="0">
                  <a:pos x="69" y="79"/>
                </a:cxn>
                <a:cxn ang="0">
                  <a:pos x="62" y="74"/>
                </a:cxn>
                <a:cxn ang="0">
                  <a:pos x="53" y="69"/>
                </a:cxn>
                <a:cxn ang="0">
                  <a:pos x="48" y="67"/>
                </a:cxn>
                <a:cxn ang="0">
                  <a:pos x="42" y="63"/>
                </a:cxn>
                <a:cxn ang="0">
                  <a:pos x="21" y="49"/>
                </a:cxn>
                <a:cxn ang="0">
                  <a:pos x="16" y="37"/>
                </a:cxn>
                <a:cxn ang="0">
                  <a:pos x="16" y="32"/>
                </a:cxn>
                <a:cxn ang="0">
                  <a:pos x="19" y="18"/>
                </a:cxn>
                <a:cxn ang="0">
                  <a:pos x="28" y="9"/>
                </a:cxn>
                <a:cxn ang="0">
                  <a:pos x="37" y="3"/>
                </a:cxn>
                <a:cxn ang="0">
                  <a:pos x="58" y="0"/>
                </a:cxn>
                <a:cxn ang="0">
                  <a:pos x="77" y="3"/>
                </a:cxn>
                <a:cxn ang="0">
                  <a:pos x="90" y="9"/>
                </a:cxn>
                <a:cxn ang="0">
                  <a:pos x="95" y="19"/>
                </a:cxn>
                <a:cxn ang="0">
                  <a:pos x="100" y="37"/>
                </a:cxn>
                <a:cxn ang="0">
                  <a:pos x="100" y="39"/>
                </a:cxn>
                <a:cxn ang="0">
                  <a:pos x="97" y="39"/>
                </a:cxn>
                <a:cxn ang="0">
                  <a:pos x="83" y="39"/>
                </a:cxn>
                <a:cxn ang="0">
                  <a:pos x="83" y="39"/>
                </a:cxn>
                <a:cxn ang="0">
                  <a:pos x="76" y="23"/>
                </a:cxn>
                <a:cxn ang="0">
                  <a:pos x="72" y="19"/>
                </a:cxn>
                <a:cxn ang="0">
                  <a:pos x="58" y="16"/>
                </a:cxn>
                <a:cxn ang="0">
                  <a:pos x="46" y="18"/>
                </a:cxn>
                <a:cxn ang="0">
                  <a:pos x="41" y="19"/>
                </a:cxn>
                <a:cxn ang="0">
                  <a:pos x="37" y="23"/>
                </a:cxn>
                <a:cxn ang="0">
                  <a:pos x="35" y="30"/>
                </a:cxn>
                <a:cxn ang="0">
                  <a:pos x="35" y="32"/>
                </a:cxn>
                <a:cxn ang="0">
                  <a:pos x="37" y="39"/>
                </a:cxn>
                <a:cxn ang="0">
                  <a:pos x="44" y="44"/>
                </a:cxn>
                <a:cxn ang="0">
                  <a:pos x="53" y="47"/>
                </a:cxn>
                <a:cxn ang="0">
                  <a:pos x="58" y="51"/>
                </a:cxn>
                <a:cxn ang="0">
                  <a:pos x="76" y="62"/>
                </a:cxn>
                <a:cxn ang="0">
                  <a:pos x="86" y="67"/>
                </a:cxn>
                <a:cxn ang="0">
                  <a:pos x="90" y="77"/>
                </a:cxn>
                <a:cxn ang="0">
                  <a:pos x="92" y="84"/>
                </a:cxn>
                <a:cxn ang="0">
                  <a:pos x="88" y="97"/>
                </a:cxn>
                <a:cxn ang="0">
                  <a:pos x="79" y="111"/>
                </a:cxn>
                <a:cxn ang="0">
                  <a:pos x="70" y="116"/>
                </a:cxn>
                <a:cxn ang="0">
                  <a:pos x="48" y="121"/>
                </a:cxn>
                <a:cxn ang="0">
                  <a:pos x="42" y="121"/>
                </a:cxn>
                <a:cxn ang="0">
                  <a:pos x="23" y="118"/>
                </a:cxn>
                <a:cxn ang="0">
                  <a:pos x="12" y="111"/>
                </a:cxn>
                <a:cxn ang="0">
                  <a:pos x="5" y="105"/>
                </a:cxn>
                <a:cxn ang="0">
                  <a:pos x="0" y="91"/>
                </a:cxn>
                <a:cxn ang="0">
                  <a:pos x="0" y="79"/>
                </a:cxn>
                <a:cxn ang="0">
                  <a:pos x="0" y="77"/>
                </a:cxn>
              </a:cxnLst>
              <a:rect l="0" t="0" r="r" b="b"/>
              <a:pathLst>
                <a:path w="100" h="121">
                  <a:moveTo>
                    <a:pt x="0" y="77"/>
                  </a:moveTo>
                  <a:lnTo>
                    <a:pt x="2" y="77"/>
                  </a:lnTo>
                  <a:lnTo>
                    <a:pt x="11" y="77"/>
                  </a:lnTo>
                  <a:lnTo>
                    <a:pt x="18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5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5"/>
                  </a:lnTo>
                  <a:lnTo>
                    <a:pt x="48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9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4"/>
                  </a:lnTo>
                  <a:lnTo>
                    <a:pt x="69" y="81"/>
                  </a:lnTo>
                  <a:lnTo>
                    <a:pt x="69" y="79"/>
                  </a:lnTo>
                  <a:lnTo>
                    <a:pt x="63" y="76"/>
                  </a:lnTo>
                  <a:lnTo>
                    <a:pt x="62" y="74"/>
                  </a:lnTo>
                  <a:lnTo>
                    <a:pt x="55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8" y="67"/>
                  </a:lnTo>
                  <a:lnTo>
                    <a:pt x="48" y="65"/>
                  </a:lnTo>
                  <a:lnTo>
                    <a:pt x="42" y="63"/>
                  </a:lnTo>
                  <a:lnTo>
                    <a:pt x="34" y="60"/>
                  </a:lnTo>
                  <a:lnTo>
                    <a:pt x="21" y="49"/>
                  </a:lnTo>
                  <a:lnTo>
                    <a:pt x="18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5" y="11"/>
                  </a:lnTo>
                  <a:lnTo>
                    <a:pt x="28" y="9"/>
                  </a:lnTo>
                  <a:lnTo>
                    <a:pt x="34" y="5"/>
                  </a:lnTo>
                  <a:lnTo>
                    <a:pt x="37" y="3"/>
                  </a:lnTo>
                  <a:lnTo>
                    <a:pt x="48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9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100" y="39"/>
                  </a:lnTo>
                  <a:lnTo>
                    <a:pt x="99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3" y="39"/>
                  </a:lnTo>
                  <a:lnTo>
                    <a:pt x="83" y="39"/>
                  </a:lnTo>
                  <a:lnTo>
                    <a:pt x="83" y="39"/>
                  </a:lnTo>
                  <a:lnTo>
                    <a:pt x="79" y="28"/>
                  </a:lnTo>
                  <a:lnTo>
                    <a:pt x="76" y="23"/>
                  </a:lnTo>
                  <a:lnTo>
                    <a:pt x="76" y="21"/>
                  </a:lnTo>
                  <a:lnTo>
                    <a:pt x="72" y="19"/>
                  </a:lnTo>
                  <a:lnTo>
                    <a:pt x="62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1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5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6" y="62"/>
                  </a:lnTo>
                  <a:lnTo>
                    <a:pt x="85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2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3" y="105"/>
                  </a:lnTo>
                  <a:lnTo>
                    <a:pt x="79" y="111"/>
                  </a:lnTo>
                  <a:lnTo>
                    <a:pt x="76" y="113"/>
                  </a:lnTo>
                  <a:lnTo>
                    <a:pt x="70" y="116"/>
                  </a:lnTo>
                  <a:lnTo>
                    <a:pt x="60" y="120"/>
                  </a:lnTo>
                  <a:lnTo>
                    <a:pt x="48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4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</p:grp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1A1A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1A1A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1A1A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/>
          <a:srcRect t="13372"/>
          <a:stretch>
            <a:fillRect/>
          </a:stretch>
        </p:blipFill>
        <p:spPr bwMode="auto">
          <a:xfrm>
            <a:off x="482544" y="1827213"/>
            <a:ext cx="8267700" cy="141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3" name="Rectangle 3"/>
          <p:cNvSpPr txBox="1">
            <a:spLocks/>
          </p:cNvSpPr>
          <p:nvPr/>
        </p:nvSpPr>
        <p:spPr>
          <a:xfrm>
            <a:off x="1459267" y="356965"/>
            <a:ext cx="6225466" cy="659591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>
                <a:rot lat="0" lon="0" rev="0"/>
              </a:camera>
              <a:lightRig rig="contrasting" dir="t">
                <a:rot lat="0" lon="0" rev="7500000"/>
              </a:lightRig>
            </a:scene3d>
            <a:sp3d contourW="6350" prstMaterial="metal">
              <a:bevelT w="13081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extLst/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defRPr/>
            </a:pPr>
            <a:r>
              <a:rPr lang="en-ZW" sz="3600" b="1" spc="-150" dirty="0" smtClean="0">
                <a:ln/>
                <a:solidFill>
                  <a:srgbClr val="FFFF00"/>
                </a:solidFill>
                <a:latin typeface="+mj-lt"/>
                <a:ea typeface="+mj-ea"/>
                <a:cs typeface="+mj-cs"/>
              </a:rPr>
              <a:t>Model vs. RSM </a:t>
            </a:r>
            <a:r>
              <a:rPr lang="en-ZW" sz="3600" b="1" spc="-150" dirty="0" smtClean="0">
                <a:ln/>
                <a:solidFill>
                  <a:srgbClr val="FFFF00"/>
                </a:solidFill>
                <a:latin typeface="+mj-lt"/>
                <a:ea typeface="+mj-ea"/>
                <a:cs typeface="+mj-cs"/>
              </a:rPr>
              <a:t>(POF %)</a:t>
            </a:r>
            <a:endParaRPr lang="en-ZW" sz="3600" b="1" spc="-150" dirty="0">
              <a:ln/>
              <a:solidFill>
                <a:srgbClr val="FFFF0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/>
          <a:srcRect l="-1351" t="544" r="1351" b="1383"/>
          <a:stretch>
            <a:fillRect/>
          </a:stretch>
        </p:blipFill>
        <p:spPr bwMode="auto">
          <a:xfrm>
            <a:off x="3221019" y="3526090"/>
            <a:ext cx="2774988" cy="277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9979" y="3538539"/>
            <a:ext cx="2774988" cy="2768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130027" y="3514475"/>
            <a:ext cx="2774988" cy="277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446031" y="1343557"/>
            <a:ext cx="3395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Homogeneous Slope:   (Normal)</a:t>
            </a:r>
            <a:endParaRPr lang="en-ZW" b="1" dirty="0">
              <a:solidFill>
                <a:srgbClr val="FFFF00"/>
              </a:solidFill>
            </a:endParaRPr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8"/>
          <a:srcRect l="23000" t="38334" r="38667" b="37708"/>
          <a:stretch>
            <a:fillRect/>
          </a:stretch>
        </p:blipFill>
        <p:spPr bwMode="auto">
          <a:xfrm>
            <a:off x="1466808" y="2078019"/>
            <a:ext cx="547695" cy="182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8"/>
          <a:srcRect l="23000" t="38334" r="38667" b="37708"/>
          <a:stretch>
            <a:fillRect/>
          </a:stretch>
        </p:blipFill>
        <p:spPr bwMode="auto">
          <a:xfrm>
            <a:off x="6397650" y="2078019"/>
            <a:ext cx="547695" cy="182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1"/>
          <p:cNvPicPr>
            <a:picLocks noChangeAspect="1" noChangeArrowheads="1"/>
          </p:cNvPicPr>
          <p:nvPr/>
        </p:nvPicPr>
        <p:blipFill>
          <a:blip r:embed="rId9"/>
          <a:srcRect l="14062" t="27380" r="22048" b="38393"/>
          <a:stretch>
            <a:fillRect/>
          </a:stretch>
        </p:blipFill>
        <p:spPr bwMode="auto">
          <a:xfrm>
            <a:off x="3914766" y="2065319"/>
            <a:ext cx="584208" cy="182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55" name="Group 6"/>
          <p:cNvGrpSpPr>
            <a:grpSpLocks/>
          </p:cNvGrpSpPr>
          <p:nvPr/>
        </p:nvGrpSpPr>
        <p:grpSpPr bwMode="auto">
          <a:xfrm>
            <a:off x="5552598" y="6263695"/>
            <a:ext cx="3051836" cy="435147"/>
            <a:chOff x="722" y="2406"/>
            <a:chExt cx="5023" cy="940"/>
          </a:xfrm>
        </p:grpSpPr>
        <p:sp>
          <p:nvSpPr>
            <p:cNvPr id="56" name="Freeform 7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/>
              <a:ahLst/>
              <a:cxnLst>
                <a:cxn ang="0">
                  <a:pos x="626" y="134"/>
                </a:cxn>
                <a:cxn ang="0">
                  <a:pos x="663" y="238"/>
                </a:cxn>
                <a:cxn ang="0">
                  <a:pos x="686" y="301"/>
                </a:cxn>
                <a:cxn ang="0">
                  <a:pos x="696" y="255"/>
                </a:cxn>
                <a:cxn ang="0">
                  <a:pos x="758" y="8"/>
                </a:cxn>
                <a:cxn ang="0">
                  <a:pos x="761" y="0"/>
                </a:cxn>
                <a:cxn ang="0">
                  <a:pos x="831" y="0"/>
                </a:cxn>
                <a:cxn ang="0">
                  <a:pos x="875" y="0"/>
                </a:cxn>
                <a:cxn ang="0">
                  <a:pos x="863" y="48"/>
                </a:cxn>
                <a:cxn ang="0">
                  <a:pos x="802" y="296"/>
                </a:cxn>
                <a:cxn ang="0">
                  <a:pos x="803" y="299"/>
                </a:cxn>
                <a:cxn ang="0">
                  <a:pos x="902" y="196"/>
                </a:cxn>
                <a:cxn ang="0">
                  <a:pos x="963" y="131"/>
                </a:cxn>
                <a:cxn ang="0">
                  <a:pos x="1062" y="131"/>
                </a:cxn>
                <a:cxn ang="0">
                  <a:pos x="1582" y="131"/>
                </a:cxn>
                <a:cxn ang="0">
                  <a:pos x="1594" y="134"/>
                </a:cxn>
                <a:cxn ang="0">
                  <a:pos x="1577" y="204"/>
                </a:cxn>
                <a:cxn ang="0">
                  <a:pos x="1566" y="247"/>
                </a:cxn>
                <a:cxn ang="0">
                  <a:pos x="1480" y="247"/>
                </a:cxn>
                <a:cxn ang="0">
                  <a:pos x="1027" y="247"/>
                </a:cxn>
                <a:cxn ang="0">
                  <a:pos x="1009" y="255"/>
                </a:cxn>
                <a:cxn ang="0">
                  <a:pos x="796" y="477"/>
                </a:cxn>
                <a:cxn ang="0">
                  <a:pos x="664" y="614"/>
                </a:cxn>
                <a:cxn ang="0">
                  <a:pos x="643" y="558"/>
                </a:cxn>
                <a:cxn ang="0">
                  <a:pos x="538" y="255"/>
                </a:cxn>
                <a:cxn ang="0">
                  <a:pos x="524" y="247"/>
                </a:cxn>
                <a:cxn ang="0">
                  <a:pos x="200" y="247"/>
                </a:cxn>
                <a:cxn ang="0">
                  <a:pos x="0" y="247"/>
                </a:cxn>
                <a:cxn ang="0">
                  <a:pos x="3" y="229"/>
                </a:cxn>
                <a:cxn ang="0">
                  <a:pos x="28" y="134"/>
                </a:cxn>
                <a:cxn ang="0">
                  <a:pos x="40" y="131"/>
                </a:cxn>
                <a:cxn ang="0">
                  <a:pos x="401" y="131"/>
                </a:cxn>
                <a:cxn ang="0">
                  <a:pos x="626" y="131"/>
                </a:cxn>
              </a:cxnLst>
              <a:rect l="0" t="0" r="r" b="b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  <a:lnTo>
                    <a:pt x="626" y="13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57" name="Freeform 8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/>
              <a:ahLst/>
              <a:cxnLst>
                <a:cxn ang="0">
                  <a:pos x="626" y="134"/>
                </a:cxn>
                <a:cxn ang="0">
                  <a:pos x="663" y="238"/>
                </a:cxn>
                <a:cxn ang="0">
                  <a:pos x="686" y="301"/>
                </a:cxn>
                <a:cxn ang="0">
                  <a:pos x="696" y="255"/>
                </a:cxn>
                <a:cxn ang="0">
                  <a:pos x="758" y="8"/>
                </a:cxn>
                <a:cxn ang="0">
                  <a:pos x="761" y="0"/>
                </a:cxn>
                <a:cxn ang="0">
                  <a:pos x="831" y="0"/>
                </a:cxn>
                <a:cxn ang="0">
                  <a:pos x="875" y="0"/>
                </a:cxn>
                <a:cxn ang="0">
                  <a:pos x="863" y="48"/>
                </a:cxn>
                <a:cxn ang="0">
                  <a:pos x="802" y="296"/>
                </a:cxn>
                <a:cxn ang="0">
                  <a:pos x="803" y="299"/>
                </a:cxn>
                <a:cxn ang="0">
                  <a:pos x="902" y="196"/>
                </a:cxn>
                <a:cxn ang="0">
                  <a:pos x="963" y="131"/>
                </a:cxn>
                <a:cxn ang="0">
                  <a:pos x="1062" y="131"/>
                </a:cxn>
                <a:cxn ang="0">
                  <a:pos x="1582" y="131"/>
                </a:cxn>
                <a:cxn ang="0">
                  <a:pos x="1594" y="134"/>
                </a:cxn>
                <a:cxn ang="0">
                  <a:pos x="1577" y="204"/>
                </a:cxn>
                <a:cxn ang="0">
                  <a:pos x="1566" y="247"/>
                </a:cxn>
                <a:cxn ang="0">
                  <a:pos x="1480" y="247"/>
                </a:cxn>
                <a:cxn ang="0">
                  <a:pos x="1027" y="247"/>
                </a:cxn>
                <a:cxn ang="0">
                  <a:pos x="1009" y="255"/>
                </a:cxn>
                <a:cxn ang="0">
                  <a:pos x="796" y="477"/>
                </a:cxn>
                <a:cxn ang="0">
                  <a:pos x="664" y="614"/>
                </a:cxn>
                <a:cxn ang="0">
                  <a:pos x="643" y="558"/>
                </a:cxn>
                <a:cxn ang="0">
                  <a:pos x="538" y="255"/>
                </a:cxn>
                <a:cxn ang="0">
                  <a:pos x="524" y="247"/>
                </a:cxn>
                <a:cxn ang="0">
                  <a:pos x="200" y="247"/>
                </a:cxn>
                <a:cxn ang="0">
                  <a:pos x="0" y="247"/>
                </a:cxn>
                <a:cxn ang="0">
                  <a:pos x="3" y="229"/>
                </a:cxn>
                <a:cxn ang="0">
                  <a:pos x="28" y="134"/>
                </a:cxn>
                <a:cxn ang="0">
                  <a:pos x="40" y="131"/>
                </a:cxn>
                <a:cxn ang="0">
                  <a:pos x="401" y="131"/>
                </a:cxn>
                <a:cxn ang="0">
                  <a:pos x="626" y="131"/>
                </a:cxn>
              </a:cxnLst>
              <a:rect l="0" t="0" r="r" b="b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</a:path>
              </a:pathLst>
            </a:custGeom>
            <a:noFill/>
            <a:ln w="30163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58" name="Freeform 9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/>
              <a:ahLst/>
              <a:cxnLst>
                <a:cxn ang="0">
                  <a:pos x="29" y="1"/>
                </a:cxn>
                <a:cxn ang="0">
                  <a:pos x="37" y="1"/>
                </a:cxn>
                <a:cxn ang="0">
                  <a:pos x="108" y="1"/>
                </a:cxn>
                <a:cxn ang="0">
                  <a:pos x="345" y="1"/>
                </a:cxn>
                <a:cxn ang="0">
                  <a:pos x="528" y="1"/>
                </a:cxn>
                <a:cxn ang="0">
                  <a:pos x="538" y="0"/>
                </a:cxn>
                <a:cxn ang="0">
                  <a:pos x="540" y="8"/>
                </a:cxn>
                <a:cxn ang="0">
                  <a:pos x="560" y="65"/>
                </a:cxn>
                <a:cxn ang="0">
                  <a:pos x="628" y="255"/>
                </a:cxn>
                <a:cxn ang="0">
                  <a:pos x="681" y="399"/>
                </a:cxn>
                <a:cxn ang="0">
                  <a:pos x="684" y="406"/>
                </a:cxn>
                <a:cxn ang="0">
                  <a:pos x="691" y="399"/>
                </a:cxn>
                <a:cxn ang="0">
                  <a:pos x="746" y="343"/>
                </a:cxn>
                <a:cxn ang="0">
                  <a:pos x="930" y="153"/>
                </a:cxn>
                <a:cxn ang="0">
                  <a:pos x="1071" y="8"/>
                </a:cxn>
                <a:cxn ang="0">
                  <a:pos x="1080" y="0"/>
                </a:cxn>
                <a:cxn ang="0">
                  <a:pos x="1089" y="0"/>
                </a:cxn>
                <a:cxn ang="0">
                  <a:pos x="1159" y="0"/>
                </a:cxn>
                <a:cxn ang="0">
                  <a:pos x="1400" y="0"/>
                </a:cxn>
                <a:cxn ang="0">
                  <a:pos x="1584" y="0"/>
                </a:cxn>
                <a:cxn ang="0">
                  <a:pos x="1595" y="0"/>
                </a:cxn>
                <a:cxn ang="0">
                  <a:pos x="1593" y="3"/>
                </a:cxn>
                <a:cxn ang="0">
                  <a:pos x="1590" y="19"/>
                </a:cxn>
                <a:cxn ang="0">
                  <a:pos x="1576" y="75"/>
                </a:cxn>
                <a:cxn ang="0">
                  <a:pos x="1565" y="117"/>
                </a:cxn>
                <a:cxn ang="0">
                  <a:pos x="1565" y="119"/>
                </a:cxn>
                <a:cxn ang="0">
                  <a:pos x="1556" y="119"/>
                </a:cxn>
                <a:cxn ang="0">
                  <a:pos x="1497" y="119"/>
                </a:cxn>
                <a:cxn ang="0">
                  <a:pos x="1296" y="119"/>
                </a:cxn>
                <a:cxn ang="0">
                  <a:pos x="1141" y="119"/>
                </a:cxn>
                <a:cxn ang="0">
                  <a:pos x="1134" y="119"/>
                </a:cxn>
                <a:cxn ang="0">
                  <a:pos x="1124" y="130"/>
                </a:cxn>
                <a:cxn ang="0">
                  <a:pos x="1054" y="202"/>
                </a:cxn>
                <a:cxn ang="0">
                  <a:pos x="814" y="446"/>
                </a:cxn>
                <a:cxn ang="0">
                  <a:pos x="632" y="633"/>
                </a:cxn>
                <a:cxn ang="0">
                  <a:pos x="623" y="642"/>
                </a:cxn>
                <a:cxn ang="0">
                  <a:pos x="619" y="633"/>
                </a:cxn>
                <a:cxn ang="0">
                  <a:pos x="595" y="561"/>
                </a:cxn>
                <a:cxn ang="0">
                  <a:pos x="514" y="316"/>
                </a:cxn>
                <a:cxn ang="0">
                  <a:pos x="452" y="128"/>
                </a:cxn>
                <a:cxn ang="0">
                  <a:pos x="451" y="117"/>
                </a:cxn>
                <a:cxn ang="0">
                  <a:pos x="440" y="119"/>
                </a:cxn>
                <a:cxn ang="0">
                  <a:pos x="380" y="119"/>
                </a:cxn>
                <a:cxn ang="0">
                  <a:pos x="169" y="119"/>
                </a:cxn>
                <a:cxn ang="0">
                  <a:pos x="9" y="119"/>
                </a:cxn>
                <a:cxn ang="0">
                  <a:pos x="0" y="119"/>
                </a:cxn>
                <a:cxn ang="0">
                  <a:pos x="0" y="117"/>
                </a:cxn>
                <a:cxn ang="0">
                  <a:pos x="4" y="102"/>
                </a:cxn>
                <a:cxn ang="0">
                  <a:pos x="16" y="47"/>
                </a:cxn>
                <a:cxn ang="0">
                  <a:pos x="27" y="5"/>
                </a:cxn>
                <a:cxn ang="0">
                  <a:pos x="29" y="1"/>
                </a:cxn>
                <a:cxn ang="0">
                  <a:pos x="29" y="1"/>
                </a:cxn>
              </a:cxnLst>
              <a:rect l="0" t="0" r="r" b="b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  <a:lnTo>
                    <a:pt x="29" y="1"/>
                  </a:lnTo>
                  <a:close/>
                </a:path>
              </a:pathLst>
            </a:custGeom>
            <a:solidFill>
              <a:srgbClr val="C791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59" name="Freeform 10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/>
              <a:ahLst/>
              <a:cxnLst>
                <a:cxn ang="0">
                  <a:pos x="29" y="1"/>
                </a:cxn>
                <a:cxn ang="0">
                  <a:pos x="37" y="1"/>
                </a:cxn>
                <a:cxn ang="0">
                  <a:pos x="108" y="1"/>
                </a:cxn>
                <a:cxn ang="0">
                  <a:pos x="345" y="1"/>
                </a:cxn>
                <a:cxn ang="0">
                  <a:pos x="528" y="1"/>
                </a:cxn>
                <a:cxn ang="0">
                  <a:pos x="538" y="0"/>
                </a:cxn>
                <a:cxn ang="0">
                  <a:pos x="540" y="8"/>
                </a:cxn>
                <a:cxn ang="0">
                  <a:pos x="560" y="65"/>
                </a:cxn>
                <a:cxn ang="0">
                  <a:pos x="628" y="255"/>
                </a:cxn>
                <a:cxn ang="0">
                  <a:pos x="681" y="399"/>
                </a:cxn>
                <a:cxn ang="0">
                  <a:pos x="684" y="406"/>
                </a:cxn>
                <a:cxn ang="0">
                  <a:pos x="691" y="399"/>
                </a:cxn>
                <a:cxn ang="0">
                  <a:pos x="746" y="343"/>
                </a:cxn>
                <a:cxn ang="0">
                  <a:pos x="930" y="153"/>
                </a:cxn>
                <a:cxn ang="0">
                  <a:pos x="1071" y="8"/>
                </a:cxn>
                <a:cxn ang="0">
                  <a:pos x="1080" y="0"/>
                </a:cxn>
                <a:cxn ang="0">
                  <a:pos x="1089" y="0"/>
                </a:cxn>
                <a:cxn ang="0">
                  <a:pos x="1159" y="0"/>
                </a:cxn>
                <a:cxn ang="0">
                  <a:pos x="1400" y="0"/>
                </a:cxn>
                <a:cxn ang="0">
                  <a:pos x="1584" y="0"/>
                </a:cxn>
                <a:cxn ang="0">
                  <a:pos x="1595" y="0"/>
                </a:cxn>
                <a:cxn ang="0">
                  <a:pos x="1593" y="3"/>
                </a:cxn>
                <a:cxn ang="0">
                  <a:pos x="1590" y="19"/>
                </a:cxn>
                <a:cxn ang="0">
                  <a:pos x="1576" y="75"/>
                </a:cxn>
                <a:cxn ang="0">
                  <a:pos x="1565" y="117"/>
                </a:cxn>
                <a:cxn ang="0">
                  <a:pos x="1565" y="119"/>
                </a:cxn>
                <a:cxn ang="0">
                  <a:pos x="1556" y="119"/>
                </a:cxn>
                <a:cxn ang="0">
                  <a:pos x="1497" y="119"/>
                </a:cxn>
                <a:cxn ang="0">
                  <a:pos x="1296" y="119"/>
                </a:cxn>
                <a:cxn ang="0">
                  <a:pos x="1141" y="119"/>
                </a:cxn>
                <a:cxn ang="0">
                  <a:pos x="1134" y="119"/>
                </a:cxn>
                <a:cxn ang="0">
                  <a:pos x="1124" y="130"/>
                </a:cxn>
                <a:cxn ang="0">
                  <a:pos x="1054" y="202"/>
                </a:cxn>
                <a:cxn ang="0">
                  <a:pos x="814" y="446"/>
                </a:cxn>
                <a:cxn ang="0">
                  <a:pos x="632" y="633"/>
                </a:cxn>
                <a:cxn ang="0">
                  <a:pos x="623" y="642"/>
                </a:cxn>
                <a:cxn ang="0">
                  <a:pos x="619" y="633"/>
                </a:cxn>
                <a:cxn ang="0">
                  <a:pos x="595" y="561"/>
                </a:cxn>
                <a:cxn ang="0">
                  <a:pos x="514" y="316"/>
                </a:cxn>
                <a:cxn ang="0">
                  <a:pos x="452" y="128"/>
                </a:cxn>
                <a:cxn ang="0">
                  <a:pos x="451" y="117"/>
                </a:cxn>
                <a:cxn ang="0">
                  <a:pos x="440" y="119"/>
                </a:cxn>
                <a:cxn ang="0">
                  <a:pos x="380" y="119"/>
                </a:cxn>
                <a:cxn ang="0">
                  <a:pos x="169" y="119"/>
                </a:cxn>
                <a:cxn ang="0">
                  <a:pos x="9" y="119"/>
                </a:cxn>
                <a:cxn ang="0">
                  <a:pos x="0" y="119"/>
                </a:cxn>
                <a:cxn ang="0">
                  <a:pos x="0" y="117"/>
                </a:cxn>
                <a:cxn ang="0">
                  <a:pos x="4" y="102"/>
                </a:cxn>
                <a:cxn ang="0">
                  <a:pos x="16" y="47"/>
                </a:cxn>
                <a:cxn ang="0">
                  <a:pos x="27" y="5"/>
                </a:cxn>
                <a:cxn ang="0">
                  <a:pos x="29" y="1"/>
                </a:cxn>
              </a:cxnLst>
              <a:rect l="0" t="0" r="r" b="b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</a:path>
              </a:pathLst>
            </a:custGeom>
            <a:noFill/>
            <a:ln w="30163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60" name="Freeform 11"/>
            <p:cNvSpPr>
              <a:spLocks/>
            </p:cNvSpPr>
            <p:nvPr/>
          </p:nvSpPr>
          <p:spPr bwMode="auto">
            <a:xfrm>
              <a:off x="2458" y="2528"/>
              <a:ext cx="249" cy="309"/>
            </a:xfrm>
            <a:custGeom>
              <a:avLst/>
              <a:gdLst/>
              <a:ahLst/>
              <a:cxnLst>
                <a:cxn ang="0">
                  <a:pos x="45" y="204"/>
                </a:cxn>
                <a:cxn ang="0">
                  <a:pos x="72" y="209"/>
                </a:cxn>
                <a:cxn ang="0">
                  <a:pos x="81" y="239"/>
                </a:cxn>
                <a:cxn ang="0">
                  <a:pos x="91" y="248"/>
                </a:cxn>
                <a:cxn ang="0">
                  <a:pos x="125" y="255"/>
                </a:cxn>
                <a:cxn ang="0">
                  <a:pos x="147" y="253"/>
                </a:cxn>
                <a:cxn ang="0">
                  <a:pos x="165" y="242"/>
                </a:cxn>
                <a:cxn ang="0">
                  <a:pos x="174" y="232"/>
                </a:cxn>
                <a:cxn ang="0">
                  <a:pos x="174" y="218"/>
                </a:cxn>
                <a:cxn ang="0">
                  <a:pos x="172" y="211"/>
                </a:cxn>
                <a:cxn ang="0">
                  <a:pos x="165" y="204"/>
                </a:cxn>
                <a:cxn ang="0">
                  <a:pos x="140" y="195"/>
                </a:cxn>
                <a:cxn ang="0">
                  <a:pos x="110" y="186"/>
                </a:cxn>
                <a:cxn ang="0">
                  <a:pos x="74" y="172"/>
                </a:cxn>
                <a:cxn ang="0">
                  <a:pos x="42" y="156"/>
                </a:cxn>
                <a:cxn ang="0">
                  <a:pos x="24" y="135"/>
                </a:cxn>
                <a:cxn ang="0">
                  <a:pos x="14" y="97"/>
                </a:cxn>
                <a:cxn ang="0">
                  <a:pos x="19" y="72"/>
                </a:cxn>
                <a:cxn ang="0">
                  <a:pos x="54" y="24"/>
                </a:cxn>
                <a:cxn ang="0">
                  <a:pos x="100" y="5"/>
                </a:cxn>
                <a:cxn ang="0">
                  <a:pos x="149" y="2"/>
                </a:cxn>
                <a:cxn ang="0">
                  <a:pos x="219" y="23"/>
                </a:cxn>
                <a:cxn ang="0">
                  <a:pos x="235" y="42"/>
                </a:cxn>
                <a:cxn ang="0">
                  <a:pos x="249" y="97"/>
                </a:cxn>
                <a:cxn ang="0">
                  <a:pos x="204" y="97"/>
                </a:cxn>
                <a:cxn ang="0">
                  <a:pos x="176" y="88"/>
                </a:cxn>
                <a:cxn ang="0">
                  <a:pos x="167" y="67"/>
                </a:cxn>
                <a:cxn ang="0">
                  <a:pos x="142" y="58"/>
                </a:cxn>
                <a:cxn ang="0">
                  <a:pos x="112" y="60"/>
                </a:cxn>
                <a:cxn ang="0">
                  <a:pos x="100" y="67"/>
                </a:cxn>
                <a:cxn ang="0">
                  <a:pos x="89" y="82"/>
                </a:cxn>
                <a:cxn ang="0">
                  <a:pos x="91" y="93"/>
                </a:cxn>
                <a:cxn ang="0">
                  <a:pos x="105" y="105"/>
                </a:cxn>
                <a:cxn ang="0">
                  <a:pos x="140" y="119"/>
                </a:cxn>
                <a:cxn ang="0">
                  <a:pos x="153" y="123"/>
                </a:cxn>
                <a:cxn ang="0">
                  <a:pos x="158" y="125"/>
                </a:cxn>
                <a:cxn ang="0">
                  <a:pos x="205" y="144"/>
                </a:cxn>
                <a:cxn ang="0">
                  <a:pos x="230" y="162"/>
                </a:cxn>
                <a:cxn ang="0">
                  <a:pos x="244" y="181"/>
                </a:cxn>
                <a:cxn ang="0">
                  <a:pos x="248" y="202"/>
                </a:cxn>
                <a:cxn ang="0">
                  <a:pos x="248" y="225"/>
                </a:cxn>
                <a:cxn ang="0">
                  <a:pos x="214" y="281"/>
                </a:cxn>
                <a:cxn ang="0">
                  <a:pos x="188" y="295"/>
                </a:cxn>
                <a:cxn ang="0">
                  <a:pos x="112" y="309"/>
                </a:cxn>
                <a:cxn ang="0">
                  <a:pos x="54" y="301"/>
                </a:cxn>
                <a:cxn ang="0">
                  <a:pos x="21" y="279"/>
                </a:cxn>
                <a:cxn ang="0">
                  <a:pos x="0" y="213"/>
                </a:cxn>
              </a:cxnLst>
              <a:rect l="0" t="0" r="r" b="b"/>
              <a:pathLst>
                <a:path w="249" h="309">
                  <a:moveTo>
                    <a:pt x="0" y="204"/>
                  </a:moveTo>
                  <a:lnTo>
                    <a:pt x="10" y="204"/>
                  </a:lnTo>
                  <a:lnTo>
                    <a:pt x="45" y="204"/>
                  </a:lnTo>
                  <a:lnTo>
                    <a:pt x="72" y="204"/>
                  </a:lnTo>
                  <a:lnTo>
                    <a:pt x="74" y="204"/>
                  </a:lnTo>
                  <a:lnTo>
                    <a:pt x="72" y="209"/>
                  </a:lnTo>
                  <a:lnTo>
                    <a:pt x="72" y="216"/>
                  </a:lnTo>
                  <a:lnTo>
                    <a:pt x="75" y="228"/>
                  </a:lnTo>
                  <a:lnTo>
                    <a:pt x="81" y="239"/>
                  </a:lnTo>
                  <a:lnTo>
                    <a:pt x="84" y="241"/>
                  </a:lnTo>
                  <a:lnTo>
                    <a:pt x="86" y="244"/>
                  </a:lnTo>
                  <a:lnTo>
                    <a:pt x="91" y="248"/>
                  </a:lnTo>
                  <a:lnTo>
                    <a:pt x="103" y="253"/>
                  </a:lnTo>
                  <a:lnTo>
                    <a:pt x="119" y="255"/>
                  </a:lnTo>
                  <a:lnTo>
                    <a:pt x="125" y="255"/>
                  </a:lnTo>
                  <a:lnTo>
                    <a:pt x="128" y="255"/>
                  </a:lnTo>
                  <a:lnTo>
                    <a:pt x="135" y="255"/>
                  </a:lnTo>
                  <a:lnTo>
                    <a:pt x="147" y="253"/>
                  </a:lnTo>
                  <a:lnTo>
                    <a:pt x="156" y="248"/>
                  </a:lnTo>
                  <a:lnTo>
                    <a:pt x="160" y="246"/>
                  </a:lnTo>
                  <a:lnTo>
                    <a:pt x="165" y="242"/>
                  </a:lnTo>
                  <a:lnTo>
                    <a:pt x="168" y="239"/>
                  </a:lnTo>
                  <a:lnTo>
                    <a:pt x="172" y="235"/>
                  </a:lnTo>
                  <a:lnTo>
                    <a:pt x="174" y="232"/>
                  </a:lnTo>
                  <a:lnTo>
                    <a:pt x="174" y="228"/>
                  </a:lnTo>
                  <a:lnTo>
                    <a:pt x="176" y="225"/>
                  </a:lnTo>
                  <a:lnTo>
                    <a:pt x="174" y="218"/>
                  </a:lnTo>
                  <a:lnTo>
                    <a:pt x="174" y="214"/>
                  </a:lnTo>
                  <a:lnTo>
                    <a:pt x="174" y="213"/>
                  </a:lnTo>
                  <a:lnTo>
                    <a:pt x="172" y="211"/>
                  </a:lnTo>
                  <a:lnTo>
                    <a:pt x="170" y="209"/>
                  </a:lnTo>
                  <a:lnTo>
                    <a:pt x="167" y="206"/>
                  </a:lnTo>
                  <a:lnTo>
                    <a:pt x="165" y="204"/>
                  </a:lnTo>
                  <a:lnTo>
                    <a:pt x="158" y="202"/>
                  </a:lnTo>
                  <a:lnTo>
                    <a:pt x="154" y="200"/>
                  </a:lnTo>
                  <a:lnTo>
                    <a:pt x="140" y="195"/>
                  </a:lnTo>
                  <a:lnTo>
                    <a:pt x="126" y="190"/>
                  </a:lnTo>
                  <a:lnTo>
                    <a:pt x="121" y="190"/>
                  </a:lnTo>
                  <a:lnTo>
                    <a:pt x="110" y="186"/>
                  </a:lnTo>
                  <a:lnTo>
                    <a:pt x="93" y="181"/>
                  </a:lnTo>
                  <a:lnTo>
                    <a:pt x="77" y="174"/>
                  </a:lnTo>
                  <a:lnTo>
                    <a:pt x="74" y="172"/>
                  </a:lnTo>
                  <a:lnTo>
                    <a:pt x="68" y="170"/>
                  </a:lnTo>
                  <a:lnTo>
                    <a:pt x="58" y="167"/>
                  </a:lnTo>
                  <a:lnTo>
                    <a:pt x="42" y="156"/>
                  </a:lnTo>
                  <a:lnTo>
                    <a:pt x="30" y="142"/>
                  </a:lnTo>
                  <a:lnTo>
                    <a:pt x="28" y="139"/>
                  </a:lnTo>
                  <a:lnTo>
                    <a:pt x="24" y="135"/>
                  </a:lnTo>
                  <a:lnTo>
                    <a:pt x="21" y="128"/>
                  </a:lnTo>
                  <a:lnTo>
                    <a:pt x="16" y="112"/>
                  </a:lnTo>
                  <a:lnTo>
                    <a:pt x="14" y="97"/>
                  </a:lnTo>
                  <a:lnTo>
                    <a:pt x="16" y="91"/>
                  </a:lnTo>
                  <a:lnTo>
                    <a:pt x="16" y="86"/>
                  </a:lnTo>
                  <a:lnTo>
                    <a:pt x="19" y="72"/>
                  </a:lnTo>
                  <a:lnTo>
                    <a:pt x="30" y="49"/>
                  </a:lnTo>
                  <a:lnTo>
                    <a:pt x="47" y="30"/>
                  </a:lnTo>
                  <a:lnTo>
                    <a:pt x="54" y="24"/>
                  </a:lnTo>
                  <a:lnTo>
                    <a:pt x="59" y="21"/>
                  </a:lnTo>
                  <a:lnTo>
                    <a:pt x="72" y="16"/>
                  </a:lnTo>
                  <a:lnTo>
                    <a:pt x="100" y="5"/>
                  </a:lnTo>
                  <a:lnTo>
                    <a:pt x="132" y="2"/>
                  </a:lnTo>
                  <a:lnTo>
                    <a:pt x="142" y="0"/>
                  </a:lnTo>
                  <a:lnTo>
                    <a:pt x="149" y="2"/>
                  </a:lnTo>
                  <a:lnTo>
                    <a:pt x="167" y="2"/>
                  </a:lnTo>
                  <a:lnTo>
                    <a:pt x="195" y="10"/>
                  </a:lnTo>
                  <a:lnTo>
                    <a:pt x="219" y="23"/>
                  </a:lnTo>
                  <a:lnTo>
                    <a:pt x="225" y="26"/>
                  </a:lnTo>
                  <a:lnTo>
                    <a:pt x="228" y="31"/>
                  </a:lnTo>
                  <a:lnTo>
                    <a:pt x="235" y="42"/>
                  </a:lnTo>
                  <a:lnTo>
                    <a:pt x="246" y="63"/>
                  </a:lnTo>
                  <a:lnTo>
                    <a:pt x="249" y="89"/>
                  </a:lnTo>
                  <a:lnTo>
                    <a:pt x="249" y="97"/>
                  </a:lnTo>
                  <a:lnTo>
                    <a:pt x="248" y="97"/>
                  </a:lnTo>
                  <a:lnTo>
                    <a:pt x="237" y="97"/>
                  </a:lnTo>
                  <a:lnTo>
                    <a:pt x="204" y="97"/>
                  </a:lnTo>
                  <a:lnTo>
                    <a:pt x="177" y="97"/>
                  </a:lnTo>
                  <a:lnTo>
                    <a:pt x="177" y="97"/>
                  </a:lnTo>
                  <a:lnTo>
                    <a:pt x="176" y="88"/>
                  </a:lnTo>
                  <a:lnTo>
                    <a:pt x="172" y="77"/>
                  </a:lnTo>
                  <a:lnTo>
                    <a:pt x="167" y="70"/>
                  </a:lnTo>
                  <a:lnTo>
                    <a:pt x="167" y="67"/>
                  </a:lnTo>
                  <a:lnTo>
                    <a:pt x="160" y="63"/>
                  </a:lnTo>
                  <a:lnTo>
                    <a:pt x="154" y="61"/>
                  </a:lnTo>
                  <a:lnTo>
                    <a:pt x="142" y="58"/>
                  </a:lnTo>
                  <a:lnTo>
                    <a:pt x="132" y="56"/>
                  </a:lnTo>
                  <a:lnTo>
                    <a:pt x="123" y="58"/>
                  </a:lnTo>
                  <a:lnTo>
                    <a:pt x="112" y="60"/>
                  </a:lnTo>
                  <a:lnTo>
                    <a:pt x="103" y="65"/>
                  </a:lnTo>
                  <a:lnTo>
                    <a:pt x="102" y="65"/>
                  </a:lnTo>
                  <a:lnTo>
                    <a:pt x="100" y="67"/>
                  </a:lnTo>
                  <a:lnTo>
                    <a:pt x="96" y="68"/>
                  </a:lnTo>
                  <a:lnTo>
                    <a:pt x="91" y="75"/>
                  </a:lnTo>
                  <a:lnTo>
                    <a:pt x="89" y="82"/>
                  </a:lnTo>
                  <a:lnTo>
                    <a:pt x="89" y="82"/>
                  </a:lnTo>
                  <a:lnTo>
                    <a:pt x="89" y="89"/>
                  </a:lnTo>
                  <a:lnTo>
                    <a:pt x="91" y="93"/>
                  </a:lnTo>
                  <a:lnTo>
                    <a:pt x="93" y="97"/>
                  </a:lnTo>
                  <a:lnTo>
                    <a:pt x="96" y="100"/>
                  </a:lnTo>
                  <a:lnTo>
                    <a:pt x="105" y="105"/>
                  </a:lnTo>
                  <a:lnTo>
                    <a:pt x="116" y="111"/>
                  </a:lnTo>
                  <a:lnTo>
                    <a:pt x="132" y="118"/>
                  </a:lnTo>
                  <a:lnTo>
                    <a:pt x="140" y="119"/>
                  </a:lnTo>
                  <a:lnTo>
                    <a:pt x="144" y="121"/>
                  </a:lnTo>
                  <a:lnTo>
                    <a:pt x="149" y="123"/>
                  </a:lnTo>
                  <a:lnTo>
                    <a:pt x="153" y="123"/>
                  </a:lnTo>
                  <a:lnTo>
                    <a:pt x="154" y="123"/>
                  </a:lnTo>
                  <a:lnTo>
                    <a:pt x="156" y="125"/>
                  </a:lnTo>
                  <a:lnTo>
                    <a:pt x="158" y="125"/>
                  </a:lnTo>
                  <a:lnTo>
                    <a:pt x="165" y="128"/>
                  </a:lnTo>
                  <a:lnTo>
                    <a:pt x="181" y="133"/>
                  </a:lnTo>
                  <a:lnTo>
                    <a:pt x="205" y="144"/>
                  </a:lnTo>
                  <a:lnTo>
                    <a:pt x="221" y="153"/>
                  </a:lnTo>
                  <a:lnTo>
                    <a:pt x="225" y="155"/>
                  </a:lnTo>
                  <a:lnTo>
                    <a:pt x="230" y="162"/>
                  </a:lnTo>
                  <a:lnTo>
                    <a:pt x="237" y="170"/>
                  </a:lnTo>
                  <a:lnTo>
                    <a:pt x="242" y="179"/>
                  </a:lnTo>
                  <a:lnTo>
                    <a:pt x="244" y="181"/>
                  </a:lnTo>
                  <a:lnTo>
                    <a:pt x="244" y="184"/>
                  </a:lnTo>
                  <a:lnTo>
                    <a:pt x="246" y="190"/>
                  </a:lnTo>
                  <a:lnTo>
                    <a:pt x="248" y="202"/>
                  </a:lnTo>
                  <a:lnTo>
                    <a:pt x="248" y="214"/>
                  </a:lnTo>
                  <a:lnTo>
                    <a:pt x="249" y="216"/>
                  </a:lnTo>
                  <a:lnTo>
                    <a:pt x="248" y="225"/>
                  </a:lnTo>
                  <a:lnTo>
                    <a:pt x="244" y="237"/>
                  </a:lnTo>
                  <a:lnTo>
                    <a:pt x="232" y="262"/>
                  </a:lnTo>
                  <a:lnTo>
                    <a:pt x="214" y="281"/>
                  </a:lnTo>
                  <a:lnTo>
                    <a:pt x="209" y="285"/>
                  </a:lnTo>
                  <a:lnTo>
                    <a:pt x="202" y="290"/>
                  </a:lnTo>
                  <a:lnTo>
                    <a:pt x="188" y="295"/>
                  </a:lnTo>
                  <a:lnTo>
                    <a:pt x="158" y="306"/>
                  </a:lnTo>
                  <a:lnTo>
                    <a:pt x="121" y="309"/>
                  </a:lnTo>
                  <a:lnTo>
                    <a:pt x="112" y="309"/>
                  </a:lnTo>
                  <a:lnTo>
                    <a:pt x="102" y="309"/>
                  </a:lnTo>
                  <a:lnTo>
                    <a:pt x="84" y="309"/>
                  </a:lnTo>
                  <a:lnTo>
                    <a:pt x="54" y="301"/>
                  </a:lnTo>
                  <a:lnTo>
                    <a:pt x="30" y="288"/>
                  </a:lnTo>
                  <a:lnTo>
                    <a:pt x="26" y="283"/>
                  </a:lnTo>
                  <a:lnTo>
                    <a:pt x="21" y="279"/>
                  </a:lnTo>
                  <a:lnTo>
                    <a:pt x="14" y="269"/>
                  </a:lnTo>
                  <a:lnTo>
                    <a:pt x="3" y="244"/>
                  </a:lnTo>
                  <a:lnTo>
                    <a:pt x="0" y="213"/>
                  </a:lnTo>
                  <a:lnTo>
                    <a:pt x="0" y="204"/>
                  </a:lnTo>
                  <a:lnTo>
                    <a:pt x="0" y="20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61" name="Freeform 12"/>
            <p:cNvSpPr>
              <a:spLocks noEditPoints="1"/>
            </p:cNvSpPr>
            <p:nvPr/>
          </p:nvSpPr>
          <p:spPr bwMode="auto">
            <a:xfrm>
              <a:off x="2743" y="2535"/>
              <a:ext cx="270" cy="294"/>
            </a:xfrm>
            <a:custGeom>
              <a:avLst/>
              <a:gdLst/>
              <a:ahLst/>
              <a:cxnLst>
                <a:cxn ang="0">
                  <a:pos x="124" y="125"/>
                </a:cxn>
                <a:cxn ang="0">
                  <a:pos x="149" y="125"/>
                </a:cxn>
                <a:cxn ang="0">
                  <a:pos x="177" y="119"/>
                </a:cxn>
                <a:cxn ang="0">
                  <a:pos x="186" y="112"/>
                </a:cxn>
                <a:cxn ang="0">
                  <a:pos x="195" y="91"/>
                </a:cxn>
                <a:cxn ang="0">
                  <a:pos x="186" y="70"/>
                </a:cxn>
                <a:cxn ang="0">
                  <a:pos x="174" y="63"/>
                </a:cxn>
                <a:cxn ang="0">
                  <a:pos x="152" y="60"/>
                </a:cxn>
                <a:cxn ang="0">
                  <a:pos x="96" y="60"/>
                </a:cxn>
                <a:cxn ang="0">
                  <a:pos x="93" y="102"/>
                </a:cxn>
                <a:cxn ang="0">
                  <a:pos x="91" y="125"/>
                </a:cxn>
                <a:cxn ang="0">
                  <a:pos x="0" y="288"/>
                </a:cxn>
                <a:cxn ang="0">
                  <a:pos x="24" y="7"/>
                </a:cxn>
                <a:cxn ang="0">
                  <a:pos x="47" y="0"/>
                </a:cxn>
                <a:cxn ang="0">
                  <a:pos x="168" y="0"/>
                </a:cxn>
                <a:cxn ang="0">
                  <a:pos x="221" y="9"/>
                </a:cxn>
                <a:cxn ang="0">
                  <a:pos x="253" y="24"/>
                </a:cxn>
                <a:cxn ang="0">
                  <a:pos x="267" y="53"/>
                </a:cxn>
                <a:cxn ang="0">
                  <a:pos x="268" y="88"/>
                </a:cxn>
                <a:cxn ang="0">
                  <a:pos x="256" y="121"/>
                </a:cxn>
                <a:cxn ang="0">
                  <a:pos x="246" y="133"/>
                </a:cxn>
                <a:cxn ang="0">
                  <a:pos x="218" y="153"/>
                </a:cxn>
                <a:cxn ang="0">
                  <a:pos x="235" y="165"/>
                </a:cxn>
                <a:cxn ang="0">
                  <a:pos x="244" y="183"/>
                </a:cxn>
                <a:cxn ang="0">
                  <a:pos x="247" y="218"/>
                </a:cxn>
                <a:cxn ang="0">
                  <a:pos x="247" y="232"/>
                </a:cxn>
                <a:cxn ang="0">
                  <a:pos x="246" y="250"/>
                </a:cxn>
                <a:cxn ang="0">
                  <a:pos x="251" y="279"/>
                </a:cxn>
                <a:cxn ang="0">
                  <a:pos x="254" y="292"/>
                </a:cxn>
                <a:cxn ang="0">
                  <a:pos x="253" y="294"/>
                </a:cxn>
                <a:cxn ang="0">
                  <a:pos x="175" y="294"/>
                </a:cxn>
                <a:cxn ang="0">
                  <a:pos x="172" y="279"/>
                </a:cxn>
                <a:cxn ang="0">
                  <a:pos x="172" y="248"/>
                </a:cxn>
                <a:cxn ang="0">
                  <a:pos x="172" y="220"/>
                </a:cxn>
                <a:cxn ang="0">
                  <a:pos x="170" y="200"/>
                </a:cxn>
                <a:cxn ang="0">
                  <a:pos x="158" y="190"/>
                </a:cxn>
                <a:cxn ang="0">
                  <a:pos x="135" y="184"/>
                </a:cxn>
                <a:cxn ang="0">
                  <a:pos x="103" y="184"/>
                </a:cxn>
                <a:cxn ang="0">
                  <a:pos x="84" y="188"/>
                </a:cxn>
                <a:cxn ang="0">
                  <a:pos x="75" y="292"/>
                </a:cxn>
                <a:cxn ang="0">
                  <a:pos x="63" y="294"/>
                </a:cxn>
                <a:cxn ang="0">
                  <a:pos x="0" y="294"/>
                </a:cxn>
              </a:cxnLst>
              <a:rect l="0" t="0" r="r" b="b"/>
              <a:pathLst>
                <a:path w="270" h="294">
                  <a:moveTo>
                    <a:pt x="91" y="125"/>
                  </a:moveTo>
                  <a:lnTo>
                    <a:pt x="100" y="125"/>
                  </a:lnTo>
                  <a:lnTo>
                    <a:pt x="124" y="125"/>
                  </a:lnTo>
                  <a:lnTo>
                    <a:pt x="145" y="125"/>
                  </a:lnTo>
                  <a:lnTo>
                    <a:pt x="147" y="125"/>
                  </a:lnTo>
                  <a:lnTo>
                    <a:pt x="149" y="125"/>
                  </a:lnTo>
                  <a:lnTo>
                    <a:pt x="156" y="125"/>
                  </a:lnTo>
                  <a:lnTo>
                    <a:pt x="168" y="123"/>
                  </a:lnTo>
                  <a:lnTo>
                    <a:pt x="177" y="119"/>
                  </a:lnTo>
                  <a:lnTo>
                    <a:pt x="181" y="118"/>
                  </a:lnTo>
                  <a:lnTo>
                    <a:pt x="182" y="116"/>
                  </a:lnTo>
                  <a:lnTo>
                    <a:pt x="186" y="112"/>
                  </a:lnTo>
                  <a:lnTo>
                    <a:pt x="191" y="104"/>
                  </a:lnTo>
                  <a:lnTo>
                    <a:pt x="193" y="95"/>
                  </a:lnTo>
                  <a:lnTo>
                    <a:pt x="195" y="91"/>
                  </a:lnTo>
                  <a:lnTo>
                    <a:pt x="193" y="84"/>
                  </a:lnTo>
                  <a:lnTo>
                    <a:pt x="191" y="77"/>
                  </a:lnTo>
                  <a:lnTo>
                    <a:pt x="186" y="70"/>
                  </a:lnTo>
                  <a:lnTo>
                    <a:pt x="186" y="68"/>
                  </a:lnTo>
                  <a:lnTo>
                    <a:pt x="179" y="65"/>
                  </a:lnTo>
                  <a:lnTo>
                    <a:pt x="174" y="63"/>
                  </a:lnTo>
                  <a:lnTo>
                    <a:pt x="163" y="61"/>
                  </a:lnTo>
                  <a:lnTo>
                    <a:pt x="154" y="60"/>
                  </a:lnTo>
                  <a:lnTo>
                    <a:pt x="152" y="60"/>
                  </a:lnTo>
                  <a:lnTo>
                    <a:pt x="144" y="60"/>
                  </a:lnTo>
                  <a:lnTo>
                    <a:pt x="117" y="60"/>
                  </a:lnTo>
                  <a:lnTo>
                    <a:pt x="96" y="60"/>
                  </a:lnTo>
                  <a:lnTo>
                    <a:pt x="96" y="60"/>
                  </a:lnTo>
                  <a:lnTo>
                    <a:pt x="94" y="70"/>
                  </a:lnTo>
                  <a:lnTo>
                    <a:pt x="93" y="102"/>
                  </a:lnTo>
                  <a:lnTo>
                    <a:pt x="91" y="125"/>
                  </a:lnTo>
                  <a:lnTo>
                    <a:pt x="91" y="125"/>
                  </a:lnTo>
                  <a:lnTo>
                    <a:pt x="91" y="125"/>
                  </a:lnTo>
                  <a:lnTo>
                    <a:pt x="91" y="125"/>
                  </a:lnTo>
                  <a:close/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47" y="0"/>
                  </a:lnTo>
                  <a:lnTo>
                    <a:pt x="114" y="0"/>
                  </a:lnTo>
                  <a:lnTo>
                    <a:pt x="165" y="0"/>
                  </a:lnTo>
                  <a:lnTo>
                    <a:pt x="168" y="0"/>
                  </a:lnTo>
                  <a:lnTo>
                    <a:pt x="177" y="2"/>
                  </a:lnTo>
                  <a:lnTo>
                    <a:pt x="193" y="2"/>
                  </a:lnTo>
                  <a:lnTo>
                    <a:pt x="221" y="9"/>
                  </a:lnTo>
                  <a:lnTo>
                    <a:pt x="244" y="19"/>
                  </a:lnTo>
                  <a:lnTo>
                    <a:pt x="249" y="21"/>
                  </a:lnTo>
                  <a:lnTo>
                    <a:pt x="253" y="24"/>
                  </a:lnTo>
                  <a:lnTo>
                    <a:pt x="258" y="33"/>
                  </a:lnTo>
                  <a:lnTo>
                    <a:pt x="263" y="42"/>
                  </a:lnTo>
                  <a:lnTo>
                    <a:pt x="267" y="53"/>
                  </a:lnTo>
                  <a:lnTo>
                    <a:pt x="270" y="77"/>
                  </a:lnTo>
                  <a:lnTo>
                    <a:pt x="270" y="82"/>
                  </a:lnTo>
                  <a:lnTo>
                    <a:pt x="268" y="88"/>
                  </a:lnTo>
                  <a:lnTo>
                    <a:pt x="267" y="95"/>
                  </a:lnTo>
                  <a:lnTo>
                    <a:pt x="263" y="109"/>
                  </a:lnTo>
                  <a:lnTo>
                    <a:pt x="256" y="121"/>
                  </a:lnTo>
                  <a:lnTo>
                    <a:pt x="254" y="123"/>
                  </a:lnTo>
                  <a:lnTo>
                    <a:pt x="251" y="126"/>
                  </a:lnTo>
                  <a:lnTo>
                    <a:pt x="246" y="133"/>
                  </a:lnTo>
                  <a:lnTo>
                    <a:pt x="235" y="144"/>
                  </a:lnTo>
                  <a:lnTo>
                    <a:pt x="221" y="151"/>
                  </a:lnTo>
                  <a:lnTo>
                    <a:pt x="218" y="153"/>
                  </a:lnTo>
                  <a:lnTo>
                    <a:pt x="219" y="155"/>
                  </a:lnTo>
                  <a:lnTo>
                    <a:pt x="225" y="158"/>
                  </a:lnTo>
                  <a:lnTo>
                    <a:pt x="235" y="165"/>
                  </a:lnTo>
                  <a:lnTo>
                    <a:pt x="240" y="172"/>
                  </a:lnTo>
                  <a:lnTo>
                    <a:pt x="242" y="174"/>
                  </a:lnTo>
                  <a:lnTo>
                    <a:pt x="244" y="183"/>
                  </a:lnTo>
                  <a:lnTo>
                    <a:pt x="246" y="188"/>
                  </a:lnTo>
                  <a:lnTo>
                    <a:pt x="247" y="204"/>
                  </a:lnTo>
                  <a:lnTo>
                    <a:pt x="247" y="218"/>
                  </a:lnTo>
                  <a:lnTo>
                    <a:pt x="247" y="221"/>
                  </a:lnTo>
                  <a:lnTo>
                    <a:pt x="247" y="225"/>
                  </a:lnTo>
                  <a:lnTo>
                    <a:pt x="247" y="232"/>
                  </a:lnTo>
                  <a:lnTo>
                    <a:pt x="247" y="241"/>
                  </a:lnTo>
                  <a:lnTo>
                    <a:pt x="247" y="243"/>
                  </a:lnTo>
                  <a:lnTo>
                    <a:pt x="246" y="250"/>
                  </a:lnTo>
                  <a:lnTo>
                    <a:pt x="246" y="260"/>
                  </a:lnTo>
                  <a:lnTo>
                    <a:pt x="249" y="274"/>
                  </a:lnTo>
                  <a:lnTo>
                    <a:pt x="251" y="279"/>
                  </a:lnTo>
                  <a:lnTo>
                    <a:pt x="254" y="285"/>
                  </a:lnTo>
                  <a:lnTo>
                    <a:pt x="256" y="285"/>
                  </a:lnTo>
                  <a:lnTo>
                    <a:pt x="254" y="292"/>
                  </a:lnTo>
                  <a:lnTo>
                    <a:pt x="254" y="294"/>
                  </a:lnTo>
                  <a:lnTo>
                    <a:pt x="254" y="294"/>
                  </a:lnTo>
                  <a:lnTo>
                    <a:pt x="253" y="294"/>
                  </a:lnTo>
                  <a:lnTo>
                    <a:pt x="240" y="294"/>
                  </a:lnTo>
                  <a:lnTo>
                    <a:pt x="203" y="294"/>
                  </a:lnTo>
                  <a:lnTo>
                    <a:pt x="175" y="294"/>
                  </a:lnTo>
                  <a:lnTo>
                    <a:pt x="175" y="294"/>
                  </a:lnTo>
                  <a:lnTo>
                    <a:pt x="172" y="286"/>
                  </a:lnTo>
                  <a:lnTo>
                    <a:pt x="172" y="279"/>
                  </a:lnTo>
                  <a:lnTo>
                    <a:pt x="172" y="265"/>
                  </a:lnTo>
                  <a:lnTo>
                    <a:pt x="172" y="251"/>
                  </a:lnTo>
                  <a:lnTo>
                    <a:pt x="172" y="248"/>
                  </a:lnTo>
                  <a:lnTo>
                    <a:pt x="172" y="241"/>
                  </a:lnTo>
                  <a:lnTo>
                    <a:pt x="172" y="227"/>
                  </a:lnTo>
                  <a:lnTo>
                    <a:pt x="172" y="220"/>
                  </a:lnTo>
                  <a:lnTo>
                    <a:pt x="174" y="218"/>
                  </a:lnTo>
                  <a:lnTo>
                    <a:pt x="172" y="211"/>
                  </a:lnTo>
                  <a:lnTo>
                    <a:pt x="170" y="200"/>
                  </a:lnTo>
                  <a:lnTo>
                    <a:pt x="165" y="193"/>
                  </a:lnTo>
                  <a:lnTo>
                    <a:pt x="165" y="192"/>
                  </a:lnTo>
                  <a:lnTo>
                    <a:pt x="158" y="190"/>
                  </a:lnTo>
                  <a:lnTo>
                    <a:pt x="154" y="188"/>
                  </a:lnTo>
                  <a:lnTo>
                    <a:pt x="144" y="186"/>
                  </a:lnTo>
                  <a:lnTo>
                    <a:pt x="135" y="184"/>
                  </a:lnTo>
                  <a:lnTo>
                    <a:pt x="133" y="184"/>
                  </a:lnTo>
                  <a:lnTo>
                    <a:pt x="126" y="184"/>
                  </a:lnTo>
                  <a:lnTo>
                    <a:pt x="103" y="184"/>
                  </a:lnTo>
                  <a:lnTo>
                    <a:pt x="86" y="184"/>
                  </a:lnTo>
                  <a:lnTo>
                    <a:pt x="86" y="184"/>
                  </a:lnTo>
                  <a:lnTo>
                    <a:pt x="84" y="188"/>
                  </a:lnTo>
                  <a:lnTo>
                    <a:pt x="84" y="202"/>
                  </a:lnTo>
                  <a:lnTo>
                    <a:pt x="79" y="253"/>
                  </a:lnTo>
                  <a:lnTo>
                    <a:pt x="75" y="292"/>
                  </a:lnTo>
                  <a:lnTo>
                    <a:pt x="75" y="294"/>
                  </a:lnTo>
                  <a:lnTo>
                    <a:pt x="73" y="294"/>
                  </a:lnTo>
                  <a:lnTo>
                    <a:pt x="63" y="294"/>
                  </a:lnTo>
                  <a:lnTo>
                    <a:pt x="28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2" name="Freeform 13"/>
            <p:cNvSpPr>
              <a:spLocks/>
            </p:cNvSpPr>
            <p:nvPr/>
          </p:nvSpPr>
          <p:spPr bwMode="auto">
            <a:xfrm>
              <a:off x="3045" y="2535"/>
              <a:ext cx="297" cy="294"/>
            </a:xfrm>
            <a:custGeom>
              <a:avLst/>
              <a:gdLst/>
              <a:ahLst/>
              <a:cxnLst>
                <a:cxn ang="0">
                  <a:pos x="0" y="294"/>
                </a:cxn>
                <a:cxn ang="0">
                  <a:pos x="0" y="288"/>
                </a:cxn>
                <a:cxn ang="0">
                  <a:pos x="3" y="248"/>
                </a:cxn>
                <a:cxn ang="0">
                  <a:pos x="16" y="111"/>
                </a:cxn>
                <a:cxn ang="0">
                  <a:pos x="25" y="7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72" y="0"/>
                </a:cxn>
                <a:cxn ang="0">
                  <a:pos x="98" y="0"/>
                </a:cxn>
                <a:cxn ang="0">
                  <a:pos x="100" y="0"/>
                </a:cxn>
                <a:cxn ang="0">
                  <a:pos x="98" y="3"/>
                </a:cxn>
                <a:cxn ang="0">
                  <a:pos x="98" y="17"/>
                </a:cxn>
                <a:cxn ang="0">
                  <a:pos x="93" y="70"/>
                </a:cxn>
                <a:cxn ang="0">
                  <a:pos x="91" y="111"/>
                </a:cxn>
                <a:cxn ang="0">
                  <a:pos x="91" y="112"/>
                </a:cxn>
                <a:cxn ang="0">
                  <a:pos x="93" y="111"/>
                </a:cxn>
                <a:cxn ang="0">
                  <a:pos x="109" y="95"/>
                </a:cxn>
                <a:cxn ang="0">
                  <a:pos x="162" y="44"/>
                </a:cxn>
                <a:cxn ang="0">
                  <a:pos x="202" y="3"/>
                </a:cxn>
                <a:cxn ang="0">
                  <a:pos x="206" y="0"/>
                </a:cxn>
                <a:cxn ang="0">
                  <a:pos x="207" y="0"/>
                </a:cxn>
                <a:cxn ang="0">
                  <a:pos x="220" y="0"/>
                </a:cxn>
                <a:cxn ang="0">
                  <a:pos x="262" y="0"/>
                </a:cxn>
                <a:cxn ang="0">
                  <a:pos x="294" y="0"/>
                </a:cxn>
                <a:cxn ang="0">
                  <a:pos x="297" y="0"/>
                </a:cxn>
                <a:cxn ang="0">
                  <a:pos x="294" y="3"/>
                </a:cxn>
                <a:cxn ang="0">
                  <a:pos x="276" y="19"/>
                </a:cxn>
                <a:cxn ang="0">
                  <a:pos x="214" y="77"/>
                </a:cxn>
                <a:cxn ang="0">
                  <a:pos x="167" y="121"/>
                </a:cxn>
                <a:cxn ang="0">
                  <a:pos x="165" y="123"/>
                </a:cxn>
                <a:cxn ang="0">
                  <a:pos x="167" y="126"/>
                </a:cxn>
                <a:cxn ang="0">
                  <a:pos x="181" y="151"/>
                </a:cxn>
                <a:cxn ang="0">
                  <a:pos x="232" y="230"/>
                </a:cxn>
                <a:cxn ang="0">
                  <a:pos x="269" y="292"/>
                </a:cxn>
                <a:cxn ang="0">
                  <a:pos x="272" y="294"/>
                </a:cxn>
                <a:cxn ang="0">
                  <a:pos x="269" y="294"/>
                </a:cxn>
                <a:cxn ang="0">
                  <a:pos x="258" y="294"/>
                </a:cxn>
                <a:cxn ang="0">
                  <a:pos x="216" y="294"/>
                </a:cxn>
                <a:cxn ang="0">
                  <a:pos x="185" y="294"/>
                </a:cxn>
                <a:cxn ang="0">
                  <a:pos x="183" y="294"/>
                </a:cxn>
                <a:cxn ang="0">
                  <a:pos x="181" y="292"/>
                </a:cxn>
                <a:cxn ang="0">
                  <a:pos x="170" y="276"/>
                </a:cxn>
                <a:cxn ang="0">
                  <a:pos x="137" y="221"/>
                </a:cxn>
                <a:cxn ang="0">
                  <a:pos x="111" y="179"/>
                </a:cxn>
                <a:cxn ang="0">
                  <a:pos x="111" y="176"/>
                </a:cxn>
                <a:cxn ang="0">
                  <a:pos x="109" y="177"/>
                </a:cxn>
                <a:cxn ang="0">
                  <a:pos x="105" y="181"/>
                </a:cxn>
                <a:cxn ang="0">
                  <a:pos x="93" y="193"/>
                </a:cxn>
                <a:cxn ang="0">
                  <a:pos x="83" y="202"/>
                </a:cxn>
                <a:cxn ang="0">
                  <a:pos x="83" y="202"/>
                </a:cxn>
                <a:cxn ang="0">
                  <a:pos x="81" y="206"/>
                </a:cxn>
                <a:cxn ang="0">
                  <a:pos x="81" y="218"/>
                </a:cxn>
                <a:cxn ang="0">
                  <a:pos x="75" y="260"/>
                </a:cxn>
                <a:cxn ang="0">
                  <a:pos x="74" y="292"/>
                </a:cxn>
                <a:cxn ang="0">
                  <a:pos x="74" y="294"/>
                </a:cxn>
                <a:cxn ang="0">
                  <a:pos x="72" y="294"/>
                </a:cxn>
                <a:cxn ang="0">
                  <a:pos x="61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297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6" y="111"/>
                  </a:lnTo>
                  <a:lnTo>
                    <a:pt x="25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72" y="0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98" y="3"/>
                  </a:lnTo>
                  <a:lnTo>
                    <a:pt x="98" y="17"/>
                  </a:lnTo>
                  <a:lnTo>
                    <a:pt x="93" y="70"/>
                  </a:lnTo>
                  <a:lnTo>
                    <a:pt x="91" y="111"/>
                  </a:lnTo>
                  <a:lnTo>
                    <a:pt x="91" y="112"/>
                  </a:lnTo>
                  <a:lnTo>
                    <a:pt x="93" y="111"/>
                  </a:lnTo>
                  <a:lnTo>
                    <a:pt x="109" y="95"/>
                  </a:lnTo>
                  <a:lnTo>
                    <a:pt x="162" y="44"/>
                  </a:lnTo>
                  <a:lnTo>
                    <a:pt x="202" y="3"/>
                  </a:lnTo>
                  <a:lnTo>
                    <a:pt x="206" y="0"/>
                  </a:lnTo>
                  <a:lnTo>
                    <a:pt x="207" y="0"/>
                  </a:lnTo>
                  <a:lnTo>
                    <a:pt x="220" y="0"/>
                  </a:lnTo>
                  <a:lnTo>
                    <a:pt x="262" y="0"/>
                  </a:lnTo>
                  <a:lnTo>
                    <a:pt x="294" y="0"/>
                  </a:lnTo>
                  <a:lnTo>
                    <a:pt x="297" y="0"/>
                  </a:lnTo>
                  <a:lnTo>
                    <a:pt x="294" y="3"/>
                  </a:lnTo>
                  <a:lnTo>
                    <a:pt x="276" y="19"/>
                  </a:lnTo>
                  <a:lnTo>
                    <a:pt x="214" y="77"/>
                  </a:lnTo>
                  <a:lnTo>
                    <a:pt x="167" y="121"/>
                  </a:lnTo>
                  <a:lnTo>
                    <a:pt x="165" y="123"/>
                  </a:lnTo>
                  <a:lnTo>
                    <a:pt x="167" y="126"/>
                  </a:lnTo>
                  <a:lnTo>
                    <a:pt x="181" y="151"/>
                  </a:lnTo>
                  <a:lnTo>
                    <a:pt x="232" y="230"/>
                  </a:lnTo>
                  <a:lnTo>
                    <a:pt x="269" y="292"/>
                  </a:lnTo>
                  <a:lnTo>
                    <a:pt x="272" y="294"/>
                  </a:lnTo>
                  <a:lnTo>
                    <a:pt x="269" y="294"/>
                  </a:lnTo>
                  <a:lnTo>
                    <a:pt x="258" y="294"/>
                  </a:lnTo>
                  <a:lnTo>
                    <a:pt x="216" y="294"/>
                  </a:lnTo>
                  <a:lnTo>
                    <a:pt x="185" y="294"/>
                  </a:lnTo>
                  <a:lnTo>
                    <a:pt x="183" y="294"/>
                  </a:lnTo>
                  <a:lnTo>
                    <a:pt x="181" y="292"/>
                  </a:lnTo>
                  <a:lnTo>
                    <a:pt x="170" y="276"/>
                  </a:lnTo>
                  <a:lnTo>
                    <a:pt x="137" y="221"/>
                  </a:lnTo>
                  <a:lnTo>
                    <a:pt x="111" y="179"/>
                  </a:lnTo>
                  <a:lnTo>
                    <a:pt x="111" y="176"/>
                  </a:lnTo>
                  <a:lnTo>
                    <a:pt x="109" y="177"/>
                  </a:lnTo>
                  <a:lnTo>
                    <a:pt x="105" y="181"/>
                  </a:lnTo>
                  <a:lnTo>
                    <a:pt x="93" y="193"/>
                  </a:lnTo>
                  <a:lnTo>
                    <a:pt x="83" y="202"/>
                  </a:lnTo>
                  <a:lnTo>
                    <a:pt x="83" y="202"/>
                  </a:lnTo>
                  <a:lnTo>
                    <a:pt x="81" y="206"/>
                  </a:lnTo>
                  <a:lnTo>
                    <a:pt x="81" y="218"/>
                  </a:lnTo>
                  <a:lnTo>
                    <a:pt x="75" y="260"/>
                  </a:lnTo>
                  <a:lnTo>
                    <a:pt x="74" y="292"/>
                  </a:lnTo>
                  <a:lnTo>
                    <a:pt x="74" y="294"/>
                  </a:lnTo>
                  <a:lnTo>
                    <a:pt x="72" y="294"/>
                  </a:lnTo>
                  <a:lnTo>
                    <a:pt x="61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3" name="Freeform 14"/>
            <p:cNvSpPr>
              <a:spLocks/>
            </p:cNvSpPr>
            <p:nvPr/>
          </p:nvSpPr>
          <p:spPr bwMode="auto">
            <a:xfrm>
              <a:off x="3465" y="2528"/>
              <a:ext cx="281" cy="309"/>
            </a:xfrm>
            <a:custGeom>
              <a:avLst/>
              <a:gdLst/>
              <a:ahLst/>
              <a:cxnLst>
                <a:cxn ang="0">
                  <a:pos x="269" y="207"/>
                </a:cxn>
                <a:cxn ang="0">
                  <a:pos x="248" y="253"/>
                </a:cxn>
                <a:cxn ang="0">
                  <a:pos x="223" y="279"/>
                </a:cxn>
                <a:cxn ang="0">
                  <a:pos x="202" y="293"/>
                </a:cxn>
                <a:cxn ang="0">
                  <a:pos x="141" y="309"/>
                </a:cxn>
                <a:cxn ang="0">
                  <a:pos x="121" y="309"/>
                </a:cxn>
                <a:cxn ang="0">
                  <a:pos x="65" y="295"/>
                </a:cxn>
                <a:cxn ang="0">
                  <a:pos x="32" y="267"/>
                </a:cxn>
                <a:cxn ang="0">
                  <a:pos x="16" y="246"/>
                </a:cxn>
                <a:cxn ang="0">
                  <a:pos x="0" y="169"/>
                </a:cxn>
                <a:cxn ang="0">
                  <a:pos x="2" y="146"/>
                </a:cxn>
                <a:cxn ang="0">
                  <a:pos x="21" y="84"/>
                </a:cxn>
                <a:cxn ang="0">
                  <a:pos x="51" y="44"/>
                </a:cxn>
                <a:cxn ang="0">
                  <a:pos x="74" y="24"/>
                </a:cxn>
                <a:cxn ang="0">
                  <a:pos x="151" y="2"/>
                </a:cxn>
                <a:cxn ang="0">
                  <a:pos x="171" y="2"/>
                </a:cxn>
                <a:cxn ang="0">
                  <a:pos x="218" y="10"/>
                </a:cxn>
                <a:cxn ang="0">
                  <a:pos x="250" y="28"/>
                </a:cxn>
                <a:cxn ang="0">
                  <a:pos x="262" y="44"/>
                </a:cxn>
                <a:cxn ang="0">
                  <a:pos x="280" y="98"/>
                </a:cxn>
                <a:cxn ang="0">
                  <a:pos x="280" y="105"/>
                </a:cxn>
                <a:cxn ang="0">
                  <a:pos x="236" y="105"/>
                </a:cxn>
                <a:cxn ang="0">
                  <a:pos x="209" y="105"/>
                </a:cxn>
                <a:cxn ang="0">
                  <a:pos x="202" y="86"/>
                </a:cxn>
                <a:cxn ang="0">
                  <a:pos x="193" y="74"/>
                </a:cxn>
                <a:cxn ang="0">
                  <a:pos x="179" y="68"/>
                </a:cxn>
                <a:cxn ang="0">
                  <a:pos x="157" y="63"/>
                </a:cxn>
                <a:cxn ang="0">
                  <a:pos x="141" y="65"/>
                </a:cxn>
                <a:cxn ang="0">
                  <a:pos x="107" y="84"/>
                </a:cxn>
                <a:cxn ang="0">
                  <a:pos x="100" y="93"/>
                </a:cxn>
                <a:cxn ang="0">
                  <a:pos x="84" y="123"/>
                </a:cxn>
                <a:cxn ang="0">
                  <a:pos x="79" y="155"/>
                </a:cxn>
                <a:cxn ang="0">
                  <a:pos x="77" y="176"/>
                </a:cxn>
                <a:cxn ang="0">
                  <a:pos x="88" y="220"/>
                </a:cxn>
                <a:cxn ang="0">
                  <a:pos x="93" y="228"/>
                </a:cxn>
                <a:cxn ang="0">
                  <a:pos x="106" y="239"/>
                </a:cxn>
                <a:cxn ang="0">
                  <a:pos x="121" y="246"/>
                </a:cxn>
                <a:cxn ang="0">
                  <a:pos x="137" y="246"/>
                </a:cxn>
                <a:cxn ang="0">
                  <a:pos x="150" y="246"/>
                </a:cxn>
                <a:cxn ang="0">
                  <a:pos x="176" y="237"/>
                </a:cxn>
                <a:cxn ang="0">
                  <a:pos x="181" y="232"/>
                </a:cxn>
                <a:cxn ang="0">
                  <a:pos x="195" y="216"/>
                </a:cxn>
                <a:cxn ang="0">
                  <a:pos x="202" y="199"/>
                </a:cxn>
                <a:cxn ang="0">
                  <a:pos x="244" y="199"/>
                </a:cxn>
                <a:cxn ang="0">
                  <a:pos x="273" y="199"/>
                </a:cxn>
              </a:cxnLst>
              <a:rect l="0" t="0" r="r" b="b"/>
              <a:pathLst>
                <a:path w="281" h="309">
                  <a:moveTo>
                    <a:pt x="273" y="199"/>
                  </a:moveTo>
                  <a:lnTo>
                    <a:pt x="269" y="207"/>
                  </a:lnTo>
                  <a:lnTo>
                    <a:pt x="264" y="225"/>
                  </a:lnTo>
                  <a:lnTo>
                    <a:pt x="248" y="253"/>
                  </a:lnTo>
                  <a:lnTo>
                    <a:pt x="229" y="276"/>
                  </a:lnTo>
                  <a:lnTo>
                    <a:pt x="223" y="279"/>
                  </a:lnTo>
                  <a:lnTo>
                    <a:pt x="216" y="285"/>
                  </a:lnTo>
                  <a:lnTo>
                    <a:pt x="202" y="293"/>
                  </a:lnTo>
                  <a:lnTo>
                    <a:pt x="174" y="306"/>
                  </a:lnTo>
                  <a:lnTo>
                    <a:pt x="141" y="309"/>
                  </a:lnTo>
                  <a:lnTo>
                    <a:pt x="132" y="309"/>
                  </a:lnTo>
                  <a:lnTo>
                    <a:pt x="121" y="309"/>
                  </a:lnTo>
                  <a:lnTo>
                    <a:pt x="100" y="308"/>
                  </a:lnTo>
                  <a:lnTo>
                    <a:pt x="65" y="295"/>
                  </a:lnTo>
                  <a:lnTo>
                    <a:pt x="37" y="274"/>
                  </a:lnTo>
                  <a:lnTo>
                    <a:pt x="32" y="267"/>
                  </a:lnTo>
                  <a:lnTo>
                    <a:pt x="25" y="260"/>
                  </a:lnTo>
                  <a:lnTo>
                    <a:pt x="16" y="246"/>
                  </a:lnTo>
                  <a:lnTo>
                    <a:pt x="2" y="209"/>
                  </a:lnTo>
                  <a:lnTo>
                    <a:pt x="0" y="169"/>
                  </a:lnTo>
                  <a:lnTo>
                    <a:pt x="2" y="156"/>
                  </a:lnTo>
                  <a:lnTo>
                    <a:pt x="2" y="146"/>
                  </a:lnTo>
                  <a:lnTo>
                    <a:pt x="5" y="123"/>
                  </a:lnTo>
                  <a:lnTo>
                    <a:pt x="21" y="84"/>
                  </a:lnTo>
                  <a:lnTo>
                    <a:pt x="44" y="53"/>
                  </a:lnTo>
                  <a:lnTo>
                    <a:pt x="51" y="44"/>
                  </a:lnTo>
                  <a:lnTo>
                    <a:pt x="58" y="37"/>
                  </a:lnTo>
                  <a:lnTo>
                    <a:pt x="74" y="24"/>
                  </a:lnTo>
                  <a:lnTo>
                    <a:pt x="111" y="9"/>
                  </a:lnTo>
                  <a:lnTo>
                    <a:pt x="151" y="2"/>
                  </a:lnTo>
                  <a:lnTo>
                    <a:pt x="164" y="0"/>
                  </a:lnTo>
                  <a:lnTo>
                    <a:pt x="171" y="2"/>
                  </a:lnTo>
                  <a:lnTo>
                    <a:pt x="188" y="3"/>
                  </a:lnTo>
                  <a:lnTo>
                    <a:pt x="218" y="10"/>
                  </a:lnTo>
                  <a:lnTo>
                    <a:pt x="243" y="24"/>
                  </a:lnTo>
                  <a:lnTo>
                    <a:pt x="250" y="28"/>
                  </a:lnTo>
                  <a:lnTo>
                    <a:pt x="253" y="33"/>
                  </a:lnTo>
                  <a:lnTo>
                    <a:pt x="262" y="44"/>
                  </a:lnTo>
                  <a:lnTo>
                    <a:pt x="274" y="70"/>
                  </a:lnTo>
                  <a:lnTo>
                    <a:pt x="280" y="98"/>
                  </a:lnTo>
                  <a:lnTo>
                    <a:pt x="281" y="105"/>
                  </a:lnTo>
                  <a:lnTo>
                    <a:pt x="280" y="105"/>
                  </a:lnTo>
                  <a:lnTo>
                    <a:pt x="269" y="105"/>
                  </a:lnTo>
                  <a:lnTo>
                    <a:pt x="236" y="105"/>
                  </a:lnTo>
                  <a:lnTo>
                    <a:pt x="209" y="105"/>
                  </a:lnTo>
                  <a:lnTo>
                    <a:pt x="209" y="105"/>
                  </a:lnTo>
                  <a:lnTo>
                    <a:pt x="206" y="97"/>
                  </a:lnTo>
                  <a:lnTo>
                    <a:pt x="202" y="86"/>
                  </a:lnTo>
                  <a:lnTo>
                    <a:pt x="195" y="77"/>
                  </a:lnTo>
                  <a:lnTo>
                    <a:pt x="193" y="74"/>
                  </a:lnTo>
                  <a:lnTo>
                    <a:pt x="185" y="70"/>
                  </a:lnTo>
                  <a:lnTo>
                    <a:pt x="179" y="68"/>
                  </a:lnTo>
                  <a:lnTo>
                    <a:pt x="167" y="65"/>
                  </a:lnTo>
                  <a:lnTo>
                    <a:pt x="157" y="63"/>
                  </a:lnTo>
                  <a:lnTo>
                    <a:pt x="151" y="65"/>
                  </a:lnTo>
                  <a:lnTo>
                    <a:pt x="141" y="65"/>
                  </a:lnTo>
                  <a:lnTo>
                    <a:pt x="123" y="72"/>
                  </a:lnTo>
                  <a:lnTo>
                    <a:pt x="107" y="84"/>
                  </a:lnTo>
                  <a:lnTo>
                    <a:pt x="104" y="88"/>
                  </a:lnTo>
                  <a:lnTo>
                    <a:pt x="100" y="93"/>
                  </a:lnTo>
                  <a:lnTo>
                    <a:pt x="93" y="102"/>
                  </a:lnTo>
                  <a:lnTo>
                    <a:pt x="84" y="123"/>
                  </a:lnTo>
                  <a:lnTo>
                    <a:pt x="79" y="149"/>
                  </a:lnTo>
                  <a:lnTo>
                    <a:pt x="79" y="155"/>
                  </a:lnTo>
                  <a:lnTo>
                    <a:pt x="77" y="163"/>
                  </a:lnTo>
                  <a:lnTo>
                    <a:pt x="77" y="176"/>
                  </a:lnTo>
                  <a:lnTo>
                    <a:pt x="81" y="200"/>
                  </a:lnTo>
                  <a:lnTo>
                    <a:pt x="88" y="220"/>
                  </a:lnTo>
                  <a:lnTo>
                    <a:pt x="92" y="223"/>
                  </a:lnTo>
                  <a:lnTo>
                    <a:pt x="93" y="228"/>
                  </a:lnTo>
                  <a:lnTo>
                    <a:pt x="99" y="234"/>
                  </a:lnTo>
                  <a:lnTo>
                    <a:pt x="106" y="239"/>
                  </a:lnTo>
                  <a:lnTo>
                    <a:pt x="113" y="242"/>
                  </a:lnTo>
                  <a:lnTo>
                    <a:pt x="121" y="246"/>
                  </a:lnTo>
                  <a:lnTo>
                    <a:pt x="132" y="246"/>
                  </a:lnTo>
                  <a:lnTo>
                    <a:pt x="137" y="246"/>
                  </a:lnTo>
                  <a:lnTo>
                    <a:pt x="141" y="246"/>
                  </a:lnTo>
                  <a:lnTo>
                    <a:pt x="150" y="246"/>
                  </a:lnTo>
                  <a:lnTo>
                    <a:pt x="164" y="242"/>
                  </a:lnTo>
                  <a:lnTo>
                    <a:pt x="176" y="237"/>
                  </a:lnTo>
                  <a:lnTo>
                    <a:pt x="179" y="234"/>
                  </a:lnTo>
                  <a:lnTo>
                    <a:pt x="181" y="232"/>
                  </a:lnTo>
                  <a:lnTo>
                    <a:pt x="186" y="228"/>
                  </a:lnTo>
                  <a:lnTo>
                    <a:pt x="195" y="216"/>
                  </a:lnTo>
                  <a:lnTo>
                    <a:pt x="201" y="204"/>
                  </a:lnTo>
                  <a:lnTo>
                    <a:pt x="202" y="199"/>
                  </a:lnTo>
                  <a:lnTo>
                    <a:pt x="213" y="199"/>
                  </a:lnTo>
                  <a:lnTo>
                    <a:pt x="244" y="199"/>
                  </a:lnTo>
                  <a:lnTo>
                    <a:pt x="271" y="199"/>
                  </a:lnTo>
                  <a:lnTo>
                    <a:pt x="273" y="199"/>
                  </a:lnTo>
                  <a:lnTo>
                    <a:pt x="273" y="199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4" name="Freeform 15"/>
            <p:cNvSpPr>
              <a:spLocks noEditPoints="1"/>
            </p:cNvSpPr>
            <p:nvPr/>
          </p:nvSpPr>
          <p:spPr bwMode="auto">
            <a:xfrm>
              <a:off x="3764" y="2605"/>
              <a:ext cx="232" cy="232"/>
            </a:xfrm>
            <a:custGeom>
              <a:avLst/>
              <a:gdLst/>
              <a:ahLst/>
              <a:cxnLst>
                <a:cxn ang="0">
                  <a:pos x="72" y="120"/>
                </a:cxn>
                <a:cxn ang="0">
                  <a:pos x="74" y="146"/>
                </a:cxn>
                <a:cxn ang="0">
                  <a:pos x="81" y="160"/>
                </a:cxn>
                <a:cxn ang="0">
                  <a:pos x="86" y="169"/>
                </a:cxn>
                <a:cxn ang="0">
                  <a:pos x="107" y="178"/>
                </a:cxn>
                <a:cxn ang="0">
                  <a:pos x="112" y="178"/>
                </a:cxn>
                <a:cxn ang="0">
                  <a:pos x="127" y="176"/>
                </a:cxn>
                <a:cxn ang="0">
                  <a:pos x="144" y="160"/>
                </a:cxn>
                <a:cxn ang="0">
                  <a:pos x="149" y="153"/>
                </a:cxn>
                <a:cxn ang="0">
                  <a:pos x="158" y="120"/>
                </a:cxn>
                <a:cxn ang="0">
                  <a:pos x="160" y="111"/>
                </a:cxn>
                <a:cxn ang="0">
                  <a:pos x="156" y="85"/>
                </a:cxn>
                <a:cxn ang="0">
                  <a:pos x="151" y="69"/>
                </a:cxn>
                <a:cxn ang="0">
                  <a:pos x="146" y="63"/>
                </a:cxn>
                <a:cxn ang="0">
                  <a:pos x="135" y="56"/>
                </a:cxn>
                <a:cxn ang="0">
                  <a:pos x="123" y="55"/>
                </a:cxn>
                <a:cxn ang="0">
                  <a:pos x="111" y="55"/>
                </a:cxn>
                <a:cxn ang="0">
                  <a:pos x="95" y="63"/>
                </a:cxn>
                <a:cxn ang="0">
                  <a:pos x="86" y="72"/>
                </a:cxn>
                <a:cxn ang="0">
                  <a:pos x="77" y="93"/>
                </a:cxn>
                <a:cxn ang="0">
                  <a:pos x="74" y="114"/>
                </a:cxn>
                <a:cxn ang="0">
                  <a:pos x="72" y="125"/>
                </a:cxn>
                <a:cxn ang="0">
                  <a:pos x="72" y="116"/>
                </a:cxn>
                <a:cxn ang="0">
                  <a:pos x="74" y="114"/>
                </a:cxn>
                <a:cxn ang="0">
                  <a:pos x="2" y="107"/>
                </a:cxn>
                <a:cxn ang="0">
                  <a:pos x="16" y="60"/>
                </a:cxn>
                <a:cxn ang="0">
                  <a:pos x="39" y="30"/>
                </a:cxn>
                <a:cxn ang="0">
                  <a:pos x="56" y="18"/>
                </a:cxn>
                <a:cxn ang="0">
                  <a:pos x="118" y="2"/>
                </a:cxn>
                <a:cxn ang="0">
                  <a:pos x="135" y="2"/>
                </a:cxn>
                <a:cxn ang="0">
                  <a:pos x="181" y="11"/>
                </a:cxn>
                <a:cxn ang="0">
                  <a:pos x="209" y="30"/>
                </a:cxn>
                <a:cxn ang="0">
                  <a:pos x="220" y="48"/>
                </a:cxn>
                <a:cxn ang="0">
                  <a:pos x="232" y="90"/>
                </a:cxn>
                <a:cxn ang="0">
                  <a:pos x="230" y="125"/>
                </a:cxn>
                <a:cxn ang="0">
                  <a:pos x="216" y="171"/>
                </a:cxn>
                <a:cxn ang="0">
                  <a:pos x="193" y="201"/>
                </a:cxn>
                <a:cxn ang="0">
                  <a:pos x="176" y="215"/>
                </a:cxn>
                <a:cxn ang="0">
                  <a:pos x="114" y="232"/>
                </a:cxn>
                <a:cxn ang="0">
                  <a:pos x="97" y="232"/>
                </a:cxn>
                <a:cxn ang="0">
                  <a:pos x="51" y="222"/>
                </a:cxn>
                <a:cxn ang="0">
                  <a:pos x="25" y="201"/>
                </a:cxn>
                <a:cxn ang="0">
                  <a:pos x="12" y="185"/>
                </a:cxn>
                <a:cxn ang="0">
                  <a:pos x="0" y="125"/>
                </a:cxn>
                <a:cxn ang="0">
                  <a:pos x="2" y="107"/>
                </a:cxn>
                <a:cxn ang="0">
                  <a:pos x="2" y="104"/>
                </a:cxn>
                <a:cxn ang="0">
                  <a:pos x="2" y="114"/>
                </a:cxn>
              </a:cxnLst>
              <a:rect l="0" t="0" r="r" b="b"/>
              <a:pathLst>
                <a:path w="232" h="232">
                  <a:moveTo>
                    <a:pt x="74" y="114"/>
                  </a:moveTo>
                  <a:lnTo>
                    <a:pt x="72" y="120"/>
                  </a:lnTo>
                  <a:lnTo>
                    <a:pt x="72" y="130"/>
                  </a:lnTo>
                  <a:lnTo>
                    <a:pt x="74" y="146"/>
                  </a:lnTo>
                  <a:lnTo>
                    <a:pt x="79" y="158"/>
                  </a:lnTo>
                  <a:lnTo>
                    <a:pt x="81" y="160"/>
                  </a:lnTo>
                  <a:lnTo>
                    <a:pt x="83" y="164"/>
                  </a:lnTo>
                  <a:lnTo>
                    <a:pt x="86" y="169"/>
                  </a:lnTo>
                  <a:lnTo>
                    <a:pt x="95" y="176"/>
                  </a:lnTo>
                  <a:lnTo>
                    <a:pt x="107" y="178"/>
                  </a:lnTo>
                  <a:lnTo>
                    <a:pt x="111" y="178"/>
                  </a:lnTo>
                  <a:lnTo>
                    <a:pt x="112" y="178"/>
                  </a:lnTo>
                  <a:lnTo>
                    <a:pt x="120" y="178"/>
                  </a:lnTo>
                  <a:lnTo>
                    <a:pt x="127" y="176"/>
                  </a:lnTo>
                  <a:lnTo>
                    <a:pt x="137" y="169"/>
                  </a:lnTo>
                  <a:lnTo>
                    <a:pt x="144" y="160"/>
                  </a:lnTo>
                  <a:lnTo>
                    <a:pt x="146" y="158"/>
                  </a:lnTo>
                  <a:lnTo>
                    <a:pt x="149" y="153"/>
                  </a:lnTo>
                  <a:lnTo>
                    <a:pt x="155" y="139"/>
                  </a:lnTo>
                  <a:lnTo>
                    <a:pt x="158" y="120"/>
                  </a:lnTo>
                  <a:lnTo>
                    <a:pt x="160" y="114"/>
                  </a:lnTo>
                  <a:lnTo>
                    <a:pt x="160" y="111"/>
                  </a:lnTo>
                  <a:lnTo>
                    <a:pt x="160" y="102"/>
                  </a:lnTo>
                  <a:lnTo>
                    <a:pt x="156" y="85"/>
                  </a:lnTo>
                  <a:lnTo>
                    <a:pt x="151" y="72"/>
                  </a:lnTo>
                  <a:lnTo>
                    <a:pt x="151" y="69"/>
                  </a:lnTo>
                  <a:lnTo>
                    <a:pt x="149" y="67"/>
                  </a:lnTo>
                  <a:lnTo>
                    <a:pt x="146" y="63"/>
                  </a:lnTo>
                  <a:lnTo>
                    <a:pt x="141" y="60"/>
                  </a:lnTo>
                  <a:lnTo>
                    <a:pt x="135" y="56"/>
                  </a:lnTo>
                  <a:lnTo>
                    <a:pt x="130" y="55"/>
                  </a:lnTo>
                  <a:lnTo>
                    <a:pt x="123" y="55"/>
                  </a:lnTo>
                  <a:lnTo>
                    <a:pt x="121" y="53"/>
                  </a:lnTo>
                  <a:lnTo>
                    <a:pt x="111" y="55"/>
                  </a:lnTo>
                  <a:lnTo>
                    <a:pt x="105" y="56"/>
                  </a:lnTo>
                  <a:lnTo>
                    <a:pt x="95" y="63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9"/>
                  </a:lnTo>
                  <a:lnTo>
                    <a:pt x="77" y="93"/>
                  </a:lnTo>
                  <a:lnTo>
                    <a:pt x="74" y="111"/>
                  </a:lnTo>
                  <a:lnTo>
                    <a:pt x="74" y="114"/>
                  </a:lnTo>
                  <a:lnTo>
                    <a:pt x="72" y="120"/>
                  </a:lnTo>
                  <a:lnTo>
                    <a:pt x="72" y="125"/>
                  </a:lnTo>
                  <a:lnTo>
                    <a:pt x="72" y="122"/>
                  </a:lnTo>
                  <a:lnTo>
                    <a:pt x="72" y="116"/>
                  </a:lnTo>
                  <a:lnTo>
                    <a:pt x="74" y="114"/>
                  </a:lnTo>
                  <a:lnTo>
                    <a:pt x="74" y="114"/>
                  </a:lnTo>
                  <a:close/>
                  <a:moveTo>
                    <a:pt x="2" y="114"/>
                  </a:moveTo>
                  <a:lnTo>
                    <a:pt x="2" y="107"/>
                  </a:lnTo>
                  <a:lnTo>
                    <a:pt x="5" y="90"/>
                  </a:lnTo>
                  <a:lnTo>
                    <a:pt x="16" y="60"/>
                  </a:lnTo>
                  <a:lnTo>
                    <a:pt x="33" y="35"/>
                  </a:lnTo>
                  <a:lnTo>
                    <a:pt x="39" y="30"/>
                  </a:lnTo>
                  <a:lnTo>
                    <a:pt x="44" y="27"/>
                  </a:lnTo>
                  <a:lnTo>
                    <a:pt x="56" y="18"/>
                  </a:lnTo>
                  <a:lnTo>
                    <a:pt x="84" y="7"/>
                  </a:lnTo>
                  <a:lnTo>
                    <a:pt x="118" y="2"/>
                  </a:lnTo>
                  <a:lnTo>
                    <a:pt x="127" y="0"/>
                  </a:lnTo>
                  <a:lnTo>
                    <a:pt x="135" y="2"/>
                  </a:lnTo>
                  <a:lnTo>
                    <a:pt x="151" y="4"/>
                  </a:lnTo>
                  <a:lnTo>
                    <a:pt x="181" y="11"/>
                  </a:lnTo>
                  <a:lnTo>
                    <a:pt x="204" y="27"/>
                  </a:lnTo>
                  <a:lnTo>
                    <a:pt x="209" y="30"/>
                  </a:lnTo>
                  <a:lnTo>
                    <a:pt x="213" y="35"/>
                  </a:lnTo>
                  <a:lnTo>
                    <a:pt x="220" y="48"/>
                  </a:lnTo>
                  <a:lnTo>
                    <a:pt x="227" y="60"/>
                  </a:lnTo>
                  <a:lnTo>
                    <a:pt x="232" y="90"/>
                  </a:lnTo>
                  <a:lnTo>
                    <a:pt x="232" y="114"/>
                  </a:lnTo>
                  <a:lnTo>
                    <a:pt x="230" y="125"/>
                  </a:lnTo>
                  <a:lnTo>
                    <a:pt x="227" y="141"/>
                  </a:lnTo>
                  <a:lnTo>
                    <a:pt x="216" y="171"/>
                  </a:lnTo>
                  <a:lnTo>
                    <a:pt x="199" y="195"/>
                  </a:lnTo>
                  <a:lnTo>
                    <a:pt x="193" y="201"/>
                  </a:lnTo>
                  <a:lnTo>
                    <a:pt x="186" y="206"/>
                  </a:lnTo>
                  <a:lnTo>
                    <a:pt x="176" y="215"/>
                  </a:lnTo>
                  <a:lnTo>
                    <a:pt x="148" y="227"/>
                  </a:lnTo>
                  <a:lnTo>
                    <a:pt x="114" y="232"/>
                  </a:lnTo>
                  <a:lnTo>
                    <a:pt x="105" y="232"/>
                  </a:lnTo>
                  <a:lnTo>
                    <a:pt x="97" y="232"/>
                  </a:lnTo>
                  <a:lnTo>
                    <a:pt x="79" y="231"/>
                  </a:lnTo>
                  <a:lnTo>
                    <a:pt x="51" y="222"/>
                  </a:lnTo>
                  <a:lnTo>
                    <a:pt x="28" y="206"/>
                  </a:lnTo>
                  <a:lnTo>
                    <a:pt x="25" y="201"/>
                  </a:lnTo>
                  <a:lnTo>
                    <a:pt x="19" y="195"/>
                  </a:lnTo>
                  <a:lnTo>
                    <a:pt x="12" y="185"/>
                  </a:lnTo>
                  <a:lnTo>
                    <a:pt x="2" y="157"/>
                  </a:lnTo>
                  <a:lnTo>
                    <a:pt x="0" y="125"/>
                  </a:lnTo>
                  <a:lnTo>
                    <a:pt x="2" y="114"/>
                  </a:lnTo>
                  <a:lnTo>
                    <a:pt x="2" y="107"/>
                  </a:lnTo>
                  <a:lnTo>
                    <a:pt x="2" y="100"/>
                  </a:lnTo>
                  <a:lnTo>
                    <a:pt x="2" y="104"/>
                  </a:lnTo>
                  <a:lnTo>
                    <a:pt x="2" y="114"/>
                  </a:lnTo>
                  <a:lnTo>
                    <a:pt x="2" y="114"/>
                  </a:lnTo>
                  <a:lnTo>
                    <a:pt x="2" y="11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5" name="Freeform 16"/>
            <p:cNvSpPr>
              <a:spLocks/>
            </p:cNvSpPr>
            <p:nvPr/>
          </p:nvSpPr>
          <p:spPr bwMode="auto">
            <a:xfrm>
              <a:off x="4022" y="2607"/>
              <a:ext cx="222" cy="222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11" y="88"/>
                </a:cxn>
                <a:cxn ang="0">
                  <a:pos x="20" y="5"/>
                </a:cxn>
                <a:cxn ang="0">
                  <a:pos x="62" y="5"/>
                </a:cxn>
                <a:cxn ang="0">
                  <a:pos x="90" y="5"/>
                </a:cxn>
                <a:cxn ang="0">
                  <a:pos x="87" y="23"/>
                </a:cxn>
                <a:cxn ang="0">
                  <a:pos x="87" y="33"/>
                </a:cxn>
                <a:cxn ang="0">
                  <a:pos x="92" y="28"/>
                </a:cxn>
                <a:cxn ang="0">
                  <a:pos x="113" y="12"/>
                </a:cxn>
                <a:cxn ang="0">
                  <a:pos x="125" y="5"/>
                </a:cxn>
                <a:cxn ang="0">
                  <a:pos x="152" y="2"/>
                </a:cxn>
                <a:cxn ang="0">
                  <a:pos x="162" y="2"/>
                </a:cxn>
                <a:cxn ang="0">
                  <a:pos x="192" y="7"/>
                </a:cxn>
                <a:cxn ang="0">
                  <a:pos x="210" y="19"/>
                </a:cxn>
                <a:cxn ang="0">
                  <a:pos x="215" y="32"/>
                </a:cxn>
                <a:cxn ang="0">
                  <a:pos x="222" y="61"/>
                </a:cxn>
                <a:cxn ang="0">
                  <a:pos x="220" y="84"/>
                </a:cxn>
                <a:cxn ang="0">
                  <a:pos x="213" y="169"/>
                </a:cxn>
                <a:cxn ang="0">
                  <a:pos x="210" y="222"/>
                </a:cxn>
                <a:cxn ang="0">
                  <a:pos x="197" y="222"/>
                </a:cxn>
                <a:cxn ang="0">
                  <a:pos x="138" y="222"/>
                </a:cxn>
                <a:cxn ang="0">
                  <a:pos x="138" y="220"/>
                </a:cxn>
                <a:cxn ang="0">
                  <a:pos x="143" y="155"/>
                </a:cxn>
                <a:cxn ang="0">
                  <a:pos x="148" y="112"/>
                </a:cxn>
                <a:cxn ang="0">
                  <a:pos x="148" y="95"/>
                </a:cxn>
                <a:cxn ang="0">
                  <a:pos x="145" y="67"/>
                </a:cxn>
                <a:cxn ang="0">
                  <a:pos x="141" y="60"/>
                </a:cxn>
                <a:cxn ang="0">
                  <a:pos x="134" y="56"/>
                </a:cxn>
                <a:cxn ang="0">
                  <a:pos x="123" y="54"/>
                </a:cxn>
                <a:cxn ang="0">
                  <a:pos x="113" y="54"/>
                </a:cxn>
                <a:cxn ang="0">
                  <a:pos x="99" y="61"/>
                </a:cxn>
                <a:cxn ang="0">
                  <a:pos x="92" y="69"/>
                </a:cxn>
                <a:cxn ang="0">
                  <a:pos x="85" y="86"/>
                </a:cxn>
                <a:cxn ang="0">
                  <a:pos x="81" y="105"/>
                </a:cxn>
                <a:cxn ang="0">
                  <a:pos x="80" y="125"/>
                </a:cxn>
                <a:cxn ang="0">
                  <a:pos x="72" y="220"/>
                </a:cxn>
                <a:cxn ang="0">
                  <a:pos x="71" y="222"/>
                </a:cxn>
                <a:cxn ang="0">
                  <a:pos x="27" y="222"/>
                </a:cxn>
                <a:cxn ang="0">
                  <a:pos x="0" y="222"/>
                </a:cxn>
              </a:cxnLst>
              <a:rect l="0" t="0" r="r" b="b"/>
              <a:pathLst>
                <a:path w="222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1" y="88"/>
                  </a:lnTo>
                  <a:lnTo>
                    <a:pt x="18" y="10"/>
                  </a:lnTo>
                  <a:lnTo>
                    <a:pt x="20" y="5"/>
                  </a:lnTo>
                  <a:lnTo>
                    <a:pt x="30" y="5"/>
                  </a:lnTo>
                  <a:lnTo>
                    <a:pt x="62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7" y="23"/>
                  </a:lnTo>
                  <a:lnTo>
                    <a:pt x="87" y="33"/>
                  </a:lnTo>
                  <a:lnTo>
                    <a:pt x="87" y="33"/>
                  </a:lnTo>
                  <a:lnTo>
                    <a:pt x="88" y="32"/>
                  </a:lnTo>
                  <a:lnTo>
                    <a:pt x="92" y="28"/>
                  </a:lnTo>
                  <a:lnTo>
                    <a:pt x="102" y="19"/>
                  </a:lnTo>
                  <a:lnTo>
                    <a:pt x="113" y="12"/>
                  </a:lnTo>
                  <a:lnTo>
                    <a:pt x="116" y="9"/>
                  </a:lnTo>
                  <a:lnTo>
                    <a:pt x="125" y="5"/>
                  </a:lnTo>
                  <a:lnTo>
                    <a:pt x="138" y="2"/>
                  </a:lnTo>
                  <a:lnTo>
                    <a:pt x="152" y="2"/>
                  </a:lnTo>
                  <a:lnTo>
                    <a:pt x="157" y="0"/>
                  </a:lnTo>
                  <a:lnTo>
                    <a:pt x="162" y="2"/>
                  </a:lnTo>
                  <a:lnTo>
                    <a:pt x="173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10" y="19"/>
                  </a:lnTo>
                  <a:lnTo>
                    <a:pt x="211" y="23"/>
                  </a:lnTo>
                  <a:lnTo>
                    <a:pt x="215" y="32"/>
                  </a:lnTo>
                  <a:lnTo>
                    <a:pt x="218" y="39"/>
                  </a:lnTo>
                  <a:lnTo>
                    <a:pt x="222" y="61"/>
                  </a:lnTo>
                  <a:lnTo>
                    <a:pt x="222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10" y="220"/>
                  </a:lnTo>
                  <a:lnTo>
                    <a:pt x="210" y="222"/>
                  </a:lnTo>
                  <a:lnTo>
                    <a:pt x="208" y="222"/>
                  </a:lnTo>
                  <a:lnTo>
                    <a:pt x="197" y="222"/>
                  </a:lnTo>
                  <a:lnTo>
                    <a:pt x="164" y="222"/>
                  </a:lnTo>
                  <a:lnTo>
                    <a:pt x="138" y="222"/>
                  </a:lnTo>
                  <a:lnTo>
                    <a:pt x="138" y="222"/>
                  </a:lnTo>
                  <a:lnTo>
                    <a:pt x="138" y="220"/>
                  </a:lnTo>
                  <a:lnTo>
                    <a:pt x="138" y="206"/>
                  </a:lnTo>
                  <a:lnTo>
                    <a:pt x="143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8" y="77"/>
                  </a:lnTo>
                  <a:lnTo>
                    <a:pt x="145" y="67"/>
                  </a:lnTo>
                  <a:lnTo>
                    <a:pt x="145" y="63"/>
                  </a:lnTo>
                  <a:lnTo>
                    <a:pt x="141" y="60"/>
                  </a:lnTo>
                  <a:lnTo>
                    <a:pt x="138" y="58"/>
                  </a:lnTo>
                  <a:lnTo>
                    <a:pt x="134" y="56"/>
                  </a:lnTo>
                  <a:lnTo>
                    <a:pt x="129" y="54"/>
                  </a:lnTo>
                  <a:lnTo>
                    <a:pt x="123" y="54"/>
                  </a:lnTo>
                  <a:lnTo>
                    <a:pt x="122" y="53"/>
                  </a:lnTo>
                  <a:lnTo>
                    <a:pt x="113" y="54"/>
                  </a:lnTo>
                  <a:lnTo>
                    <a:pt x="108" y="56"/>
                  </a:lnTo>
                  <a:lnTo>
                    <a:pt x="99" y="61"/>
                  </a:lnTo>
                  <a:lnTo>
                    <a:pt x="94" y="65"/>
                  </a:lnTo>
                  <a:lnTo>
                    <a:pt x="92" y="69"/>
                  </a:lnTo>
                  <a:lnTo>
                    <a:pt x="88" y="74"/>
                  </a:lnTo>
                  <a:lnTo>
                    <a:pt x="85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80" y="109"/>
                  </a:lnTo>
                  <a:lnTo>
                    <a:pt x="80" y="125"/>
                  </a:lnTo>
                  <a:lnTo>
                    <a:pt x="74" y="179"/>
                  </a:lnTo>
                  <a:lnTo>
                    <a:pt x="72" y="220"/>
                  </a:lnTo>
                  <a:lnTo>
                    <a:pt x="72" y="222"/>
                  </a:lnTo>
                  <a:lnTo>
                    <a:pt x="71" y="222"/>
                  </a:lnTo>
                  <a:lnTo>
                    <a:pt x="60" y="222"/>
                  </a:lnTo>
                  <a:lnTo>
                    <a:pt x="27" y="222"/>
                  </a:lnTo>
                  <a:lnTo>
                    <a:pt x="0" y="222"/>
                  </a:lnTo>
                  <a:lnTo>
                    <a:pt x="0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6" name="Freeform 17"/>
            <p:cNvSpPr>
              <a:spLocks/>
            </p:cNvSpPr>
            <p:nvPr/>
          </p:nvSpPr>
          <p:spPr bwMode="auto">
            <a:xfrm>
              <a:off x="4276" y="2605"/>
              <a:ext cx="212" cy="231"/>
            </a:xfrm>
            <a:custGeom>
              <a:avLst/>
              <a:gdLst/>
              <a:ahLst/>
              <a:cxnLst>
                <a:cxn ang="0">
                  <a:pos x="42" y="158"/>
                </a:cxn>
                <a:cxn ang="0">
                  <a:pos x="70" y="162"/>
                </a:cxn>
                <a:cxn ang="0">
                  <a:pos x="77" y="180"/>
                </a:cxn>
                <a:cxn ang="0">
                  <a:pos x="84" y="183"/>
                </a:cxn>
                <a:cxn ang="0">
                  <a:pos x="107" y="187"/>
                </a:cxn>
                <a:cxn ang="0">
                  <a:pos x="121" y="185"/>
                </a:cxn>
                <a:cxn ang="0">
                  <a:pos x="133" y="180"/>
                </a:cxn>
                <a:cxn ang="0">
                  <a:pos x="138" y="171"/>
                </a:cxn>
                <a:cxn ang="0">
                  <a:pos x="138" y="162"/>
                </a:cxn>
                <a:cxn ang="0">
                  <a:pos x="126" y="151"/>
                </a:cxn>
                <a:cxn ang="0">
                  <a:pos x="105" y="144"/>
                </a:cxn>
                <a:cxn ang="0">
                  <a:pos x="82" y="137"/>
                </a:cxn>
                <a:cxn ang="0">
                  <a:pos x="61" y="130"/>
                </a:cxn>
                <a:cxn ang="0">
                  <a:pos x="26" y="107"/>
                </a:cxn>
                <a:cxn ang="0">
                  <a:pos x="17" y="95"/>
                </a:cxn>
                <a:cxn ang="0">
                  <a:pos x="15" y="65"/>
                </a:cxn>
                <a:cxn ang="0">
                  <a:pos x="40" y="23"/>
                </a:cxn>
                <a:cxn ang="0">
                  <a:pos x="59" y="12"/>
                </a:cxn>
                <a:cxn ang="0">
                  <a:pos x="116" y="0"/>
                </a:cxn>
                <a:cxn ang="0">
                  <a:pos x="163" y="7"/>
                </a:cxn>
                <a:cxn ang="0">
                  <a:pos x="191" y="20"/>
                </a:cxn>
                <a:cxn ang="0">
                  <a:pos x="211" y="58"/>
                </a:cxn>
                <a:cxn ang="0">
                  <a:pos x="200" y="63"/>
                </a:cxn>
                <a:cxn ang="0">
                  <a:pos x="144" y="63"/>
                </a:cxn>
                <a:cxn ang="0">
                  <a:pos x="135" y="48"/>
                </a:cxn>
                <a:cxn ang="0">
                  <a:pos x="126" y="44"/>
                </a:cxn>
                <a:cxn ang="0">
                  <a:pos x="107" y="42"/>
                </a:cxn>
                <a:cxn ang="0">
                  <a:pos x="93" y="46"/>
                </a:cxn>
                <a:cxn ang="0">
                  <a:pos x="86" y="55"/>
                </a:cxn>
                <a:cxn ang="0">
                  <a:pos x="86" y="65"/>
                </a:cxn>
                <a:cxn ang="0">
                  <a:pos x="96" y="74"/>
                </a:cxn>
                <a:cxn ang="0">
                  <a:pos x="119" y="83"/>
                </a:cxn>
                <a:cxn ang="0">
                  <a:pos x="130" y="86"/>
                </a:cxn>
                <a:cxn ang="0">
                  <a:pos x="145" y="92"/>
                </a:cxn>
                <a:cxn ang="0">
                  <a:pos x="175" y="100"/>
                </a:cxn>
                <a:cxn ang="0">
                  <a:pos x="191" y="109"/>
                </a:cxn>
                <a:cxn ang="0">
                  <a:pos x="202" y="122"/>
                </a:cxn>
                <a:cxn ang="0">
                  <a:pos x="209" y="132"/>
                </a:cxn>
                <a:cxn ang="0">
                  <a:pos x="211" y="153"/>
                </a:cxn>
                <a:cxn ang="0">
                  <a:pos x="207" y="173"/>
                </a:cxn>
                <a:cxn ang="0">
                  <a:pos x="179" y="211"/>
                </a:cxn>
                <a:cxn ang="0">
                  <a:pos x="137" y="229"/>
                </a:cxn>
                <a:cxn ang="0">
                  <a:pos x="91" y="231"/>
                </a:cxn>
                <a:cxn ang="0">
                  <a:pos x="28" y="216"/>
                </a:cxn>
                <a:cxn ang="0">
                  <a:pos x="14" y="202"/>
                </a:cxn>
                <a:cxn ang="0">
                  <a:pos x="0" y="158"/>
                </a:cxn>
              </a:cxnLst>
              <a:rect l="0" t="0" r="r" b="b"/>
              <a:pathLst>
                <a:path w="212" h="231">
                  <a:moveTo>
                    <a:pt x="0" y="158"/>
                  </a:moveTo>
                  <a:lnTo>
                    <a:pt x="10" y="158"/>
                  </a:lnTo>
                  <a:lnTo>
                    <a:pt x="42" y="158"/>
                  </a:lnTo>
                  <a:lnTo>
                    <a:pt x="68" y="158"/>
                  </a:lnTo>
                  <a:lnTo>
                    <a:pt x="70" y="158"/>
                  </a:lnTo>
                  <a:lnTo>
                    <a:pt x="70" y="162"/>
                  </a:lnTo>
                  <a:lnTo>
                    <a:pt x="70" y="165"/>
                  </a:lnTo>
                  <a:lnTo>
                    <a:pt x="72" y="173"/>
                  </a:lnTo>
                  <a:lnTo>
                    <a:pt x="77" y="180"/>
                  </a:lnTo>
                  <a:lnTo>
                    <a:pt x="79" y="180"/>
                  </a:lnTo>
                  <a:lnTo>
                    <a:pt x="80" y="181"/>
                  </a:lnTo>
                  <a:lnTo>
                    <a:pt x="84" y="183"/>
                  </a:lnTo>
                  <a:lnTo>
                    <a:pt x="93" y="187"/>
                  </a:lnTo>
                  <a:lnTo>
                    <a:pt x="103" y="187"/>
                  </a:lnTo>
                  <a:lnTo>
                    <a:pt x="107" y="187"/>
                  </a:lnTo>
                  <a:lnTo>
                    <a:pt x="109" y="187"/>
                  </a:lnTo>
                  <a:lnTo>
                    <a:pt x="112" y="187"/>
                  </a:lnTo>
                  <a:lnTo>
                    <a:pt x="121" y="185"/>
                  </a:lnTo>
                  <a:lnTo>
                    <a:pt x="128" y="183"/>
                  </a:lnTo>
                  <a:lnTo>
                    <a:pt x="130" y="181"/>
                  </a:lnTo>
                  <a:lnTo>
                    <a:pt x="133" y="180"/>
                  </a:lnTo>
                  <a:lnTo>
                    <a:pt x="135" y="176"/>
                  </a:lnTo>
                  <a:lnTo>
                    <a:pt x="137" y="174"/>
                  </a:lnTo>
                  <a:lnTo>
                    <a:pt x="138" y="171"/>
                  </a:lnTo>
                  <a:lnTo>
                    <a:pt x="138" y="167"/>
                  </a:lnTo>
                  <a:lnTo>
                    <a:pt x="140" y="165"/>
                  </a:lnTo>
                  <a:lnTo>
                    <a:pt x="138" y="162"/>
                  </a:lnTo>
                  <a:lnTo>
                    <a:pt x="137" y="160"/>
                  </a:lnTo>
                  <a:lnTo>
                    <a:pt x="131" y="155"/>
                  </a:lnTo>
                  <a:lnTo>
                    <a:pt x="126" y="151"/>
                  </a:lnTo>
                  <a:lnTo>
                    <a:pt x="117" y="148"/>
                  </a:lnTo>
                  <a:lnTo>
                    <a:pt x="109" y="144"/>
                  </a:lnTo>
                  <a:lnTo>
                    <a:pt x="105" y="144"/>
                  </a:lnTo>
                  <a:lnTo>
                    <a:pt x="100" y="143"/>
                  </a:lnTo>
                  <a:lnTo>
                    <a:pt x="89" y="139"/>
                  </a:lnTo>
                  <a:lnTo>
                    <a:pt x="82" y="137"/>
                  </a:lnTo>
                  <a:lnTo>
                    <a:pt x="80" y="136"/>
                  </a:lnTo>
                  <a:lnTo>
                    <a:pt x="73" y="134"/>
                  </a:lnTo>
                  <a:lnTo>
                    <a:pt x="61" y="130"/>
                  </a:lnTo>
                  <a:lnTo>
                    <a:pt x="42" y="122"/>
                  </a:lnTo>
                  <a:lnTo>
                    <a:pt x="28" y="111"/>
                  </a:lnTo>
                  <a:lnTo>
                    <a:pt x="26" y="107"/>
                  </a:lnTo>
                  <a:lnTo>
                    <a:pt x="22" y="106"/>
                  </a:lnTo>
                  <a:lnTo>
                    <a:pt x="19" y="100"/>
                  </a:lnTo>
                  <a:lnTo>
                    <a:pt x="17" y="95"/>
                  </a:lnTo>
                  <a:lnTo>
                    <a:pt x="14" y="81"/>
                  </a:lnTo>
                  <a:lnTo>
                    <a:pt x="15" y="69"/>
                  </a:lnTo>
                  <a:lnTo>
                    <a:pt x="15" y="65"/>
                  </a:lnTo>
                  <a:lnTo>
                    <a:pt x="17" y="55"/>
                  </a:lnTo>
                  <a:lnTo>
                    <a:pt x="26" y="37"/>
                  </a:lnTo>
                  <a:lnTo>
                    <a:pt x="40" y="23"/>
                  </a:lnTo>
                  <a:lnTo>
                    <a:pt x="45" y="20"/>
                  </a:lnTo>
                  <a:lnTo>
                    <a:pt x="49" y="18"/>
                  </a:lnTo>
                  <a:lnTo>
                    <a:pt x="59" y="12"/>
                  </a:lnTo>
                  <a:lnTo>
                    <a:pt x="80" y="5"/>
                  </a:lnTo>
                  <a:lnTo>
                    <a:pt x="107" y="2"/>
                  </a:lnTo>
                  <a:lnTo>
                    <a:pt x="116" y="0"/>
                  </a:lnTo>
                  <a:lnTo>
                    <a:pt x="123" y="2"/>
                  </a:lnTo>
                  <a:lnTo>
                    <a:pt x="137" y="2"/>
                  </a:lnTo>
                  <a:lnTo>
                    <a:pt x="163" y="7"/>
                  </a:lnTo>
                  <a:lnTo>
                    <a:pt x="182" y="14"/>
                  </a:lnTo>
                  <a:lnTo>
                    <a:pt x="188" y="16"/>
                  </a:lnTo>
                  <a:lnTo>
                    <a:pt x="191" y="20"/>
                  </a:lnTo>
                  <a:lnTo>
                    <a:pt x="196" y="25"/>
                  </a:lnTo>
                  <a:lnTo>
                    <a:pt x="207" y="41"/>
                  </a:lnTo>
                  <a:lnTo>
                    <a:pt x="211" y="58"/>
                  </a:lnTo>
                  <a:lnTo>
                    <a:pt x="212" y="63"/>
                  </a:lnTo>
                  <a:lnTo>
                    <a:pt x="211" y="63"/>
                  </a:lnTo>
                  <a:lnTo>
                    <a:pt x="200" y="63"/>
                  </a:lnTo>
                  <a:lnTo>
                    <a:pt x="168" y="63"/>
                  </a:lnTo>
                  <a:lnTo>
                    <a:pt x="144" y="63"/>
                  </a:lnTo>
                  <a:lnTo>
                    <a:pt x="144" y="63"/>
                  </a:lnTo>
                  <a:lnTo>
                    <a:pt x="142" y="58"/>
                  </a:lnTo>
                  <a:lnTo>
                    <a:pt x="138" y="53"/>
                  </a:lnTo>
                  <a:lnTo>
                    <a:pt x="135" y="48"/>
                  </a:lnTo>
                  <a:lnTo>
                    <a:pt x="135" y="46"/>
                  </a:lnTo>
                  <a:lnTo>
                    <a:pt x="130" y="44"/>
                  </a:lnTo>
                  <a:lnTo>
                    <a:pt x="126" y="44"/>
                  </a:lnTo>
                  <a:lnTo>
                    <a:pt x="119" y="42"/>
                  </a:lnTo>
                  <a:lnTo>
                    <a:pt x="114" y="41"/>
                  </a:lnTo>
                  <a:lnTo>
                    <a:pt x="107" y="42"/>
                  </a:lnTo>
                  <a:lnTo>
                    <a:pt x="100" y="44"/>
                  </a:lnTo>
                  <a:lnTo>
                    <a:pt x="93" y="46"/>
                  </a:lnTo>
                  <a:lnTo>
                    <a:pt x="93" y="46"/>
                  </a:lnTo>
                  <a:lnTo>
                    <a:pt x="91" y="48"/>
                  </a:lnTo>
                  <a:lnTo>
                    <a:pt x="89" y="49"/>
                  </a:lnTo>
                  <a:lnTo>
                    <a:pt x="86" y="55"/>
                  </a:lnTo>
                  <a:lnTo>
                    <a:pt x="86" y="60"/>
                  </a:lnTo>
                  <a:lnTo>
                    <a:pt x="86" y="60"/>
                  </a:lnTo>
                  <a:lnTo>
                    <a:pt x="86" y="65"/>
                  </a:lnTo>
                  <a:lnTo>
                    <a:pt x="87" y="69"/>
                  </a:lnTo>
                  <a:lnTo>
                    <a:pt x="89" y="71"/>
                  </a:lnTo>
                  <a:lnTo>
                    <a:pt x="96" y="74"/>
                  </a:lnTo>
                  <a:lnTo>
                    <a:pt x="103" y="78"/>
                  </a:lnTo>
                  <a:lnTo>
                    <a:pt x="112" y="81"/>
                  </a:lnTo>
                  <a:lnTo>
                    <a:pt x="119" y="83"/>
                  </a:lnTo>
                  <a:lnTo>
                    <a:pt x="123" y="85"/>
                  </a:lnTo>
                  <a:lnTo>
                    <a:pt x="126" y="86"/>
                  </a:lnTo>
                  <a:lnTo>
                    <a:pt x="130" y="86"/>
                  </a:lnTo>
                  <a:lnTo>
                    <a:pt x="131" y="86"/>
                  </a:lnTo>
                  <a:lnTo>
                    <a:pt x="135" y="88"/>
                  </a:lnTo>
                  <a:lnTo>
                    <a:pt x="145" y="92"/>
                  </a:lnTo>
                  <a:lnTo>
                    <a:pt x="161" y="97"/>
                  </a:lnTo>
                  <a:lnTo>
                    <a:pt x="172" y="100"/>
                  </a:lnTo>
                  <a:lnTo>
                    <a:pt x="175" y="100"/>
                  </a:lnTo>
                  <a:lnTo>
                    <a:pt x="179" y="104"/>
                  </a:lnTo>
                  <a:lnTo>
                    <a:pt x="186" y="106"/>
                  </a:lnTo>
                  <a:lnTo>
                    <a:pt x="191" y="109"/>
                  </a:lnTo>
                  <a:lnTo>
                    <a:pt x="193" y="109"/>
                  </a:lnTo>
                  <a:lnTo>
                    <a:pt x="196" y="114"/>
                  </a:lnTo>
                  <a:lnTo>
                    <a:pt x="202" y="122"/>
                  </a:lnTo>
                  <a:lnTo>
                    <a:pt x="207" y="129"/>
                  </a:lnTo>
                  <a:lnTo>
                    <a:pt x="209" y="129"/>
                  </a:lnTo>
                  <a:lnTo>
                    <a:pt x="209" y="132"/>
                  </a:lnTo>
                  <a:lnTo>
                    <a:pt x="209" y="136"/>
                  </a:lnTo>
                  <a:lnTo>
                    <a:pt x="211" y="144"/>
                  </a:lnTo>
                  <a:lnTo>
                    <a:pt x="211" y="153"/>
                  </a:lnTo>
                  <a:lnTo>
                    <a:pt x="211" y="155"/>
                  </a:lnTo>
                  <a:lnTo>
                    <a:pt x="209" y="162"/>
                  </a:lnTo>
                  <a:lnTo>
                    <a:pt x="207" y="173"/>
                  </a:lnTo>
                  <a:lnTo>
                    <a:pt x="198" y="192"/>
                  </a:lnTo>
                  <a:lnTo>
                    <a:pt x="182" y="208"/>
                  </a:lnTo>
                  <a:lnTo>
                    <a:pt x="179" y="211"/>
                  </a:lnTo>
                  <a:lnTo>
                    <a:pt x="174" y="215"/>
                  </a:lnTo>
                  <a:lnTo>
                    <a:pt x="163" y="222"/>
                  </a:lnTo>
                  <a:lnTo>
                    <a:pt x="137" y="229"/>
                  </a:lnTo>
                  <a:lnTo>
                    <a:pt x="107" y="231"/>
                  </a:lnTo>
                  <a:lnTo>
                    <a:pt x="100" y="231"/>
                  </a:lnTo>
                  <a:lnTo>
                    <a:pt x="91" y="231"/>
                  </a:lnTo>
                  <a:lnTo>
                    <a:pt x="77" y="231"/>
                  </a:lnTo>
                  <a:lnTo>
                    <a:pt x="49" y="225"/>
                  </a:lnTo>
                  <a:lnTo>
                    <a:pt x="28" y="216"/>
                  </a:lnTo>
                  <a:lnTo>
                    <a:pt x="24" y="213"/>
                  </a:lnTo>
                  <a:lnTo>
                    <a:pt x="19" y="209"/>
                  </a:lnTo>
                  <a:lnTo>
                    <a:pt x="14" y="202"/>
                  </a:lnTo>
                  <a:lnTo>
                    <a:pt x="3" y="185"/>
                  </a:lnTo>
                  <a:lnTo>
                    <a:pt x="0" y="165"/>
                  </a:lnTo>
                  <a:lnTo>
                    <a:pt x="0" y="158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7" name="Freeform 18"/>
            <p:cNvSpPr>
              <a:spLocks/>
            </p:cNvSpPr>
            <p:nvPr/>
          </p:nvSpPr>
          <p:spPr bwMode="auto">
            <a:xfrm>
              <a:off x="4523" y="2612"/>
              <a:ext cx="224" cy="224"/>
            </a:xfrm>
            <a:custGeom>
              <a:avLst/>
              <a:gdLst/>
              <a:ahLst/>
              <a:cxnLst>
                <a:cxn ang="0">
                  <a:pos x="222" y="5"/>
                </a:cxn>
                <a:cxn ang="0">
                  <a:pos x="211" y="136"/>
                </a:cxn>
                <a:cxn ang="0">
                  <a:pos x="204" y="217"/>
                </a:cxn>
                <a:cxn ang="0">
                  <a:pos x="192" y="217"/>
                </a:cxn>
                <a:cxn ang="0">
                  <a:pos x="134" y="217"/>
                </a:cxn>
                <a:cxn ang="0">
                  <a:pos x="134" y="213"/>
                </a:cxn>
                <a:cxn ang="0">
                  <a:pos x="136" y="188"/>
                </a:cxn>
                <a:cxn ang="0">
                  <a:pos x="134" y="190"/>
                </a:cxn>
                <a:cxn ang="0">
                  <a:pos x="118" y="206"/>
                </a:cxn>
                <a:cxn ang="0">
                  <a:pos x="106" y="215"/>
                </a:cxn>
                <a:cxn ang="0">
                  <a:pos x="97" y="220"/>
                </a:cxn>
                <a:cxn ang="0">
                  <a:pos x="69" y="224"/>
                </a:cxn>
                <a:cxn ang="0">
                  <a:pos x="60" y="224"/>
                </a:cxn>
                <a:cxn ang="0">
                  <a:pos x="32" y="218"/>
                </a:cxn>
                <a:cxn ang="0">
                  <a:pos x="15" y="204"/>
                </a:cxn>
                <a:cxn ang="0">
                  <a:pos x="4" y="187"/>
                </a:cxn>
                <a:cxn ang="0">
                  <a:pos x="2" y="150"/>
                </a:cxn>
                <a:cxn ang="0">
                  <a:pos x="4" y="127"/>
                </a:cxn>
                <a:cxn ang="0">
                  <a:pos x="13" y="4"/>
                </a:cxn>
                <a:cxn ang="0">
                  <a:pos x="25" y="0"/>
                </a:cxn>
                <a:cxn ang="0">
                  <a:pos x="85" y="0"/>
                </a:cxn>
                <a:cxn ang="0">
                  <a:pos x="85" y="4"/>
                </a:cxn>
                <a:cxn ang="0">
                  <a:pos x="80" y="78"/>
                </a:cxn>
                <a:cxn ang="0">
                  <a:pos x="76" y="122"/>
                </a:cxn>
                <a:cxn ang="0">
                  <a:pos x="74" y="134"/>
                </a:cxn>
                <a:cxn ang="0">
                  <a:pos x="78" y="157"/>
                </a:cxn>
                <a:cxn ang="0">
                  <a:pos x="81" y="164"/>
                </a:cxn>
                <a:cxn ang="0">
                  <a:pos x="88" y="167"/>
                </a:cxn>
                <a:cxn ang="0">
                  <a:pos x="97" y="169"/>
                </a:cxn>
                <a:cxn ang="0">
                  <a:pos x="102" y="169"/>
                </a:cxn>
                <a:cxn ang="0">
                  <a:pos x="120" y="166"/>
                </a:cxn>
                <a:cxn ang="0">
                  <a:pos x="131" y="157"/>
                </a:cxn>
                <a:cxn ang="0">
                  <a:pos x="136" y="144"/>
                </a:cxn>
                <a:cxn ang="0">
                  <a:pos x="141" y="116"/>
                </a:cxn>
                <a:cxn ang="0">
                  <a:pos x="141" y="99"/>
                </a:cxn>
                <a:cxn ang="0">
                  <a:pos x="150" y="4"/>
                </a:cxn>
                <a:cxn ang="0">
                  <a:pos x="162" y="0"/>
                </a:cxn>
                <a:cxn ang="0">
                  <a:pos x="222" y="0"/>
                </a:cxn>
                <a:cxn ang="0">
                  <a:pos x="224" y="0"/>
                </a:cxn>
              </a:cxnLst>
              <a:rect l="0" t="0" r="r" b="b"/>
              <a:pathLst>
                <a:path w="224" h="224">
                  <a:moveTo>
                    <a:pt x="224" y="0"/>
                  </a:moveTo>
                  <a:lnTo>
                    <a:pt x="222" y="5"/>
                  </a:lnTo>
                  <a:lnTo>
                    <a:pt x="220" y="35"/>
                  </a:lnTo>
                  <a:lnTo>
                    <a:pt x="211" y="136"/>
                  </a:lnTo>
                  <a:lnTo>
                    <a:pt x="204" y="213"/>
                  </a:lnTo>
                  <a:lnTo>
                    <a:pt x="204" y="217"/>
                  </a:lnTo>
                  <a:lnTo>
                    <a:pt x="203" y="217"/>
                  </a:lnTo>
                  <a:lnTo>
                    <a:pt x="192" y="217"/>
                  </a:lnTo>
                  <a:lnTo>
                    <a:pt x="160" y="217"/>
                  </a:lnTo>
                  <a:lnTo>
                    <a:pt x="134" y="217"/>
                  </a:lnTo>
                  <a:lnTo>
                    <a:pt x="134" y="217"/>
                  </a:lnTo>
                  <a:lnTo>
                    <a:pt x="134" y="213"/>
                  </a:lnTo>
                  <a:lnTo>
                    <a:pt x="136" y="199"/>
                  </a:lnTo>
                  <a:lnTo>
                    <a:pt x="136" y="188"/>
                  </a:lnTo>
                  <a:lnTo>
                    <a:pt x="138" y="187"/>
                  </a:lnTo>
                  <a:lnTo>
                    <a:pt x="134" y="190"/>
                  </a:lnTo>
                  <a:lnTo>
                    <a:pt x="129" y="195"/>
                  </a:lnTo>
                  <a:lnTo>
                    <a:pt x="118" y="206"/>
                  </a:lnTo>
                  <a:lnTo>
                    <a:pt x="108" y="213"/>
                  </a:lnTo>
                  <a:lnTo>
                    <a:pt x="106" y="215"/>
                  </a:lnTo>
                  <a:lnTo>
                    <a:pt x="102" y="217"/>
                  </a:lnTo>
                  <a:lnTo>
                    <a:pt x="97" y="220"/>
                  </a:lnTo>
                  <a:lnTo>
                    <a:pt x="83" y="224"/>
                  </a:lnTo>
                  <a:lnTo>
                    <a:pt x="69" y="224"/>
                  </a:lnTo>
                  <a:lnTo>
                    <a:pt x="67" y="224"/>
                  </a:lnTo>
                  <a:lnTo>
                    <a:pt x="60" y="224"/>
                  </a:lnTo>
                  <a:lnTo>
                    <a:pt x="50" y="224"/>
                  </a:lnTo>
                  <a:lnTo>
                    <a:pt x="32" y="218"/>
                  </a:lnTo>
                  <a:lnTo>
                    <a:pt x="16" y="208"/>
                  </a:lnTo>
                  <a:lnTo>
                    <a:pt x="15" y="204"/>
                  </a:lnTo>
                  <a:lnTo>
                    <a:pt x="7" y="195"/>
                  </a:lnTo>
                  <a:lnTo>
                    <a:pt x="4" y="187"/>
                  </a:lnTo>
                  <a:lnTo>
                    <a:pt x="0" y="167"/>
                  </a:lnTo>
                  <a:lnTo>
                    <a:pt x="2" y="150"/>
                  </a:lnTo>
                  <a:lnTo>
                    <a:pt x="2" y="148"/>
                  </a:lnTo>
                  <a:lnTo>
                    <a:pt x="4" y="127"/>
                  </a:lnTo>
                  <a:lnTo>
                    <a:pt x="9" y="56"/>
                  </a:lnTo>
                  <a:lnTo>
                    <a:pt x="13" y="4"/>
                  </a:lnTo>
                  <a:lnTo>
                    <a:pt x="15" y="0"/>
                  </a:lnTo>
                  <a:lnTo>
                    <a:pt x="25" y="0"/>
                  </a:lnTo>
                  <a:lnTo>
                    <a:pt x="58" y="0"/>
                  </a:lnTo>
                  <a:lnTo>
                    <a:pt x="85" y="0"/>
                  </a:lnTo>
                  <a:lnTo>
                    <a:pt x="87" y="0"/>
                  </a:lnTo>
                  <a:lnTo>
                    <a:pt x="85" y="4"/>
                  </a:lnTo>
                  <a:lnTo>
                    <a:pt x="85" y="20"/>
                  </a:lnTo>
                  <a:lnTo>
                    <a:pt x="80" y="78"/>
                  </a:lnTo>
                  <a:lnTo>
                    <a:pt x="76" y="120"/>
                  </a:lnTo>
                  <a:lnTo>
                    <a:pt x="76" y="122"/>
                  </a:lnTo>
                  <a:lnTo>
                    <a:pt x="74" y="127"/>
                  </a:lnTo>
                  <a:lnTo>
                    <a:pt x="74" y="134"/>
                  </a:lnTo>
                  <a:lnTo>
                    <a:pt x="74" y="148"/>
                  </a:lnTo>
                  <a:lnTo>
                    <a:pt x="78" y="157"/>
                  </a:lnTo>
                  <a:lnTo>
                    <a:pt x="80" y="158"/>
                  </a:lnTo>
                  <a:lnTo>
                    <a:pt x="81" y="164"/>
                  </a:lnTo>
                  <a:lnTo>
                    <a:pt x="85" y="166"/>
                  </a:lnTo>
                  <a:lnTo>
                    <a:pt x="88" y="167"/>
                  </a:lnTo>
                  <a:lnTo>
                    <a:pt x="92" y="169"/>
                  </a:lnTo>
                  <a:lnTo>
                    <a:pt x="97" y="169"/>
                  </a:lnTo>
                  <a:lnTo>
                    <a:pt x="101" y="169"/>
                  </a:lnTo>
                  <a:lnTo>
                    <a:pt x="102" y="169"/>
                  </a:lnTo>
                  <a:lnTo>
                    <a:pt x="109" y="169"/>
                  </a:lnTo>
                  <a:lnTo>
                    <a:pt x="120" y="166"/>
                  </a:lnTo>
                  <a:lnTo>
                    <a:pt x="127" y="158"/>
                  </a:lnTo>
                  <a:lnTo>
                    <a:pt x="131" y="157"/>
                  </a:lnTo>
                  <a:lnTo>
                    <a:pt x="134" y="150"/>
                  </a:lnTo>
                  <a:lnTo>
                    <a:pt x="136" y="144"/>
                  </a:lnTo>
                  <a:lnTo>
                    <a:pt x="139" y="130"/>
                  </a:lnTo>
                  <a:lnTo>
                    <a:pt x="141" y="116"/>
                  </a:lnTo>
                  <a:lnTo>
                    <a:pt x="141" y="115"/>
                  </a:lnTo>
                  <a:lnTo>
                    <a:pt x="141" y="99"/>
                  </a:lnTo>
                  <a:lnTo>
                    <a:pt x="146" y="44"/>
                  </a:lnTo>
                  <a:lnTo>
                    <a:pt x="150" y="4"/>
                  </a:lnTo>
                  <a:lnTo>
                    <a:pt x="152" y="0"/>
                  </a:lnTo>
                  <a:lnTo>
                    <a:pt x="162" y="0"/>
                  </a:lnTo>
                  <a:lnTo>
                    <a:pt x="196" y="0"/>
                  </a:lnTo>
                  <a:lnTo>
                    <a:pt x="222" y="0"/>
                  </a:lnTo>
                  <a:lnTo>
                    <a:pt x="224" y="0"/>
                  </a:lnTo>
                  <a:lnTo>
                    <a:pt x="224" y="0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8" name="Freeform 19"/>
            <p:cNvSpPr>
              <a:spLocks/>
            </p:cNvSpPr>
            <p:nvPr/>
          </p:nvSpPr>
          <p:spPr bwMode="auto">
            <a:xfrm>
              <a:off x="4777" y="2535"/>
              <a:ext cx="96" cy="294"/>
            </a:xfrm>
            <a:custGeom>
              <a:avLst/>
              <a:gdLst/>
              <a:ahLst/>
              <a:cxnLst>
                <a:cxn ang="0">
                  <a:pos x="0" y="294"/>
                </a:cxn>
                <a:cxn ang="0">
                  <a:pos x="0" y="288"/>
                </a:cxn>
                <a:cxn ang="0">
                  <a:pos x="3" y="248"/>
                </a:cxn>
                <a:cxn ang="0">
                  <a:pos x="15" y="111"/>
                </a:cxn>
                <a:cxn ang="0">
                  <a:pos x="24" y="7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68" y="0"/>
                </a:cxn>
                <a:cxn ang="0">
                  <a:pos x="95" y="0"/>
                </a:cxn>
                <a:cxn ang="0">
                  <a:pos x="96" y="0"/>
                </a:cxn>
                <a:cxn ang="0">
                  <a:pos x="95" y="7"/>
                </a:cxn>
                <a:cxn ang="0">
                  <a:pos x="91" y="47"/>
                </a:cxn>
                <a:cxn ang="0">
                  <a:pos x="80" y="184"/>
                </a:cxn>
                <a:cxn ang="0">
                  <a:pos x="72" y="288"/>
                </a:cxn>
                <a:cxn ang="0">
                  <a:pos x="72" y="294"/>
                </a:cxn>
                <a:cxn ang="0">
                  <a:pos x="70" y="294"/>
                </a:cxn>
                <a:cxn ang="0">
                  <a:pos x="59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96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7"/>
                  </a:lnTo>
                  <a:lnTo>
                    <a:pt x="91" y="47"/>
                  </a:lnTo>
                  <a:lnTo>
                    <a:pt x="80" y="184"/>
                  </a:lnTo>
                  <a:lnTo>
                    <a:pt x="72" y="288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9" name="Freeform 20"/>
            <p:cNvSpPr>
              <a:spLocks/>
            </p:cNvSpPr>
            <p:nvPr/>
          </p:nvSpPr>
          <p:spPr bwMode="auto">
            <a:xfrm>
              <a:off x="4891" y="2551"/>
              <a:ext cx="141" cy="283"/>
            </a:xfrm>
            <a:custGeom>
              <a:avLst/>
              <a:gdLst/>
              <a:ahLst/>
              <a:cxnLst>
                <a:cxn ang="0">
                  <a:pos x="0" y="98"/>
                </a:cxn>
                <a:cxn ang="0">
                  <a:pos x="2" y="63"/>
                </a:cxn>
                <a:cxn ang="0">
                  <a:pos x="7" y="61"/>
                </a:cxn>
                <a:cxn ang="0">
                  <a:pos x="32" y="61"/>
                </a:cxn>
                <a:cxn ang="0">
                  <a:pos x="33" y="52"/>
                </a:cxn>
                <a:cxn ang="0">
                  <a:pos x="37" y="1"/>
                </a:cxn>
                <a:cxn ang="0">
                  <a:pos x="49" y="0"/>
                </a:cxn>
                <a:cxn ang="0">
                  <a:pos x="109" y="0"/>
                </a:cxn>
                <a:cxn ang="0">
                  <a:pos x="109" y="10"/>
                </a:cxn>
                <a:cxn ang="0">
                  <a:pos x="105" y="61"/>
                </a:cxn>
                <a:cxn ang="0">
                  <a:pos x="111" y="61"/>
                </a:cxn>
                <a:cxn ang="0">
                  <a:pos x="139" y="61"/>
                </a:cxn>
                <a:cxn ang="0">
                  <a:pos x="139" y="68"/>
                </a:cxn>
                <a:cxn ang="0">
                  <a:pos x="137" y="103"/>
                </a:cxn>
                <a:cxn ang="0">
                  <a:pos x="135" y="103"/>
                </a:cxn>
                <a:cxn ang="0">
                  <a:pos x="112" y="103"/>
                </a:cxn>
                <a:cxn ang="0">
                  <a:pos x="100" y="103"/>
                </a:cxn>
                <a:cxn ang="0">
                  <a:pos x="98" y="119"/>
                </a:cxn>
                <a:cxn ang="0">
                  <a:pos x="93" y="197"/>
                </a:cxn>
                <a:cxn ang="0">
                  <a:pos x="91" y="202"/>
                </a:cxn>
                <a:cxn ang="0">
                  <a:pos x="91" y="219"/>
                </a:cxn>
                <a:cxn ang="0">
                  <a:pos x="95" y="227"/>
                </a:cxn>
                <a:cxn ang="0">
                  <a:pos x="100" y="232"/>
                </a:cxn>
                <a:cxn ang="0">
                  <a:pos x="112" y="234"/>
                </a:cxn>
                <a:cxn ang="0">
                  <a:pos x="118" y="234"/>
                </a:cxn>
                <a:cxn ang="0">
                  <a:pos x="121" y="234"/>
                </a:cxn>
                <a:cxn ang="0">
                  <a:pos x="125" y="234"/>
                </a:cxn>
                <a:cxn ang="0">
                  <a:pos x="121" y="263"/>
                </a:cxn>
                <a:cxn ang="0">
                  <a:pos x="121" y="279"/>
                </a:cxn>
                <a:cxn ang="0">
                  <a:pos x="107" y="281"/>
                </a:cxn>
                <a:cxn ang="0">
                  <a:pos x="98" y="283"/>
                </a:cxn>
                <a:cxn ang="0">
                  <a:pos x="93" y="283"/>
                </a:cxn>
                <a:cxn ang="0">
                  <a:pos x="79" y="283"/>
                </a:cxn>
                <a:cxn ang="0">
                  <a:pos x="70" y="283"/>
                </a:cxn>
                <a:cxn ang="0">
                  <a:pos x="42" y="278"/>
                </a:cxn>
                <a:cxn ang="0">
                  <a:pos x="28" y="265"/>
                </a:cxn>
                <a:cxn ang="0">
                  <a:pos x="23" y="255"/>
                </a:cxn>
                <a:cxn ang="0">
                  <a:pos x="21" y="216"/>
                </a:cxn>
                <a:cxn ang="0">
                  <a:pos x="23" y="176"/>
                </a:cxn>
                <a:cxn ang="0">
                  <a:pos x="28" y="105"/>
                </a:cxn>
                <a:cxn ang="0">
                  <a:pos x="28" y="103"/>
                </a:cxn>
                <a:cxn ang="0">
                  <a:pos x="10" y="103"/>
                </a:cxn>
                <a:cxn ang="0">
                  <a:pos x="0" y="103"/>
                </a:cxn>
              </a:cxnLst>
              <a:rect l="0" t="0" r="r" b="b"/>
              <a:pathLst>
                <a:path w="141" h="283">
                  <a:moveTo>
                    <a:pt x="0" y="103"/>
                  </a:moveTo>
                  <a:lnTo>
                    <a:pt x="0" y="98"/>
                  </a:lnTo>
                  <a:lnTo>
                    <a:pt x="2" y="79"/>
                  </a:lnTo>
                  <a:lnTo>
                    <a:pt x="2" y="63"/>
                  </a:lnTo>
                  <a:lnTo>
                    <a:pt x="3" y="61"/>
                  </a:lnTo>
                  <a:lnTo>
                    <a:pt x="7" y="61"/>
                  </a:lnTo>
                  <a:lnTo>
                    <a:pt x="21" y="61"/>
                  </a:lnTo>
                  <a:lnTo>
                    <a:pt x="32" y="61"/>
                  </a:lnTo>
                  <a:lnTo>
                    <a:pt x="33" y="61"/>
                  </a:lnTo>
                  <a:lnTo>
                    <a:pt x="33" y="52"/>
                  </a:lnTo>
                  <a:lnTo>
                    <a:pt x="35" y="24"/>
                  </a:lnTo>
                  <a:lnTo>
                    <a:pt x="37" y="1"/>
                  </a:lnTo>
                  <a:lnTo>
                    <a:pt x="39" y="0"/>
                  </a:lnTo>
                  <a:lnTo>
                    <a:pt x="49" y="0"/>
                  </a:lnTo>
                  <a:lnTo>
                    <a:pt x="83" y="0"/>
                  </a:lnTo>
                  <a:lnTo>
                    <a:pt x="109" y="0"/>
                  </a:lnTo>
                  <a:lnTo>
                    <a:pt x="111" y="0"/>
                  </a:lnTo>
                  <a:lnTo>
                    <a:pt x="109" y="10"/>
                  </a:lnTo>
                  <a:lnTo>
                    <a:pt x="107" y="38"/>
                  </a:lnTo>
                  <a:lnTo>
                    <a:pt x="105" y="61"/>
                  </a:lnTo>
                  <a:lnTo>
                    <a:pt x="105" y="61"/>
                  </a:lnTo>
                  <a:lnTo>
                    <a:pt x="111" y="61"/>
                  </a:lnTo>
                  <a:lnTo>
                    <a:pt x="126" y="61"/>
                  </a:lnTo>
                  <a:lnTo>
                    <a:pt x="139" y="61"/>
                  </a:lnTo>
                  <a:lnTo>
                    <a:pt x="141" y="61"/>
                  </a:lnTo>
                  <a:lnTo>
                    <a:pt x="139" y="68"/>
                  </a:lnTo>
                  <a:lnTo>
                    <a:pt x="137" y="88"/>
                  </a:lnTo>
                  <a:lnTo>
                    <a:pt x="137" y="103"/>
                  </a:lnTo>
                  <a:lnTo>
                    <a:pt x="137" y="103"/>
                  </a:lnTo>
                  <a:lnTo>
                    <a:pt x="135" y="103"/>
                  </a:lnTo>
                  <a:lnTo>
                    <a:pt x="130" y="103"/>
                  </a:lnTo>
                  <a:lnTo>
                    <a:pt x="112" y="103"/>
                  </a:lnTo>
                  <a:lnTo>
                    <a:pt x="100" y="103"/>
                  </a:lnTo>
                  <a:lnTo>
                    <a:pt x="100" y="103"/>
                  </a:lnTo>
                  <a:lnTo>
                    <a:pt x="98" y="107"/>
                  </a:lnTo>
                  <a:lnTo>
                    <a:pt x="98" y="119"/>
                  </a:lnTo>
                  <a:lnTo>
                    <a:pt x="95" y="163"/>
                  </a:lnTo>
                  <a:lnTo>
                    <a:pt x="93" y="197"/>
                  </a:lnTo>
                  <a:lnTo>
                    <a:pt x="93" y="198"/>
                  </a:lnTo>
                  <a:lnTo>
                    <a:pt x="91" y="202"/>
                  </a:lnTo>
                  <a:lnTo>
                    <a:pt x="91" y="209"/>
                  </a:lnTo>
                  <a:lnTo>
                    <a:pt x="91" y="219"/>
                  </a:lnTo>
                  <a:lnTo>
                    <a:pt x="93" y="227"/>
                  </a:lnTo>
                  <a:lnTo>
                    <a:pt x="95" y="227"/>
                  </a:lnTo>
                  <a:lnTo>
                    <a:pt x="97" y="230"/>
                  </a:lnTo>
                  <a:lnTo>
                    <a:pt x="100" y="232"/>
                  </a:lnTo>
                  <a:lnTo>
                    <a:pt x="104" y="234"/>
                  </a:lnTo>
                  <a:lnTo>
                    <a:pt x="112" y="234"/>
                  </a:lnTo>
                  <a:lnTo>
                    <a:pt x="116" y="234"/>
                  </a:lnTo>
                  <a:lnTo>
                    <a:pt x="118" y="234"/>
                  </a:lnTo>
                  <a:lnTo>
                    <a:pt x="119" y="234"/>
                  </a:lnTo>
                  <a:lnTo>
                    <a:pt x="121" y="234"/>
                  </a:lnTo>
                  <a:lnTo>
                    <a:pt x="123" y="234"/>
                  </a:lnTo>
                  <a:lnTo>
                    <a:pt x="125" y="234"/>
                  </a:lnTo>
                  <a:lnTo>
                    <a:pt x="123" y="242"/>
                  </a:lnTo>
                  <a:lnTo>
                    <a:pt x="121" y="263"/>
                  </a:lnTo>
                  <a:lnTo>
                    <a:pt x="121" y="279"/>
                  </a:lnTo>
                  <a:lnTo>
                    <a:pt x="121" y="279"/>
                  </a:lnTo>
                  <a:lnTo>
                    <a:pt x="114" y="281"/>
                  </a:lnTo>
                  <a:lnTo>
                    <a:pt x="107" y="281"/>
                  </a:lnTo>
                  <a:lnTo>
                    <a:pt x="100" y="283"/>
                  </a:lnTo>
                  <a:lnTo>
                    <a:pt x="98" y="283"/>
                  </a:lnTo>
                  <a:lnTo>
                    <a:pt x="97" y="283"/>
                  </a:lnTo>
                  <a:lnTo>
                    <a:pt x="93" y="283"/>
                  </a:lnTo>
                  <a:lnTo>
                    <a:pt x="86" y="283"/>
                  </a:lnTo>
                  <a:lnTo>
                    <a:pt x="79" y="283"/>
                  </a:lnTo>
                  <a:lnTo>
                    <a:pt x="77" y="283"/>
                  </a:lnTo>
                  <a:lnTo>
                    <a:pt x="70" y="283"/>
                  </a:lnTo>
                  <a:lnTo>
                    <a:pt x="60" y="283"/>
                  </a:lnTo>
                  <a:lnTo>
                    <a:pt x="42" y="278"/>
                  </a:lnTo>
                  <a:lnTo>
                    <a:pt x="30" y="269"/>
                  </a:lnTo>
                  <a:lnTo>
                    <a:pt x="28" y="265"/>
                  </a:lnTo>
                  <a:lnTo>
                    <a:pt x="26" y="263"/>
                  </a:lnTo>
                  <a:lnTo>
                    <a:pt x="23" y="255"/>
                  </a:lnTo>
                  <a:lnTo>
                    <a:pt x="21" y="244"/>
                  </a:lnTo>
                  <a:lnTo>
                    <a:pt x="21" y="216"/>
                  </a:lnTo>
                  <a:lnTo>
                    <a:pt x="23" y="188"/>
                  </a:lnTo>
                  <a:lnTo>
                    <a:pt x="23" y="176"/>
                  </a:lnTo>
                  <a:lnTo>
                    <a:pt x="26" y="137"/>
                  </a:lnTo>
                  <a:lnTo>
                    <a:pt x="28" y="105"/>
                  </a:lnTo>
                  <a:lnTo>
                    <a:pt x="30" y="103"/>
                  </a:lnTo>
                  <a:lnTo>
                    <a:pt x="28" y="103"/>
                  </a:lnTo>
                  <a:lnTo>
                    <a:pt x="25" y="103"/>
                  </a:lnTo>
                  <a:lnTo>
                    <a:pt x="10" y="103"/>
                  </a:lnTo>
                  <a:lnTo>
                    <a:pt x="0" y="103"/>
                  </a:lnTo>
                  <a:lnTo>
                    <a:pt x="0" y="103"/>
                  </a:lnTo>
                  <a:lnTo>
                    <a:pt x="0" y="103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0" name="Freeform 21"/>
            <p:cNvSpPr>
              <a:spLocks noEditPoints="1"/>
            </p:cNvSpPr>
            <p:nvPr/>
          </p:nvSpPr>
          <p:spPr bwMode="auto">
            <a:xfrm>
              <a:off x="5046" y="2535"/>
              <a:ext cx="96" cy="294"/>
            </a:xfrm>
            <a:custGeom>
              <a:avLst/>
              <a:gdLst/>
              <a:ahLst/>
              <a:cxnLst>
                <a:cxn ang="0">
                  <a:pos x="21" y="58"/>
                </a:cxn>
                <a:cxn ang="0">
                  <a:pos x="21" y="49"/>
                </a:cxn>
                <a:cxn ang="0">
                  <a:pos x="22" y="23"/>
                </a:cxn>
                <a:cxn ang="0">
                  <a:pos x="24" y="2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68" y="0"/>
                </a:cxn>
                <a:cxn ang="0">
                  <a:pos x="95" y="0"/>
                </a:cxn>
                <a:cxn ang="0">
                  <a:pos x="96" y="0"/>
                </a:cxn>
                <a:cxn ang="0">
                  <a:pos x="95" y="10"/>
                </a:cxn>
                <a:cxn ang="0">
                  <a:pos x="93" y="37"/>
                </a:cxn>
                <a:cxn ang="0">
                  <a:pos x="91" y="58"/>
                </a:cxn>
                <a:cxn ang="0">
                  <a:pos x="91" y="58"/>
                </a:cxn>
                <a:cxn ang="0">
                  <a:pos x="89" y="58"/>
                </a:cxn>
                <a:cxn ang="0">
                  <a:pos x="79" y="58"/>
                </a:cxn>
                <a:cxn ang="0">
                  <a:pos x="47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0" y="294"/>
                </a:cxn>
                <a:cxn ang="0">
                  <a:pos x="0" y="290"/>
                </a:cxn>
                <a:cxn ang="0">
                  <a:pos x="1" y="260"/>
                </a:cxn>
                <a:cxn ang="0">
                  <a:pos x="10" y="160"/>
                </a:cxn>
                <a:cxn ang="0">
                  <a:pos x="17" y="82"/>
                </a:cxn>
                <a:cxn ang="0">
                  <a:pos x="19" y="77"/>
                </a:cxn>
                <a:cxn ang="0">
                  <a:pos x="30" y="77"/>
                </a:cxn>
                <a:cxn ang="0">
                  <a:pos x="61" y="77"/>
                </a:cxn>
                <a:cxn ang="0">
                  <a:pos x="88" y="77"/>
                </a:cxn>
                <a:cxn ang="0">
                  <a:pos x="89" y="77"/>
                </a:cxn>
                <a:cxn ang="0">
                  <a:pos x="88" y="82"/>
                </a:cxn>
                <a:cxn ang="0">
                  <a:pos x="86" y="112"/>
                </a:cxn>
                <a:cxn ang="0">
                  <a:pos x="77" y="213"/>
                </a:cxn>
                <a:cxn ang="0">
                  <a:pos x="72" y="290"/>
                </a:cxn>
                <a:cxn ang="0">
                  <a:pos x="72" y="294"/>
                </a:cxn>
                <a:cxn ang="0">
                  <a:pos x="70" y="294"/>
                </a:cxn>
                <a:cxn ang="0">
                  <a:pos x="59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96" h="294">
                  <a:moveTo>
                    <a:pt x="21" y="58"/>
                  </a:moveTo>
                  <a:lnTo>
                    <a:pt x="21" y="49"/>
                  </a:lnTo>
                  <a:lnTo>
                    <a:pt x="22" y="23"/>
                  </a:lnTo>
                  <a:lnTo>
                    <a:pt x="24" y="2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10"/>
                  </a:lnTo>
                  <a:lnTo>
                    <a:pt x="93" y="37"/>
                  </a:lnTo>
                  <a:lnTo>
                    <a:pt x="91" y="58"/>
                  </a:lnTo>
                  <a:lnTo>
                    <a:pt x="91" y="58"/>
                  </a:lnTo>
                  <a:lnTo>
                    <a:pt x="89" y="58"/>
                  </a:lnTo>
                  <a:lnTo>
                    <a:pt x="79" y="58"/>
                  </a:lnTo>
                  <a:lnTo>
                    <a:pt x="47" y="58"/>
                  </a:lnTo>
                  <a:lnTo>
                    <a:pt x="21" y="58"/>
                  </a:lnTo>
                  <a:lnTo>
                    <a:pt x="21" y="58"/>
                  </a:lnTo>
                  <a:lnTo>
                    <a:pt x="21" y="58"/>
                  </a:lnTo>
                  <a:lnTo>
                    <a:pt x="21" y="58"/>
                  </a:lnTo>
                  <a:close/>
                  <a:moveTo>
                    <a:pt x="0" y="294"/>
                  </a:moveTo>
                  <a:lnTo>
                    <a:pt x="0" y="290"/>
                  </a:lnTo>
                  <a:lnTo>
                    <a:pt x="1" y="260"/>
                  </a:lnTo>
                  <a:lnTo>
                    <a:pt x="10" y="160"/>
                  </a:lnTo>
                  <a:lnTo>
                    <a:pt x="17" y="82"/>
                  </a:lnTo>
                  <a:lnTo>
                    <a:pt x="19" y="77"/>
                  </a:lnTo>
                  <a:lnTo>
                    <a:pt x="30" y="77"/>
                  </a:lnTo>
                  <a:lnTo>
                    <a:pt x="61" y="77"/>
                  </a:lnTo>
                  <a:lnTo>
                    <a:pt x="88" y="77"/>
                  </a:lnTo>
                  <a:lnTo>
                    <a:pt x="89" y="77"/>
                  </a:lnTo>
                  <a:lnTo>
                    <a:pt x="88" y="82"/>
                  </a:lnTo>
                  <a:lnTo>
                    <a:pt x="86" y="112"/>
                  </a:lnTo>
                  <a:lnTo>
                    <a:pt x="77" y="213"/>
                  </a:lnTo>
                  <a:lnTo>
                    <a:pt x="72" y="290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1" name="Freeform 22"/>
            <p:cNvSpPr>
              <a:spLocks/>
            </p:cNvSpPr>
            <p:nvPr/>
          </p:nvSpPr>
          <p:spPr bwMode="auto">
            <a:xfrm>
              <a:off x="5167" y="2607"/>
              <a:ext cx="221" cy="222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10" y="88"/>
                </a:cxn>
                <a:cxn ang="0">
                  <a:pos x="19" y="5"/>
                </a:cxn>
                <a:cxn ang="0">
                  <a:pos x="61" y="5"/>
                </a:cxn>
                <a:cxn ang="0">
                  <a:pos x="90" y="5"/>
                </a:cxn>
                <a:cxn ang="0">
                  <a:pos x="86" y="23"/>
                </a:cxn>
                <a:cxn ang="0">
                  <a:pos x="86" y="33"/>
                </a:cxn>
                <a:cxn ang="0">
                  <a:pos x="91" y="28"/>
                </a:cxn>
                <a:cxn ang="0">
                  <a:pos x="112" y="12"/>
                </a:cxn>
                <a:cxn ang="0">
                  <a:pos x="123" y="5"/>
                </a:cxn>
                <a:cxn ang="0">
                  <a:pos x="151" y="2"/>
                </a:cxn>
                <a:cxn ang="0">
                  <a:pos x="160" y="2"/>
                </a:cxn>
                <a:cxn ang="0">
                  <a:pos x="192" y="7"/>
                </a:cxn>
                <a:cxn ang="0">
                  <a:pos x="209" y="19"/>
                </a:cxn>
                <a:cxn ang="0">
                  <a:pos x="214" y="32"/>
                </a:cxn>
                <a:cxn ang="0">
                  <a:pos x="221" y="61"/>
                </a:cxn>
                <a:cxn ang="0">
                  <a:pos x="220" y="84"/>
                </a:cxn>
                <a:cxn ang="0">
                  <a:pos x="213" y="169"/>
                </a:cxn>
                <a:cxn ang="0">
                  <a:pos x="209" y="222"/>
                </a:cxn>
                <a:cxn ang="0">
                  <a:pos x="197" y="222"/>
                </a:cxn>
                <a:cxn ang="0">
                  <a:pos x="137" y="222"/>
                </a:cxn>
                <a:cxn ang="0">
                  <a:pos x="137" y="220"/>
                </a:cxn>
                <a:cxn ang="0">
                  <a:pos x="142" y="155"/>
                </a:cxn>
                <a:cxn ang="0">
                  <a:pos x="148" y="112"/>
                </a:cxn>
                <a:cxn ang="0">
                  <a:pos x="148" y="95"/>
                </a:cxn>
                <a:cxn ang="0">
                  <a:pos x="144" y="67"/>
                </a:cxn>
                <a:cxn ang="0">
                  <a:pos x="141" y="60"/>
                </a:cxn>
                <a:cxn ang="0">
                  <a:pos x="134" y="56"/>
                </a:cxn>
                <a:cxn ang="0">
                  <a:pos x="123" y="54"/>
                </a:cxn>
                <a:cxn ang="0">
                  <a:pos x="112" y="54"/>
                </a:cxn>
                <a:cxn ang="0">
                  <a:pos x="98" y="61"/>
                </a:cxn>
                <a:cxn ang="0">
                  <a:pos x="91" y="69"/>
                </a:cxn>
                <a:cxn ang="0">
                  <a:pos x="83" y="86"/>
                </a:cxn>
                <a:cxn ang="0">
                  <a:pos x="81" y="105"/>
                </a:cxn>
                <a:cxn ang="0">
                  <a:pos x="79" y="125"/>
                </a:cxn>
                <a:cxn ang="0">
                  <a:pos x="70" y="220"/>
                </a:cxn>
                <a:cxn ang="0">
                  <a:pos x="68" y="222"/>
                </a:cxn>
                <a:cxn ang="0">
                  <a:pos x="26" y="222"/>
                </a:cxn>
                <a:cxn ang="0">
                  <a:pos x="0" y="222"/>
                </a:cxn>
              </a:cxnLst>
              <a:rect l="0" t="0" r="r" b="b"/>
              <a:pathLst>
                <a:path w="221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0" y="88"/>
                  </a:lnTo>
                  <a:lnTo>
                    <a:pt x="18" y="10"/>
                  </a:lnTo>
                  <a:lnTo>
                    <a:pt x="19" y="5"/>
                  </a:lnTo>
                  <a:lnTo>
                    <a:pt x="30" y="5"/>
                  </a:lnTo>
                  <a:lnTo>
                    <a:pt x="61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6" y="23"/>
                  </a:lnTo>
                  <a:lnTo>
                    <a:pt x="86" y="33"/>
                  </a:lnTo>
                  <a:lnTo>
                    <a:pt x="86" y="33"/>
                  </a:lnTo>
                  <a:lnTo>
                    <a:pt x="88" y="32"/>
                  </a:lnTo>
                  <a:lnTo>
                    <a:pt x="91" y="28"/>
                  </a:lnTo>
                  <a:lnTo>
                    <a:pt x="102" y="19"/>
                  </a:lnTo>
                  <a:lnTo>
                    <a:pt x="112" y="12"/>
                  </a:lnTo>
                  <a:lnTo>
                    <a:pt x="116" y="9"/>
                  </a:lnTo>
                  <a:lnTo>
                    <a:pt x="123" y="5"/>
                  </a:lnTo>
                  <a:lnTo>
                    <a:pt x="137" y="2"/>
                  </a:lnTo>
                  <a:lnTo>
                    <a:pt x="151" y="2"/>
                  </a:lnTo>
                  <a:lnTo>
                    <a:pt x="155" y="0"/>
                  </a:lnTo>
                  <a:lnTo>
                    <a:pt x="160" y="2"/>
                  </a:lnTo>
                  <a:lnTo>
                    <a:pt x="172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09" y="19"/>
                  </a:lnTo>
                  <a:lnTo>
                    <a:pt x="211" y="23"/>
                  </a:lnTo>
                  <a:lnTo>
                    <a:pt x="214" y="32"/>
                  </a:lnTo>
                  <a:lnTo>
                    <a:pt x="218" y="39"/>
                  </a:lnTo>
                  <a:lnTo>
                    <a:pt x="221" y="61"/>
                  </a:lnTo>
                  <a:lnTo>
                    <a:pt x="221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09" y="220"/>
                  </a:lnTo>
                  <a:lnTo>
                    <a:pt x="209" y="222"/>
                  </a:lnTo>
                  <a:lnTo>
                    <a:pt x="207" y="222"/>
                  </a:lnTo>
                  <a:lnTo>
                    <a:pt x="197" y="222"/>
                  </a:lnTo>
                  <a:lnTo>
                    <a:pt x="163" y="222"/>
                  </a:lnTo>
                  <a:lnTo>
                    <a:pt x="137" y="222"/>
                  </a:lnTo>
                  <a:lnTo>
                    <a:pt x="137" y="222"/>
                  </a:lnTo>
                  <a:lnTo>
                    <a:pt x="137" y="220"/>
                  </a:lnTo>
                  <a:lnTo>
                    <a:pt x="137" y="206"/>
                  </a:lnTo>
                  <a:lnTo>
                    <a:pt x="142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6" y="77"/>
                  </a:lnTo>
                  <a:lnTo>
                    <a:pt x="144" y="67"/>
                  </a:lnTo>
                  <a:lnTo>
                    <a:pt x="144" y="63"/>
                  </a:lnTo>
                  <a:lnTo>
                    <a:pt x="141" y="60"/>
                  </a:lnTo>
                  <a:lnTo>
                    <a:pt x="137" y="58"/>
                  </a:lnTo>
                  <a:lnTo>
                    <a:pt x="134" y="56"/>
                  </a:lnTo>
                  <a:lnTo>
                    <a:pt x="128" y="54"/>
                  </a:lnTo>
                  <a:lnTo>
                    <a:pt x="123" y="54"/>
                  </a:lnTo>
                  <a:lnTo>
                    <a:pt x="121" y="53"/>
                  </a:lnTo>
                  <a:lnTo>
                    <a:pt x="112" y="54"/>
                  </a:lnTo>
                  <a:lnTo>
                    <a:pt x="107" y="56"/>
                  </a:lnTo>
                  <a:lnTo>
                    <a:pt x="98" y="61"/>
                  </a:lnTo>
                  <a:lnTo>
                    <a:pt x="93" y="65"/>
                  </a:lnTo>
                  <a:lnTo>
                    <a:pt x="91" y="69"/>
                  </a:lnTo>
                  <a:lnTo>
                    <a:pt x="88" y="74"/>
                  </a:lnTo>
                  <a:lnTo>
                    <a:pt x="83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79" y="109"/>
                  </a:lnTo>
                  <a:lnTo>
                    <a:pt x="79" y="125"/>
                  </a:lnTo>
                  <a:lnTo>
                    <a:pt x="74" y="179"/>
                  </a:lnTo>
                  <a:lnTo>
                    <a:pt x="70" y="220"/>
                  </a:lnTo>
                  <a:lnTo>
                    <a:pt x="70" y="222"/>
                  </a:lnTo>
                  <a:lnTo>
                    <a:pt x="68" y="222"/>
                  </a:lnTo>
                  <a:lnTo>
                    <a:pt x="58" y="222"/>
                  </a:lnTo>
                  <a:lnTo>
                    <a:pt x="26" y="222"/>
                  </a:lnTo>
                  <a:lnTo>
                    <a:pt x="0" y="222"/>
                  </a:lnTo>
                  <a:lnTo>
                    <a:pt x="0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2" name="Freeform 23"/>
            <p:cNvSpPr>
              <a:spLocks noEditPoints="1"/>
            </p:cNvSpPr>
            <p:nvPr/>
          </p:nvSpPr>
          <p:spPr bwMode="auto">
            <a:xfrm>
              <a:off x="5420" y="2607"/>
              <a:ext cx="239" cy="309"/>
            </a:xfrm>
            <a:custGeom>
              <a:avLst/>
              <a:gdLst/>
              <a:ahLst/>
              <a:cxnLst>
                <a:cxn ang="0">
                  <a:pos x="46" y="241"/>
                </a:cxn>
                <a:cxn ang="0">
                  <a:pos x="74" y="243"/>
                </a:cxn>
                <a:cxn ang="0">
                  <a:pos x="81" y="255"/>
                </a:cxn>
                <a:cxn ang="0">
                  <a:pos x="90" y="258"/>
                </a:cxn>
                <a:cxn ang="0">
                  <a:pos x="107" y="260"/>
                </a:cxn>
                <a:cxn ang="0">
                  <a:pos x="135" y="251"/>
                </a:cxn>
                <a:cxn ang="0">
                  <a:pos x="146" y="239"/>
                </a:cxn>
                <a:cxn ang="0">
                  <a:pos x="151" y="209"/>
                </a:cxn>
                <a:cxn ang="0">
                  <a:pos x="153" y="190"/>
                </a:cxn>
                <a:cxn ang="0">
                  <a:pos x="135" y="207"/>
                </a:cxn>
                <a:cxn ang="0">
                  <a:pos x="120" y="218"/>
                </a:cxn>
                <a:cxn ang="0">
                  <a:pos x="84" y="225"/>
                </a:cxn>
                <a:cxn ang="0">
                  <a:pos x="63" y="223"/>
                </a:cxn>
                <a:cxn ang="0">
                  <a:pos x="19" y="193"/>
                </a:cxn>
                <a:cxn ang="0">
                  <a:pos x="2" y="151"/>
                </a:cxn>
                <a:cxn ang="0">
                  <a:pos x="2" y="105"/>
                </a:cxn>
                <a:cxn ang="0">
                  <a:pos x="28" y="37"/>
                </a:cxn>
                <a:cxn ang="0">
                  <a:pos x="48" y="18"/>
                </a:cxn>
                <a:cxn ang="0">
                  <a:pos x="104" y="0"/>
                </a:cxn>
                <a:cxn ang="0">
                  <a:pos x="139" y="9"/>
                </a:cxn>
                <a:cxn ang="0">
                  <a:pos x="150" y="14"/>
                </a:cxn>
                <a:cxn ang="0">
                  <a:pos x="169" y="33"/>
                </a:cxn>
                <a:cxn ang="0">
                  <a:pos x="171" y="7"/>
                </a:cxn>
                <a:cxn ang="0">
                  <a:pos x="213" y="5"/>
                </a:cxn>
                <a:cxn ang="0">
                  <a:pos x="237" y="10"/>
                </a:cxn>
                <a:cxn ang="0">
                  <a:pos x="223" y="181"/>
                </a:cxn>
                <a:cxn ang="0">
                  <a:pos x="220" y="204"/>
                </a:cxn>
                <a:cxn ang="0">
                  <a:pos x="215" y="241"/>
                </a:cxn>
                <a:cxn ang="0">
                  <a:pos x="208" y="260"/>
                </a:cxn>
                <a:cxn ang="0">
                  <a:pos x="199" y="273"/>
                </a:cxn>
                <a:cxn ang="0">
                  <a:pos x="165" y="297"/>
                </a:cxn>
                <a:cxn ang="0">
                  <a:pos x="148" y="304"/>
                </a:cxn>
                <a:cxn ang="0">
                  <a:pos x="102" y="309"/>
                </a:cxn>
                <a:cxn ang="0">
                  <a:pos x="53" y="304"/>
                </a:cxn>
                <a:cxn ang="0">
                  <a:pos x="23" y="292"/>
                </a:cxn>
                <a:cxn ang="0">
                  <a:pos x="2" y="248"/>
                </a:cxn>
                <a:cxn ang="0">
                  <a:pos x="2" y="241"/>
                </a:cxn>
                <a:cxn ang="0">
                  <a:pos x="74" y="125"/>
                </a:cxn>
                <a:cxn ang="0">
                  <a:pos x="83" y="153"/>
                </a:cxn>
                <a:cxn ang="0">
                  <a:pos x="97" y="167"/>
                </a:cxn>
                <a:cxn ang="0">
                  <a:pos x="113" y="169"/>
                </a:cxn>
                <a:cxn ang="0">
                  <a:pos x="141" y="156"/>
                </a:cxn>
                <a:cxn ang="0">
                  <a:pos x="150" y="146"/>
                </a:cxn>
                <a:cxn ang="0">
                  <a:pos x="158" y="112"/>
                </a:cxn>
                <a:cxn ang="0">
                  <a:pos x="157" y="84"/>
                </a:cxn>
                <a:cxn ang="0">
                  <a:pos x="146" y="63"/>
                </a:cxn>
                <a:cxn ang="0">
                  <a:pos x="132" y="56"/>
                </a:cxn>
                <a:cxn ang="0">
                  <a:pos x="113" y="56"/>
                </a:cxn>
                <a:cxn ang="0">
                  <a:pos x="90" y="69"/>
                </a:cxn>
                <a:cxn ang="0">
                  <a:pos x="77" y="91"/>
                </a:cxn>
                <a:cxn ang="0">
                  <a:pos x="74" y="118"/>
                </a:cxn>
                <a:cxn ang="0">
                  <a:pos x="74" y="114"/>
                </a:cxn>
              </a:cxnLst>
              <a:rect l="0" t="0" r="r" b="b"/>
              <a:pathLst>
                <a:path w="239" h="309">
                  <a:moveTo>
                    <a:pt x="2" y="241"/>
                  </a:moveTo>
                  <a:lnTo>
                    <a:pt x="12" y="241"/>
                  </a:lnTo>
                  <a:lnTo>
                    <a:pt x="46" y="241"/>
                  </a:lnTo>
                  <a:lnTo>
                    <a:pt x="72" y="241"/>
                  </a:lnTo>
                  <a:lnTo>
                    <a:pt x="74" y="241"/>
                  </a:lnTo>
                  <a:lnTo>
                    <a:pt x="74" y="243"/>
                  </a:lnTo>
                  <a:lnTo>
                    <a:pt x="74" y="246"/>
                  </a:lnTo>
                  <a:lnTo>
                    <a:pt x="77" y="251"/>
                  </a:lnTo>
                  <a:lnTo>
                    <a:pt x="81" y="255"/>
                  </a:lnTo>
                  <a:lnTo>
                    <a:pt x="83" y="255"/>
                  </a:lnTo>
                  <a:lnTo>
                    <a:pt x="86" y="258"/>
                  </a:lnTo>
                  <a:lnTo>
                    <a:pt x="90" y="258"/>
                  </a:lnTo>
                  <a:lnTo>
                    <a:pt x="97" y="260"/>
                  </a:lnTo>
                  <a:lnTo>
                    <a:pt x="106" y="260"/>
                  </a:lnTo>
                  <a:lnTo>
                    <a:pt x="107" y="260"/>
                  </a:lnTo>
                  <a:lnTo>
                    <a:pt x="114" y="260"/>
                  </a:lnTo>
                  <a:lnTo>
                    <a:pt x="127" y="257"/>
                  </a:lnTo>
                  <a:lnTo>
                    <a:pt x="135" y="251"/>
                  </a:lnTo>
                  <a:lnTo>
                    <a:pt x="139" y="250"/>
                  </a:lnTo>
                  <a:lnTo>
                    <a:pt x="142" y="244"/>
                  </a:lnTo>
                  <a:lnTo>
                    <a:pt x="146" y="239"/>
                  </a:lnTo>
                  <a:lnTo>
                    <a:pt x="150" y="225"/>
                  </a:lnTo>
                  <a:lnTo>
                    <a:pt x="151" y="213"/>
                  </a:lnTo>
                  <a:lnTo>
                    <a:pt x="151" y="209"/>
                  </a:lnTo>
                  <a:lnTo>
                    <a:pt x="151" y="199"/>
                  </a:lnTo>
                  <a:lnTo>
                    <a:pt x="151" y="192"/>
                  </a:lnTo>
                  <a:lnTo>
                    <a:pt x="153" y="190"/>
                  </a:lnTo>
                  <a:lnTo>
                    <a:pt x="150" y="193"/>
                  </a:lnTo>
                  <a:lnTo>
                    <a:pt x="146" y="199"/>
                  </a:lnTo>
                  <a:lnTo>
                    <a:pt x="135" y="207"/>
                  </a:lnTo>
                  <a:lnTo>
                    <a:pt x="125" y="214"/>
                  </a:lnTo>
                  <a:lnTo>
                    <a:pt x="123" y="216"/>
                  </a:lnTo>
                  <a:lnTo>
                    <a:pt x="120" y="218"/>
                  </a:lnTo>
                  <a:lnTo>
                    <a:pt x="113" y="222"/>
                  </a:lnTo>
                  <a:lnTo>
                    <a:pt x="99" y="225"/>
                  </a:lnTo>
                  <a:lnTo>
                    <a:pt x="84" y="225"/>
                  </a:lnTo>
                  <a:lnTo>
                    <a:pt x="83" y="225"/>
                  </a:lnTo>
                  <a:lnTo>
                    <a:pt x="76" y="225"/>
                  </a:lnTo>
                  <a:lnTo>
                    <a:pt x="63" y="223"/>
                  </a:lnTo>
                  <a:lnTo>
                    <a:pt x="41" y="214"/>
                  </a:lnTo>
                  <a:lnTo>
                    <a:pt x="23" y="199"/>
                  </a:lnTo>
                  <a:lnTo>
                    <a:pt x="19" y="193"/>
                  </a:lnTo>
                  <a:lnTo>
                    <a:pt x="16" y="188"/>
                  </a:lnTo>
                  <a:lnTo>
                    <a:pt x="9" y="178"/>
                  </a:lnTo>
                  <a:lnTo>
                    <a:pt x="2" y="151"/>
                  </a:lnTo>
                  <a:lnTo>
                    <a:pt x="0" y="121"/>
                  </a:lnTo>
                  <a:lnTo>
                    <a:pt x="2" y="112"/>
                  </a:lnTo>
                  <a:lnTo>
                    <a:pt x="2" y="105"/>
                  </a:lnTo>
                  <a:lnTo>
                    <a:pt x="4" y="90"/>
                  </a:lnTo>
                  <a:lnTo>
                    <a:pt x="14" y="61"/>
                  </a:lnTo>
                  <a:lnTo>
                    <a:pt x="28" y="37"/>
                  </a:lnTo>
                  <a:lnTo>
                    <a:pt x="33" y="30"/>
                  </a:lnTo>
                  <a:lnTo>
                    <a:pt x="37" y="26"/>
                  </a:lnTo>
                  <a:lnTo>
                    <a:pt x="48" y="18"/>
                  </a:lnTo>
                  <a:lnTo>
                    <a:pt x="70" y="7"/>
                  </a:lnTo>
                  <a:lnTo>
                    <a:pt x="97" y="2"/>
                  </a:lnTo>
                  <a:lnTo>
                    <a:pt x="104" y="0"/>
                  </a:lnTo>
                  <a:lnTo>
                    <a:pt x="113" y="2"/>
                  </a:lnTo>
                  <a:lnTo>
                    <a:pt x="127" y="3"/>
                  </a:lnTo>
                  <a:lnTo>
                    <a:pt x="139" y="9"/>
                  </a:lnTo>
                  <a:lnTo>
                    <a:pt x="142" y="9"/>
                  </a:lnTo>
                  <a:lnTo>
                    <a:pt x="144" y="10"/>
                  </a:lnTo>
                  <a:lnTo>
                    <a:pt x="150" y="14"/>
                  </a:lnTo>
                  <a:lnTo>
                    <a:pt x="158" y="23"/>
                  </a:lnTo>
                  <a:lnTo>
                    <a:pt x="165" y="32"/>
                  </a:lnTo>
                  <a:lnTo>
                    <a:pt x="169" y="33"/>
                  </a:lnTo>
                  <a:lnTo>
                    <a:pt x="169" y="30"/>
                  </a:lnTo>
                  <a:lnTo>
                    <a:pt x="171" y="18"/>
                  </a:lnTo>
                  <a:lnTo>
                    <a:pt x="171" y="7"/>
                  </a:lnTo>
                  <a:lnTo>
                    <a:pt x="172" y="5"/>
                  </a:lnTo>
                  <a:lnTo>
                    <a:pt x="181" y="5"/>
                  </a:lnTo>
                  <a:lnTo>
                    <a:pt x="213" y="5"/>
                  </a:lnTo>
                  <a:lnTo>
                    <a:pt x="237" y="5"/>
                  </a:lnTo>
                  <a:lnTo>
                    <a:pt x="239" y="5"/>
                  </a:lnTo>
                  <a:lnTo>
                    <a:pt x="237" y="10"/>
                  </a:lnTo>
                  <a:lnTo>
                    <a:pt x="236" y="33"/>
                  </a:lnTo>
                  <a:lnTo>
                    <a:pt x="229" y="118"/>
                  </a:lnTo>
                  <a:lnTo>
                    <a:pt x="223" y="181"/>
                  </a:lnTo>
                  <a:lnTo>
                    <a:pt x="223" y="185"/>
                  </a:lnTo>
                  <a:lnTo>
                    <a:pt x="222" y="192"/>
                  </a:lnTo>
                  <a:lnTo>
                    <a:pt x="220" y="204"/>
                  </a:lnTo>
                  <a:lnTo>
                    <a:pt x="218" y="223"/>
                  </a:lnTo>
                  <a:lnTo>
                    <a:pt x="215" y="239"/>
                  </a:lnTo>
                  <a:lnTo>
                    <a:pt x="215" y="241"/>
                  </a:lnTo>
                  <a:lnTo>
                    <a:pt x="213" y="244"/>
                  </a:lnTo>
                  <a:lnTo>
                    <a:pt x="211" y="250"/>
                  </a:lnTo>
                  <a:lnTo>
                    <a:pt x="208" y="260"/>
                  </a:lnTo>
                  <a:lnTo>
                    <a:pt x="202" y="267"/>
                  </a:lnTo>
                  <a:lnTo>
                    <a:pt x="202" y="269"/>
                  </a:lnTo>
                  <a:lnTo>
                    <a:pt x="199" y="273"/>
                  </a:lnTo>
                  <a:lnTo>
                    <a:pt x="193" y="280"/>
                  </a:lnTo>
                  <a:lnTo>
                    <a:pt x="181" y="290"/>
                  </a:lnTo>
                  <a:lnTo>
                    <a:pt x="165" y="297"/>
                  </a:lnTo>
                  <a:lnTo>
                    <a:pt x="162" y="299"/>
                  </a:lnTo>
                  <a:lnTo>
                    <a:pt x="157" y="301"/>
                  </a:lnTo>
                  <a:lnTo>
                    <a:pt x="148" y="304"/>
                  </a:lnTo>
                  <a:lnTo>
                    <a:pt x="128" y="308"/>
                  </a:lnTo>
                  <a:lnTo>
                    <a:pt x="107" y="309"/>
                  </a:lnTo>
                  <a:lnTo>
                    <a:pt x="102" y="309"/>
                  </a:lnTo>
                  <a:lnTo>
                    <a:pt x="93" y="309"/>
                  </a:lnTo>
                  <a:lnTo>
                    <a:pt x="79" y="309"/>
                  </a:lnTo>
                  <a:lnTo>
                    <a:pt x="53" y="304"/>
                  </a:lnTo>
                  <a:lnTo>
                    <a:pt x="32" y="297"/>
                  </a:lnTo>
                  <a:lnTo>
                    <a:pt x="28" y="294"/>
                  </a:lnTo>
                  <a:lnTo>
                    <a:pt x="23" y="292"/>
                  </a:lnTo>
                  <a:lnTo>
                    <a:pt x="18" y="285"/>
                  </a:lnTo>
                  <a:lnTo>
                    <a:pt x="7" y="267"/>
                  </a:lnTo>
                  <a:lnTo>
                    <a:pt x="2" y="248"/>
                  </a:lnTo>
                  <a:lnTo>
                    <a:pt x="2" y="241"/>
                  </a:lnTo>
                  <a:lnTo>
                    <a:pt x="2" y="241"/>
                  </a:lnTo>
                  <a:lnTo>
                    <a:pt x="2" y="241"/>
                  </a:lnTo>
                  <a:close/>
                  <a:moveTo>
                    <a:pt x="76" y="112"/>
                  </a:moveTo>
                  <a:lnTo>
                    <a:pt x="74" y="118"/>
                  </a:lnTo>
                  <a:lnTo>
                    <a:pt x="74" y="125"/>
                  </a:lnTo>
                  <a:lnTo>
                    <a:pt x="76" y="139"/>
                  </a:lnTo>
                  <a:lnTo>
                    <a:pt x="81" y="151"/>
                  </a:lnTo>
                  <a:lnTo>
                    <a:pt x="83" y="153"/>
                  </a:lnTo>
                  <a:lnTo>
                    <a:pt x="84" y="156"/>
                  </a:lnTo>
                  <a:lnTo>
                    <a:pt x="88" y="160"/>
                  </a:lnTo>
                  <a:lnTo>
                    <a:pt x="97" y="167"/>
                  </a:lnTo>
                  <a:lnTo>
                    <a:pt x="107" y="169"/>
                  </a:lnTo>
                  <a:lnTo>
                    <a:pt x="111" y="169"/>
                  </a:lnTo>
                  <a:lnTo>
                    <a:pt x="113" y="169"/>
                  </a:lnTo>
                  <a:lnTo>
                    <a:pt x="120" y="169"/>
                  </a:lnTo>
                  <a:lnTo>
                    <a:pt x="132" y="163"/>
                  </a:lnTo>
                  <a:lnTo>
                    <a:pt x="141" y="156"/>
                  </a:lnTo>
                  <a:lnTo>
                    <a:pt x="144" y="153"/>
                  </a:lnTo>
                  <a:lnTo>
                    <a:pt x="146" y="151"/>
                  </a:lnTo>
                  <a:lnTo>
                    <a:pt x="150" y="146"/>
                  </a:lnTo>
                  <a:lnTo>
                    <a:pt x="151" y="141"/>
                  </a:lnTo>
                  <a:lnTo>
                    <a:pt x="157" y="127"/>
                  </a:lnTo>
                  <a:lnTo>
                    <a:pt x="158" y="112"/>
                  </a:lnTo>
                  <a:lnTo>
                    <a:pt x="158" y="109"/>
                  </a:lnTo>
                  <a:lnTo>
                    <a:pt x="158" y="100"/>
                  </a:lnTo>
                  <a:lnTo>
                    <a:pt x="157" y="84"/>
                  </a:lnTo>
                  <a:lnTo>
                    <a:pt x="153" y="72"/>
                  </a:lnTo>
                  <a:lnTo>
                    <a:pt x="153" y="69"/>
                  </a:lnTo>
                  <a:lnTo>
                    <a:pt x="146" y="63"/>
                  </a:lnTo>
                  <a:lnTo>
                    <a:pt x="142" y="60"/>
                  </a:lnTo>
                  <a:lnTo>
                    <a:pt x="137" y="58"/>
                  </a:lnTo>
                  <a:lnTo>
                    <a:pt x="132" y="56"/>
                  </a:lnTo>
                  <a:lnTo>
                    <a:pt x="125" y="56"/>
                  </a:lnTo>
                  <a:lnTo>
                    <a:pt x="123" y="54"/>
                  </a:lnTo>
                  <a:lnTo>
                    <a:pt x="113" y="56"/>
                  </a:lnTo>
                  <a:lnTo>
                    <a:pt x="100" y="60"/>
                  </a:lnTo>
                  <a:lnTo>
                    <a:pt x="92" y="67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7"/>
                  </a:lnTo>
                  <a:lnTo>
                    <a:pt x="77" y="91"/>
                  </a:lnTo>
                  <a:lnTo>
                    <a:pt x="76" y="109"/>
                  </a:lnTo>
                  <a:lnTo>
                    <a:pt x="76" y="112"/>
                  </a:lnTo>
                  <a:lnTo>
                    <a:pt x="74" y="118"/>
                  </a:lnTo>
                  <a:lnTo>
                    <a:pt x="74" y="121"/>
                  </a:lnTo>
                  <a:lnTo>
                    <a:pt x="74" y="120"/>
                  </a:lnTo>
                  <a:lnTo>
                    <a:pt x="74" y="114"/>
                  </a:lnTo>
                  <a:lnTo>
                    <a:pt x="76" y="112"/>
                  </a:lnTo>
                  <a:lnTo>
                    <a:pt x="76" y="11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3" name="Freeform 24"/>
            <p:cNvSpPr>
              <a:spLocks/>
            </p:cNvSpPr>
            <p:nvPr/>
          </p:nvSpPr>
          <p:spPr bwMode="auto">
            <a:xfrm>
              <a:off x="3381" y="2982"/>
              <a:ext cx="132" cy="156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0" y="154"/>
                </a:cxn>
                <a:cxn ang="0">
                  <a:pos x="5" y="133"/>
                </a:cxn>
                <a:cxn ang="0">
                  <a:pos x="23" y="59"/>
                </a:cxn>
                <a:cxn ang="0">
                  <a:pos x="35" y="3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51" y="0"/>
                </a:cxn>
                <a:cxn ang="0">
                  <a:pos x="95" y="0"/>
                </a:cxn>
                <a:cxn ang="0">
                  <a:pos x="128" y="0"/>
                </a:cxn>
                <a:cxn ang="0">
                  <a:pos x="132" y="0"/>
                </a:cxn>
                <a:cxn ang="0">
                  <a:pos x="130" y="3"/>
                </a:cxn>
                <a:cxn ang="0">
                  <a:pos x="128" y="12"/>
                </a:cxn>
                <a:cxn ang="0">
                  <a:pos x="126" y="19"/>
                </a:cxn>
                <a:cxn ang="0">
                  <a:pos x="126" y="19"/>
                </a:cxn>
                <a:cxn ang="0">
                  <a:pos x="125" y="19"/>
                </a:cxn>
                <a:cxn ang="0">
                  <a:pos x="114" y="19"/>
                </a:cxn>
                <a:cxn ang="0">
                  <a:pos x="79" y="19"/>
                </a:cxn>
                <a:cxn ang="0">
                  <a:pos x="52" y="19"/>
                </a:cxn>
                <a:cxn ang="0">
                  <a:pos x="52" y="19"/>
                </a:cxn>
                <a:cxn ang="0">
                  <a:pos x="51" y="28"/>
                </a:cxn>
                <a:cxn ang="0">
                  <a:pos x="45" y="49"/>
                </a:cxn>
                <a:cxn ang="0">
                  <a:pos x="42" y="66"/>
                </a:cxn>
                <a:cxn ang="0">
                  <a:pos x="42" y="66"/>
                </a:cxn>
                <a:cxn ang="0">
                  <a:pos x="52" y="66"/>
                </a:cxn>
                <a:cxn ang="0">
                  <a:pos x="86" y="66"/>
                </a:cxn>
                <a:cxn ang="0">
                  <a:pos x="112" y="66"/>
                </a:cxn>
                <a:cxn ang="0">
                  <a:pos x="114" y="66"/>
                </a:cxn>
                <a:cxn ang="0">
                  <a:pos x="112" y="70"/>
                </a:cxn>
                <a:cxn ang="0">
                  <a:pos x="110" y="79"/>
                </a:cxn>
                <a:cxn ang="0">
                  <a:pos x="109" y="86"/>
                </a:cxn>
                <a:cxn ang="0">
                  <a:pos x="109" y="86"/>
                </a:cxn>
                <a:cxn ang="0">
                  <a:pos x="107" y="86"/>
                </a:cxn>
                <a:cxn ang="0">
                  <a:pos x="96" y="86"/>
                </a:cxn>
                <a:cxn ang="0">
                  <a:pos x="63" y="86"/>
                </a:cxn>
                <a:cxn ang="0">
                  <a:pos x="37" y="86"/>
                </a:cxn>
                <a:cxn ang="0">
                  <a:pos x="37" y="86"/>
                </a:cxn>
                <a:cxn ang="0">
                  <a:pos x="33" y="94"/>
                </a:cxn>
                <a:cxn ang="0">
                  <a:pos x="28" y="119"/>
                </a:cxn>
                <a:cxn ang="0">
                  <a:pos x="24" y="138"/>
                </a:cxn>
                <a:cxn ang="0">
                  <a:pos x="24" y="138"/>
                </a:cxn>
                <a:cxn ang="0">
                  <a:pos x="37" y="138"/>
                </a:cxn>
                <a:cxn ang="0">
                  <a:pos x="74" y="138"/>
                </a:cxn>
                <a:cxn ang="0">
                  <a:pos x="103" y="138"/>
                </a:cxn>
                <a:cxn ang="0">
                  <a:pos x="105" y="138"/>
                </a:cxn>
                <a:cxn ang="0">
                  <a:pos x="103" y="142"/>
                </a:cxn>
                <a:cxn ang="0">
                  <a:pos x="102" y="151"/>
                </a:cxn>
                <a:cxn ang="0">
                  <a:pos x="100" y="156"/>
                </a:cxn>
                <a:cxn ang="0">
                  <a:pos x="100" y="156"/>
                </a:cxn>
                <a:cxn ang="0">
                  <a:pos x="96" y="156"/>
                </a:cxn>
                <a:cxn ang="0">
                  <a:pos x="84" y="156"/>
                </a:cxn>
                <a:cxn ang="0">
                  <a:pos x="37" y="156"/>
                </a:cxn>
                <a:cxn ang="0">
                  <a:pos x="1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132" h="156">
                  <a:moveTo>
                    <a:pt x="0" y="156"/>
                  </a:moveTo>
                  <a:lnTo>
                    <a:pt x="0" y="154"/>
                  </a:lnTo>
                  <a:lnTo>
                    <a:pt x="5" y="133"/>
                  </a:lnTo>
                  <a:lnTo>
                    <a:pt x="23" y="59"/>
                  </a:lnTo>
                  <a:lnTo>
                    <a:pt x="35" y="3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51" y="0"/>
                  </a:lnTo>
                  <a:lnTo>
                    <a:pt x="95" y="0"/>
                  </a:lnTo>
                  <a:lnTo>
                    <a:pt x="128" y="0"/>
                  </a:lnTo>
                  <a:lnTo>
                    <a:pt x="132" y="0"/>
                  </a:lnTo>
                  <a:lnTo>
                    <a:pt x="130" y="3"/>
                  </a:lnTo>
                  <a:lnTo>
                    <a:pt x="128" y="12"/>
                  </a:lnTo>
                  <a:lnTo>
                    <a:pt x="126" y="19"/>
                  </a:lnTo>
                  <a:lnTo>
                    <a:pt x="126" y="19"/>
                  </a:lnTo>
                  <a:lnTo>
                    <a:pt x="125" y="19"/>
                  </a:lnTo>
                  <a:lnTo>
                    <a:pt x="114" y="19"/>
                  </a:lnTo>
                  <a:lnTo>
                    <a:pt x="79" y="19"/>
                  </a:lnTo>
                  <a:lnTo>
                    <a:pt x="52" y="19"/>
                  </a:lnTo>
                  <a:lnTo>
                    <a:pt x="52" y="19"/>
                  </a:lnTo>
                  <a:lnTo>
                    <a:pt x="51" y="28"/>
                  </a:lnTo>
                  <a:lnTo>
                    <a:pt x="45" y="49"/>
                  </a:lnTo>
                  <a:lnTo>
                    <a:pt x="42" y="66"/>
                  </a:lnTo>
                  <a:lnTo>
                    <a:pt x="42" y="66"/>
                  </a:lnTo>
                  <a:lnTo>
                    <a:pt x="52" y="66"/>
                  </a:lnTo>
                  <a:lnTo>
                    <a:pt x="86" y="66"/>
                  </a:lnTo>
                  <a:lnTo>
                    <a:pt x="112" y="66"/>
                  </a:lnTo>
                  <a:lnTo>
                    <a:pt x="114" y="66"/>
                  </a:lnTo>
                  <a:lnTo>
                    <a:pt x="112" y="70"/>
                  </a:lnTo>
                  <a:lnTo>
                    <a:pt x="110" y="79"/>
                  </a:lnTo>
                  <a:lnTo>
                    <a:pt x="109" y="86"/>
                  </a:lnTo>
                  <a:lnTo>
                    <a:pt x="109" y="86"/>
                  </a:lnTo>
                  <a:lnTo>
                    <a:pt x="107" y="86"/>
                  </a:lnTo>
                  <a:lnTo>
                    <a:pt x="96" y="86"/>
                  </a:lnTo>
                  <a:lnTo>
                    <a:pt x="63" y="86"/>
                  </a:lnTo>
                  <a:lnTo>
                    <a:pt x="37" y="86"/>
                  </a:lnTo>
                  <a:lnTo>
                    <a:pt x="37" y="86"/>
                  </a:lnTo>
                  <a:lnTo>
                    <a:pt x="33" y="94"/>
                  </a:lnTo>
                  <a:lnTo>
                    <a:pt x="28" y="119"/>
                  </a:lnTo>
                  <a:lnTo>
                    <a:pt x="24" y="138"/>
                  </a:lnTo>
                  <a:lnTo>
                    <a:pt x="24" y="138"/>
                  </a:lnTo>
                  <a:lnTo>
                    <a:pt x="37" y="138"/>
                  </a:lnTo>
                  <a:lnTo>
                    <a:pt x="74" y="138"/>
                  </a:lnTo>
                  <a:lnTo>
                    <a:pt x="103" y="138"/>
                  </a:lnTo>
                  <a:lnTo>
                    <a:pt x="105" y="138"/>
                  </a:lnTo>
                  <a:lnTo>
                    <a:pt x="103" y="142"/>
                  </a:lnTo>
                  <a:lnTo>
                    <a:pt x="102" y="151"/>
                  </a:lnTo>
                  <a:lnTo>
                    <a:pt x="100" y="156"/>
                  </a:lnTo>
                  <a:lnTo>
                    <a:pt x="100" y="156"/>
                  </a:lnTo>
                  <a:lnTo>
                    <a:pt x="96" y="156"/>
                  </a:lnTo>
                  <a:lnTo>
                    <a:pt x="84" y="156"/>
                  </a:lnTo>
                  <a:lnTo>
                    <a:pt x="37" y="156"/>
                  </a:lnTo>
                  <a:lnTo>
                    <a:pt x="1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4" name="Freeform 25"/>
            <p:cNvSpPr>
              <a:spLocks/>
            </p:cNvSpPr>
            <p:nvPr/>
          </p:nvSpPr>
          <p:spPr bwMode="auto">
            <a:xfrm>
              <a:off x="3507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8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3" y="70"/>
                </a:cxn>
                <a:cxn ang="0">
                  <a:pos x="90" y="42"/>
                </a:cxn>
                <a:cxn ang="0">
                  <a:pos x="90" y="37"/>
                </a:cxn>
                <a:cxn ang="0">
                  <a:pos x="92" y="33"/>
                </a:cxn>
                <a:cxn ang="0">
                  <a:pos x="92" y="30"/>
                </a:cxn>
                <a:cxn ang="0">
                  <a:pos x="88" y="23"/>
                </a:cxn>
                <a:cxn ang="0">
                  <a:pos x="85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2" y="21"/>
                </a:cxn>
                <a:cxn ang="0">
                  <a:pos x="48" y="28"/>
                </a:cxn>
                <a:cxn ang="0">
                  <a:pos x="42" y="35"/>
                </a:cxn>
                <a:cxn ang="0">
                  <a:pos x="34" y="58"/>
                </a:cxn>
                <a:cxn ang="0">
                  <a:pos x="30" y="69"/>
                </a:cxn>
                <a:cxn ang="0">
                  <a:pos x="20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2" y="30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5" name="Freeform 26"/>
            <p:cNvSpPr>
              <a:spLocks noEditPoints="1"/>
            </p:cNvSpPr>
            <p:nvPr/>
          </p:nvSpPr>
          <p:spPr bwMode="auto">
            <a:xfrm>
              <a:off x="3627" y="3020"/>
              <a:ext cx="126" cy="165"/>
            </a:xfrm>
            <a:custGeom>
              <a:avLst/>
              <a:gdLst/>
              <a:ahLst/>
              <a:cxnLst>
                <a:cxn ang="0">
                  <a:pos x="54" y="21"/>
                </a:cxn>
                <a:cxn ang="0">
                  <a:pos x="39" y="34"/>
                </a:cxn>
                <a:cxn ang="0">
                  <a:pos x="30" y="55"/>
                </a:cxn>
                <a:cxn ang="0">
                  <a:pos x="28" y="78"/>
                </a:cxn>
                <a:cxn ang="0">
                  <a:pos x="33" y="97"/>
                </a:cxn>
                <a:cxn ang="0">
                  <a:pos x="40" y="102"/>
                </a:cxn>
                <a:cxn ang="0">
                  <a:pos x="54" y="104"/>
                </a:cxn>
                <a:cxn ang="0">
                  <a:pos x="74" y="99"/>
                </a:cxn>
                <a:cxn ang="0">
                  <a:pos x="88" y="81"/>
                </a:cxn>
                <a:cxn ang="0">
                  <a:pos x="97" y="48"/>
                </a:cxn>
                <a:cxn ang="0">
                  <a:pos x="91" y="30"/>
                </a:cxn>
                <a:cxn ang="0">
                  <a:pos x="81" y="21"/>
                </a:cxn>
                <a:cxn ang="0">
                  <a:pos x="65" y="18"/>
                </a:cxn>
                <a:cxn ang="0">
                  <a:pos x="68" y="18"/>
                </a:cxn>
                <a:cxn ang="0">
                  <a:pos x="2" y="130"/>
                </a:cxn>
                <a:cxn ang="0">
                  <a:pos x="19" y="130"/>
                </a:cxn>
                <a:cxn ang="0">
                  <a:pos x="19" y="134"/>
                </a:cxn>
                <a:cxn ang="0">
                  <a:pos x="24" y="144"/>
                </a:cxn>
                <a:cxn ang="0">
                  <a:pos x="35" y="150"/>
                </a:cxn>
                <a:cxn ang="0">
                  <a:pos x="46" y="150"/>
                </a:cxn>
                <a:cxn ang="0">
                  <a:pos x="68" y="143"/>
                </a:cxn>
                <a:cxn ang="0">
                  <a:pos x="77" y="130"/>
                </a:cxn>
                <a:cxn ang="0">
                  <a:pos x="82" y="107"/>
                </a:cxn>
                <a:cxn ang="0">
                  <a:pos x="70" y="116"/>
                </a:cxn>
                <a:cxn ang="0">
                  <a:pos x="65" y="120"/>
                </a:cxn>
                <a:cxn ang="0">
                  <a:pos x="51" y="120"/>
                </a:cxn>
                <a:cxn ang="0">
                  <a:pos x="30" y="116"/>
                </a:cxn>
                <a:cxn ang="0">
                  <a:pos x="16" y="106"/>
                </a:cxn>
                <a:cxn ang="0">
                  <a:pos x="7" y="78"/>
                </a:cxn>
                <a:cxn ang="0">
                  <a:pos x="9" y="58"/>
                </a:cxn>
                <a:cxn ang="0">
                  <a:pos x="26" y="21"/>
                </a:cxn>
                <a:cxn ang="0">
                  <a:pos x="47" y="5"/>
                </a:cxn>
                <a:cxn ang="0">
                  <a:pos x="74" y="2"/>
                </a:cxn>
                <a:cxn ang="0">
                  <a:pos x="89" y="7"/>
                </a:cxn>
                <a:cxn ang="0">
                  <a:pos x="100" y="20"/>
                </a:cxn>
                <a:cxn ang="0">
                  <a:pos x="105" y="13"/>
                </a:cxn>
                <a:cxn ang="0">
                  <a:pos x="109" y="5"/>
                </a:cxn>
                <a:cxn ang="0">
                  <a:pos x="126" y="5"/>
                </a:cxn>
                <a:cxn ang="0">
                  <a:pos x="109" y="79"/>
                </a:cxn>
                <a:cxn ang="0">
                  <a:pos x="98" y="125"/>
                </a:cxn>
                <a:cxn ang="0">
                  <a:pos x="82" y="153"/>
                </a:cxn>
                <a:cxn ang="0">
                  <a:pos x="72" y="160"/>
                </a:cxn>
                <a:cxn ang="0">
                  <a:pos x="44" y="165"/>
                </a:cxn>
                <a:cxn ang="0">
                  <a:pos x="23" y="164"/>
                </a:cxn>
                <a:cxn ang="0">
                  <a:pos x="9" y="155"/>
                </a:cxn>
                <a:cxn ang="0">
                  <a:pos x="0" y="134"/>
                </a:cxn>
                <a:cxn ang="0">
                  <a:pos x="0" y="130"/>
                </a:cxn>
              </a:cxnLst>
              <a:rect l="0" t="0" r="r" b="b"/>
              <a:pathLst>
                <a:path w="126" h="165">
                  <a:moveTo>
                    <a:pt x="68" y="18"/>
                  </a:moveTo>
                  <a:lnTo>
                    <a:pt x="60" y="20"/>
                  </a:lnTo>
                  <a:lnTo>
                    <a:pt x="54" y="21"/>
                  </a:lnTo>
                  <a:lnTo>
                    <a:pt x="49" y="25"/>
                  </a:lnTo>
                  <a:lnTo>
                    <a:pt x="40" y="32"/>
                  </a:lnTo>
                  <a:lnTo>
                    <a:pt x="39" y="34"/>
                  </a:lnTo>
                  <a:lnTo>
                    <a:pt x="37" y="37"/>
                  </a:lnTo>
                  <a:lnTo>
                    <a:pt x="33" y="42"/>
                  </a:lnTo>
                  <a:lnTo>
                    <a:pt x="30" y="55"/>
                  </a:lnTo>
                  <a:lnTo>
                    <a:pt x="28" y="71"/>
                  </a:lnTo>
                  <a:lnTo>
                    <a:pt x="28" y="74"/>
                  </a:lnTo>
                  <a:lnTo>
                    <a:pt x="28" y="78"/>
                  </a:lnTo>
                  <a:lnTo>
                    <a:pt x="28" y="81"/>
                  </a:lnTo>
                  <a:lnTo>
                    <a:pt x="30" y="90"/>
                  </a:lnTo>
                  <a:lnTo>
                    <a:pt x="33" y="97"/>
                  </a:lnTo>
                  <a:lnTo>
                    <a:pt x="35" y="97"/>
                  </a:lnTo>
                  <a:lnTo>
                    <a:pt x="37" y="100"/>
                  </a:lnTo>
                  <a:lnTo>
                    <a:pt x="40" y="102"/>
                  </a:lnTo>
                  <a:lnTo>
                    <a:pt x="44" y="104"/>
                  </a:lnTo>
                  <a:lnTo>
                    <a:pt x="51" y="104"/>
                  </a:lnTo>
                  <a:lnTo>
                    <a:pt x="54" y="104"/>
                  </a:lnTo>
                  <a:lnTo>
                    <a:pt x="56" y="104"/>
                  </a:lnTo>
                  <a:lnTo>
                    <a:pt x="63" y="104"/>
                  </a:lnTo>
                  <a:lnTo>
                    <a:pt x="74" y="99"/>
                  </a:lnTo>
                  <a:lnTo>
                    <a:pt x="81" y="92"/>
                  </a:lnTo>
                  <a:lnTo>
                    <a:pt x="84" y="88"/>
                  </a:lnTo>
                  <a:lnTo>
                    <a:pt x="88" y="81"/>
                  </a:lnTo>
                  <a:lnTo>
                    <a:pt x="93" y="67"/>
                  </a:lnTo>
                  <a:lnTo>
                    <a:pt x="95" y="53"/>
                  </a:lnTo>
                  <a:lnTo>
                    <a:pt x="97" y="48"/>
                  </a:lnTo>
                  <a:lnTo>
                    <a:pt x="95" y="41"/>
                  </a:lnTo>
                  <a:lnTo>
                    <a:pt x="95" y="37"/>
                  </a:lnTo>
                  <a:lnTo>
                    <a:pt x="91" y="30"/>
                  </a:lnTo>
                  <a:lnTo>
                    <a:pt x="89" y="25"/>
                  </a:lnTo>
                  <a:lnTo>
                    <a:pt x="84" y="23"/>
                  </a:lnTo>
                  <a:lnTo>
                    <a:pt x="81" y="21"/>
                  </a:lnTo>
                  <a:lnTo>
                    <a:pt x="74" y="20"/>
                  </a:lnTo>
                  <a:lnTo>
                    <a:pt x="68" y="18"/>
                  </a:lnTo>
                  <a:lnTo>
                    <a:pt x="65" y="18"/>
                  </a:lnTo>
                  <a:lnTo>
                    <a:pt x="63" y="18"/>
                  </a:lnTo>
                  <a:lnTo>
                    <a:pt x="67" y="18"/>
                  </a:lnTo>
                  <a:lnTo>
                    <a:pt x="68" y="18"/>
                  </a:lnTo>
                  <a:lnTo>
                    <a:pt x="68" y="18"/>
                  </a:lnTo>
                  <a:close/>
                  <a:moveTo>
                    <a:pt x="0" y="130"/>
                  </a:moveTo>
                  <a:lnTo>
                    <a:pt x="2" y="130"/>
                  </a:lnTo>
                  <a:lnTo>
                    <a:pt x="10" y="130"/>
                  </a:lnTo>
                  <a:lnTo>
                    <a:pt x="17" y="130"/>
                  </a:lnTo>
                  <a:lnTo>
                    <a:pt x="19" y="130"/>
                  </a:lnTo>
                  <a:lnTo>
                    <a:pt x="19" y="132"/>
                  </a:lnTo>
                  <a:lnTo>
                    <a:pt x="19" y="132"/>
                  </a:lnTo>
                  <a:lnTo>
                    <a:pt x="19" y="134"/>
                  </a:lnTo>
                  <a:lnTo>
                    <a:pt x="19" y="137"/>
                  </a:lnTo>
                  <a:lnTo>
                    <a:pt x="21" y="141"/>
                  </a:lnTo>
                  <a:lnTo>
                    <a:pt x="24" y="144"/>
                  </a:lnTo>
                  <a:lnTo>
                    <a:pt x="26" y="144"/>
                  </a:lnTo>
                  <a:lnTo>
                    <a:pt x="31" y="148"/>
                  </a:lnTo>
                  <a:lnTo>
                    <a:pt x="35" y="150"/>
                  </a:lnTo>
                  <a:lnTo>
                    <a:pt x="42" y="150"/>
                  </a:lnTo>
                  <a:lnTo>
                    <a:pt x="44" y="150"/>
                  </a:lnTo>
                  <a:lnTo>
                    <a:pt x="46" y="150"/>
                  </a:lnTo>
                  <a:lnTo>
                    <a:pt x="51" y="150"/>
                  </a:lnTo>
                  <a:lnTo>
                    <a:pt x="61" y="148"/>
                  </a:lnTo>
                  <a:lnTo>
                    <a:pt x="68" y="143"/>
                  </a:lnTo>
                  <a:lnTo>
                    <a:pt x="70" y="141"/>
                  </a:lnTo>
                  <a:lnTo>
                    <a:pt x="74" y="136"/>
                  </a:lnTo>
                  <a:lnTo>
                    <a:pt x="77" y="130"/>
                  </a:lnTo>
                  <a:lnTo>
                    <a:pt x="81" y="118"/>
                  </a:lnTo>
                  <a:lnTo>
                    <a:pt x="84" y="106"/>
                  </a:lnTo>
                  <a:lnTo>
                    <a:pt x="82" y="107"/>
                  </a:lnTo>
                  <a:lnTo>
                    <a:pt x="81" y="111"/>
                  </a:lnTo>
                  <a:lnTo>
                    <a:pt x="75" y="115"/>
                  </a:lnTo>
                  <a:lnTo>
                    <a:pt x="70" y="116"/>
                  </a:lnTo>
                  <a:lnTo>
                    <a:pt x="70" y="116"/>
                  </a:lnTo>
                  <a:lnTo>
                    <a:pt x="68" y="118"/>
                  </a:lnTo>
                  <a:lnTo>
                    <a:pt x="65" y="120"/>
                  </a:lnTo>
                  <a:lnTo>
                    <a:pt x="58" y="120"/>
                  </a:lnTo>
                  <a:lnTo>
                    <a:pt x="51" y="120"/>
                  </a:lnTo>
                  <a:lnTo>
                    <a:pt x="51" y="120"/>
                  </a:lnTo>
                  <a:lnTo>
                    <a:pt x="47" y="120"/>
                  </a:lnTo>
                  <a:lnTo>
                    <a:pt x="40" y="120"/>
                  </a:lnTo>
                  <a:lnTo>
                    <a:pt x="30" y="116"/>
                  </a:lnTo>
                  <a:lnTo>
                    <a:pt x="21" y="111"/>
                  </a:lnTo>
                  <a:lnTo>
                    <a:pt x="19" y="107"/>
                  </a:lnTo>
                  <a:lnTo>
                    <a:pt x="16" y="106"/>
                  </a:lnTo>
                  <a:lnTo>
                    <a:pt x="12" y="102"/>
                  </a:lnTo>
                  <a:lnTo>
                    <a:pt x="9" y="90"/>
                  </a:lnTo>
                  <a:lnTo>
                    <a:pt x="7" y="78"/>
                  </a:lnTo>
                  <a:lnTo>
                    <a:pt x="7" y="72"/>
                  </a:lnTo>
                  <a:lnTo>
                    <a:pt x="7" y="69"/>
                  </a:lnTo>
                  <a:lnTo>
                    <a:pt x="9" y="58"/>
                  </a:lnTo>
                  <a:lnTo>
                    <a:pt x="14" y="41"/>
                  </a:lnTo>
                  <a:lnTo>
                    <a:pt x="23" y="27"/>
                  </a:lnTo>
                  <a:lnTo>
                    <a:pt x="26" y="21"/>
                  </a:lnTo>
                  <a:lnTo>
                    <a:pt x="28" y="20"/>
                  </a:lnTo>
                  <a:lnTo>
                    <a:pt x="33" y="13"/>
                  </a:lnTo>
                  <a:lnTo>
                    <a:pt x="47" y="5"/>
                  </a:lnTo>
                  <a:lnTo>
                    <a:pt x="63" y="2"/>
                  </a:lnTo>
                  <a:lnTo>
                    <a:pt x="68" y="0"/>
                  </a:lnTo>
                  <a:lnTo>
                    <a:pt x="74" y="2"/>
                  </a:lnTo>
                  <a:lnTo>
                    <a:pt x="77" y="2"/>
                  </a:lnTo>
                  <a:lnTo>
                    <a:pt x="84" y="5"/>
                  </a:lnTo>
                  <a:lnTo>
                    <a:pt x="89" y="7"/>
                  </a:lnTo>
                  <a:lnTo>
                    <a:pt x="93" y="11"/>
                  </a:lnTo>
                  <a:lnTo>
                    <a:pt x="97" y="14"/>
                  </a:lnTo>
                  <a:lnTo>
                    <a:pt x="100" y="20"/>
                  </a:lnTo>
                  <a:lnTo>
                    <a:pt x="104" y="23"/>
                  </a:lnTo>
                  <a:lnTo>
                    <a:pt x="104" y="21"/>
                  </a:lnTo>
                  <a:lnTo>
                    <a:pt x="105" y="13"/>
                  </a:lnTo>
                  <a:lnTo>
                    <a:pt x="105" y="7"/>
                  </a:lnTo>
                  <a:lnTo>
                    <a:pt x="107" y="5"/>
                  </a:lnTo>
                  <a:lnTo>
                    <a:pt x="109" y="5"/>
                  </a:lnTo>
                  <a:lnTo>
                    <a:pt x="118" y="5"/>
                  </a:lnTo>
                  <a:lnTo>
                    <a:pt x="125" y="5"/>
                  </a:lnTo>
                  <a:lnTo>
                    <a:pt x="126" y="5"/>
                  </a:lnTo>
                  <a:lnTo>
                    <a:pt x="125" y="9"/>
                  </a:lnTo>
                  <a:lnTo>
                    <a:pt x="121" y="25"/>
                  </a:lnTo>
                  <a:lnTo>
                    <a:pt x="109" y="79"/>
                  </a:lnTo>
                  <a:lnTo>
                    <a:pt x="100" y="120"/>
                  </a:lnTo>
                  <a:lnTo>
                    <a:pt x="100" y="122"/>
                  </a:lnTo>
                  <a:lnTo>
                    <a:pt x="98" y="125"/>
                  </a:lnTo>
                  <a:lnTo>
                    <a:pt x="97" y="132"/>
                  </a:lnTo>
                  <a:lnTo>
                    <a:pt x="89" y="144"/>
                  </a:lnTo>
                  <a:lnTo>
                    <a:pt x="82" y="153"/>
                  </a:lnTo>
                  <a:lnTo>
                    <a:pt x="81" y="155"/>
                  </a:lnTo>
                  <a:lnTo>
                    <a:pt x="77" y="157"/>
                  </a:lnTo>
                  <a:lnTo>
                    <a:pt x="72" y="160"/>
                  </a:lnTo>
                  <a:lnTo>
                    <a:pt x="61" y="164"/>
                  </a:lnTo>
                  <a:lnTo>
                    <a:pt x="47" y="165"/>
                  </a:lnTo>
                  <a:lnTo>
                    <a:pt x="44" y="165"/>
                  </a:lnTo>
                  <a:lnTo>
                    <a:pt x="40" y="165"/>
                  </a:lnTo>
                  <a:lnTo>
                    <a:pt x="33" y="165"/>
                  </a:lnTo>
                  <a:lnTo>
                    <a:pt x="23" y="164"/>
                  </a:lnTo>
                  <a:lnTo>
                    <a:pt x="14" y="158"/>
                  </a:lnTo>
                  <a:lnTo>
                    <a:pt x="12" y="157"/>
                  </a:lnTo>
                  <a:lnTo>
                    <a:pt x="9" y="155"/>
                  </a:lnTo>
                  <a:lnTo>
                    <a:pt x="5" y="151"/>
                  </a:lnTo>
                  <a:lnTo>
                    <a:pt x="2" y="144"/>
                  </a:lnTo>
                  <a:lnTo>
                    <a:pt x="0" y="134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6" name="Freeform 27"/>
            <p:cNvSpPr>
              <a:spLocks noEditPoints="1"/>
            </p:cNvSpPr>
            <p:nvPr/>
          </p:nvSpPr>
          <p:spPr bwMode="auto">
            <a:xfrm>
              <a:off x="3757" y="2982"/>
              <a:ext cx="54" cy="156"/>
            </a:xfrm>
            <a:custGeom>
              <a:avLst/>
              <a:gdLst/>
              <a:ahLst/>
              <a:cxnLst>
                <a:cxn ang="0">
                  <a:pos x="32" y="22"/>
                </a:cxn>
                <a:cxn ang="0">
                  <a:pos x="32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9" y="0"/>
                </a:cxn>
                <a:cxn ang="0">
                  <a:pos x="47" y="0"/>
                </a:cxn>
                <a:cxn ang="0">
                  <a:pos x="53" y="0"/>
                </a:cxn>
                <a:cxn ang="0">
                  <a:pos x="54" y="0"/>
                </a:cxn>
                <a:cxn ang="0">
                  <a:pos x="53" y="5"/>
                </a:cxn>
                <a:cxn ang="0">
                  <a:pos x="51" y="15"/>
                </a:cxn>
                <a:cxn ang="0">
                  <a:pos x="49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46" y="22"/>
                </a:cxn>
                <a:cxn ang="0">
                  <a:pos x="37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6" y="87"/>
                </a:cxn>
                <a:cxn ang="0">
                  <a:pos x="25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6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8" y="156"/>
                </a:cxn>
                <a:cxn ang="0">
                  <a:pos x="16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4" h="156">
                  <a:moveTo>
                    <a:pt x="32" y="22"/>
                  </a:moveTo>
                  <a:lnTo>
                    <a:pt x="32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9" y="0"/>
                  </a:lnTo>
                  <a:lnTo>
                    <a:pt x="47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53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6" y="22"/>
                  </a:lnTo>
                  <a:lnTo>
                    <a:pt x="37" y="22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2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5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6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8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7" name="Freeform 28"/>
            <p:cNvSpPr>
              <a:spLocks/>
            </p:cNvSpPr>
            <p:nvPr/>
          </p:nvSpPr>
          <p:spPr bwMode="auto">
            <a:xfrm>
              <a:off x="3806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7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5" y="70"/>
                </a:cxn>
                <a:cxn ang="0">
                  <a:pos x="92" y="42"/>
                </a:cxn>
                <a:cxn ang="0">
                  <a:pos x="92" y="37"/>
                </a:cxn>
                <a:cxn ang="0">
                  <a:pos x="92" y="33"/>
                </a:cxn>
                <a:cxn ang="0">
                  <a:pos x="93" y="30"/>
                </a:cxn>
                <a:cxn ang="0">
                  <a:pos x="90" y="25"/>
                </a:cxn>
                <a:cxn ang="0">
                  <a:pos x="88" y="21"/>
                </a:cxn>
                <a:cxn ang="0">
                  <a:pos x="81" y="19"/>
                </a:cxn>
                <a:cxn ang="0">
                  <a:pos x="76" y="19"/>
                </a:cxn>
                <a:cxn ang="0">
                  <a:pos x="67" y="19"/>
                </a:cxn>
                <a:cxn ang="0">
                  <a:pos x="53" y="25"/>
                </a:cxn>
                <a:cxn ang="0">
                  <a:pos x="46" y="32"/>
                </a:cxn>
                <a:cxn ang="0">
                  <a:pos x="37" y="46"/>
                </a:cxn>
                <a:cxn ang="0">
                  <a:pos x="34" y="60"/>
                </a:cxn>
                <a:cxn ang="0">
                  <a:pos x="25" y="95"/>
                </a:cxn>
                <a:cxn ang="0">
                  <a:pos x="19" y="116"/>
                </a:cxn>
                <a:cxn ang="0">
                  <a:pos x="16" y="116"/>
                </a:cxn>
                <a:cxn ang="0">
                  <a:pos x="0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8" name="Freeform 29"/>
            <p:cNvSpPr>
              <a:spLocks noEditPoints="1"/>
            </p:cNvSpPr>
            <p:nvPr/>
          </p:nvSpPr>
          <p:spPr bwMode="auto">
            <a:xfrm>
              <a:off x="3933" y="3020"/>
              <a:ext cx="105" cy="123"/>
            </a:xfrm>
            <a:custGeom>
              <a:avLst/>
              <a:gdLst/>
              <a:ahLst/>
              <a:cxnLst>
                <a:cxn ang="0">
                  <a:pos x="31" y="51"/>
                </a:cxn>
                <a:cxn ang="0">
                  <a:pos x="84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2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1" y="20"/>
                </a:cxn>
                <a:cxn ang="0">
                  <a:pos x="54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6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6" y="85"/>
                </a:cxn>
                <a:cxn ang="0">
                  <a:pos x="89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7" y="123"/>
                </a:cxn>
                <a:cxn ang="0">
                  <a:pos x="42" y="123"/>
                </a:cxn>
                <a:cxn ang="0">
                  <a:pos x="23" y="120"/>
                </a:cxn>
                <a:cxn ang="0">
                  <a:pos x="12" y="109"/>
                </a:cxn>
                <a:cxn ang="0">
                  <a:pos x="5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5" y="41"/>
                </a:cxn>
                <a:cxn ang="0">
                  <a:pos x="17" y="21"/>
                </a:cxn>
                <a:cxn ang="0">
                  <a:pos x="26" y="13"/>
                </a:cxn>
                <a:cxn ang="0">
                  <a:pos x="56" y="2"/>
                </a:cxn>
                <a:cxn ang="0">
                  <a:pos x="70" y="2"/>
                </a:cxn>
                <a:cxn ang="0">
                  <a:pos x="86" y="9"/>
                </a:cxn>
                <a:cxn ang="0">
                  <a:pos x="95" y="18"/>
                </a:cxn>
                <a:cxn ang="0">
                  <a:pos x="100" y="27"/>
                </a:cxn>
                <a:cxn ang="0">
                  <a:pos x="103" y="46"/>
                </a:cxn>
                <a:cxn ang="0">
                  <a:pos x="103" y="53"/>
                </a:cxn>
                <a:cxn ang="0">
                  <a:pos x="103" y="56"/>
                </a:cxn>
                <a:cxn ang="0">
                  <a:pos x="103" y="60"/>
                </a:cxn>
                <a:cxn ang="0">
                  <a:pos x="103" y="67"/>
                </a:cxn>
                <a:cxn ang="0">
                  <a:pos x="102" y="67"/>
                </a:cxn>
                <a:cxn ang="0">
                  <a:pos x="51" y="67"/>
                </a:cxn>
                <a:cxn ang="0">
                  <a:pos x="21" y="67"/>
                </a:cxn>
                <a:cxn ang="0">
                  <a:pos x="19" y="69"/>
                </a:cxn>
                <a:cxn ang="0">
                  <a:pos x="19" y="72"/>
                </a:cxn>
                <a:cxn ang="0">
                  <a:pos x="19" y="74"/>
                </a:cxn>
                <a:cxn ang="0">
                  <a:pos x="19" y="83"/>
                </a:cxn>
                <a:cxn ang="0">
                  <a:pos x="24" y="97"/>
                </a:cxn>
                <a:cxn ang="0">
                  <a:pos x="30" y="102"/>
                </a:cxn>
                <a:cxn ang="0">
                  <a:pos x="40" y="106"/>
                </a:cxn>
                <a:cxn ang="0">
                  <a:pos x="52" y="106"/>
                </a:cxn>
                <a:cxn ang="0">
                  <a:pos x="67" y="100"/>
                </a:cxn>
                <a:cxn ang="0">
                  <a:pos x="72" y="97"/>
                </a:cxn>
                <a:cxn ang="0">
                  <a:pos x="79" y="85"/>
                </a:cxn>
                <a:cxn ang="0">
                  <a:pos x="82" y="81"/>
                </a:cxn>
                <a:cxn ang="0">
                  <a:pos x="96" y="81"/>
                </a:cxn>
                <a:cxn ang="0">
                  <a:pos x="96" y="85"/>
                </a:cxn>
                <a:cxn ang="0">
                  <a:pos x="96" y="86"/>
                </a:cxn>
                <a:cxn ang="0">
                  <a:pos x="98" y="81"/>
                </a:cxn>
              </a:cxnLst>
              <a:rect l="0" t="0" r="r" b="b"/>
              <a:pathLst>
                <a:path w="105" h="123">
                  <a:moveTo>
                    <a:pt x="23" y="51"/>
                  </a:moveTo>
                  <a:lnTo>
                    <a:pt x="31" y="51"/>
                  </a:lnTo>
                  <a:lnTo>
                    <a:pt x="61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2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5" y="23"/>
                  </a:lnTo>
                  <a:lnTo>
                    <a:pt x="72" y="21"/>
                  </a:lnTo>
                  <a:lnTo>
                    <a:pt x="68" y="20"/>
                  </a:lnTo>
                  <a:lnTo>
                    <a:pt x="61" y="20"/>
                  </a:lnTo>
                  <a:lnTo>
                    <a:pt x="61" y="18"/>
                  </a:lnTo>
                  <a:lnTo>
                    <a:pt x="54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1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98" y="81"/>
                  </a:moveTo>
                  <a:lnTo>
                    <a:pt x="96" y="85"/>
                  </a:lnTo>
                  <a:lnTo>
                    <a:pt x="95" y="92"/>
                  </a:lnTo>
                  <a:lnTo>
                    <a:pt x="89" y="102"/>
                  </a:lnTo>
                  <a:lnTo>
                    <a:pt x="82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1" y="122"/>
                  </a:lnTo>
                  <a:lnTo>
                    <a:pt x="47" y="123"/>
                  </a:lnTo>
                  <a:lnTo>
                    <a:pt x="45" y="123"/>
                  </a:lnTo>
                  <a:lnTo>
                    <a:pt x="42" y="123"/>
                  </a:lnTo>
                  <a:lnTo>
                    <a:pt x="35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1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7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1" y="0"/>
                  </a:lnTo>
                  <a:lnTo>
                    <a:pt x="70" y="2"/>
                  </a:lnTo>
                  <a:lnTo>
                    <a:pt x="75" y="4"/>
                  </a:lnTo>
                  <a:lnTo>
                    <a:pt x="86" y="9"/>
                  </a:lnTo>
                  <a:lnTo>
                    <a:pt x="93" y="14"/>
                  </a:lnTo>
                  <a:lnTo>
                    <a:pt x="95" y="18"/>
                  </a:lnTo>
                  <a:lnTo>
                    <a:pt x="98" y="21"/>
                  </a:lnTo>
                  <a:lnTo>
                    <a:pt x="100" y="27"/>
                  </a:lnTo>
                  <a:lnTo>
                    <a:pt x="102" y="32"/>
                  </a:lnTo>
                  <a:lnTo>
                    <a:pt x="103" y="46"/>
                  </a:lnTo>
                  <a:lnTo>
                    <a:pt x="105" y="48"/>
                  </a:lnTo>
                  <a:lnTo>
                    <a:pt x="103" y="53"/>
                  </a:lnTo>
                  <a:lnTo>
                    <a:pt x="103" y="56"/>
                  </a:lnTo>
                  <a:lnTo>
                    <a:pt x="103" y="56"/>
                  </a:lnTo>
                  <a:lnTo>
                    <a:pt x="103" y="58"/>
                  </a:lnTo>
                  <a:lnTo>
                    <a:pt x="103" y="60"/>
                  </a:lnTo>
                  <a:lnTo>
                    <a:pt x="103" y="64"/>
                  </a:lnTo>
                  <a:lnTo>
                    <a:pt x="103" y="67"/>
                  </a:lnTo>
                  <a:lnTo>
                    <a:pt x="103" y="67"/>
                  </a:lnTo>
                  <a:lnTo>
                    <a:pt x="102" y="67"/>
                  </a:lnTo>
                  <a:lnTo>
                    <a:pt x="89" y="67"/>
                  </a:lnTo>
                  <a:lnTo>
                    <a:pt x="51" y="67"/>
                  </a:lnTo>
                  <a:lnTo>
                    <a:pt x="21" y="67"/>
                  </a:lnTo>
                  <a:lnTo>
                    <a:pt x="21" y="67"/>
                  </a:lnTo>
                  <a:lnTo>
                    <a:pt x="21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4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2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8" y="99"/>
                  </a:lnTo>
                  <a:lnTo>
                    <a:pt x="72" y="97"/>
                  </a:lnTo>
                  <a:lnTo>
                    <a:pt x="75" y="92"/>
                  </a:lnTo>
                  <a:lnTo>
                    <a:pt x="79" y="85"/>
                  </a:lnTo>
                  <a:lnTo>
                    <a:pt x="81" y="81"/>
                  </a:lnTo>
                  <a:lnTo>
                    <a:pt x="82" y="81"/>
                  </a:lnTo>
                  <a:lnTo>
                    <a:pt x="91" y="81"/>
                  </a:lnTo>
                  <a:lnTo>
                    <a:pt x="96" y="81"/>
                  </a:lnTo>
                  <a:lnTo>
                    <a:pt x="98" y="81"/>
                  </a:lnTo>
                  <a:lnTo>
                    <a:pt x="96" y="85"/>
                  </a:lnTo>
                  <a:lnTo>
                    <a:pt x="96" y="88"/>
                  </a:lnTo>
                  <a:lnTo>
                    <a:pt x="96" y="86"/>
                  </a:lnTo>
                  <a:lnTo>
                    <a:pt x="96" y="83"/>
                  </a:lnTo>
                  <a:lnTo>
                    <a:pt x="98" y="81"/>
                  </a:lnTo>
                  <a:lnTo>
                    <a:pt x="98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9" name="Freeform 30"/>
            <p:cNvSpPr>
              <a:spLocks noEditPoints="1"/>
            </p:cNvSpPr>
            <p:nvPr/>
          </p:nvSpPr>
          <p:spPr bwMode="auto">
            <a:xfrm>
              <a:off x="4052" y="3020"/>
              <a:ext cx="108" cy="123"/>
            </a:xfrm>
            <a:custGeom>
              <a:avLst/>
              <a:gdLst/>
              <a:ahLst/>
              <a:cxnLst>
                <a:cxn ang="0">
                  <a:pos x="32" y="51"/>
                </a:cxn>
                <a:cxn ang="0">
                  <a:pos x="85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3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2" y="20"/>
                </a:cxn>
                <a:cxn ang="0">
                  <a:pos x="53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7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9" y="85"/>
                </a:cxn>
                <a:cxn ang="0">
                  <a:pos x="90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8" y="123"/>
                </a:cxn>
                <a:cxn ang="0">
                  <a:pos x="41" y="123"/>
                </a:cxn>
                <a:cxn ang="0">
                  <a:pos x="21" y="120"/>
                </a:cxn>
                <a:cxn ang="0">
                  <a:pos x="11" y="109"/>
                </a:cxn>
                <a:cxn ang="0">
                  <a:pos x="6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6" y="41"/>
                </a:cxn>
                <a:cxn ang="0">
                  <a:pos x="18" y="21"/>
                </a:cxn>
                <a:cxn ang="0">
                  <a:pos x="27" y="13"/>
                </a:cxn>
                <a:cxn ang="0">
                  <a:pos x="57" y="2"/>
                </a:cxn>
                <a:cxn ang="0">
                  <a:pos x="71" y="2"/>
                </a:cxn>
                <a:cxn ang="0">
                  <a:pos x="88" y="9"/>
                </a:cxn>
                <a:cxn ang="0">
                  <a:pos x="99" y="21"/>
                </a:cxn>
                <a:cxn ang="0">
                  <a:pos x="106" y="39"/>
                </a:cxn>
                <a:cxn ang="0">
                  <a:pos x="106" y="49"/>
                </a:cxn>
                <a:cxn ang="0">
                  <a:pos x="106" y="53"/>
                </a:cxn>
                <a:cxn ang="0">
                  <a:pos x="106" y="56"/>
                </a:cxn>
                <a:cxn ang="0">
                  <a:pos x="104" y="67"/>
                </a:cxn>
                <a:cxn ang="0">
                  <a:pos x="102" y="67"/>
                </a:cxn>
                <a:cxn ang="0">
                  <a:pos x="51" y="67"/>
                </a:cxn>
                <a:cxn ang="0">
                  <a:pos x="20" y="67"/>
                </a:cxn>
                <a:cxn ang="0">
                  <a:pos x="20" y="69"/>
                </a:cxn>
                <a:cxn ang="0">
                  <a:pos x="20" y="72"/>
                </a:cxn>
                <a:cxn ang="0">
                  <a:pos x="20" y="74"/>
                </a:cxn>
                <a:cxn ang="0">
                  <a:pos x="20" y="83"/>
                </a:cxn>
                <a:cxn ang="0">
                  <a:pos x="25" y="97"/>
                </a:cxn>
                <a:cxn ang="0">
                  <a:pos x="30" y="102"/>
                </a:cxn>
                <a:cxn ang="0">
                  <a:pos x="41" y="106"/>
                </a:cxn>
                <a:cxn ang="0">
                  <a:pos x="53" y="106"/>
                </a:cxn>
                <a:cxn ang="0">
                  <a:pos x="67" y="100"/>
                </a:cxn>
                <a:cxn ang="0">
                  <a:pos x="72" y="97"/>
                </a:cxn>
                <a:cxn ang="0">
                  <a:pos x="78" y="88"/>
                </a:cxn>
                <a:cxn ang="0">
                  <a:pos x="83" y="81"/>
                </a:cxn>
                <a:cxn ang="0">
                  <a:pos x="99" y="81"/>
                </a:cxn>
                <a:cxn ang="0">
                  <a:pos x="99" y="85"/>
                </a:cxn>
                <a:cxn ang="0">
                  <a:pos x="99" y="86"/>
                </a:cxn>
                <a:cxn ang="0">
                  <a:pos x="101" y="81"/>
                </a:cxn>
              </a:cxnLst>
              <a:rect l="0" t="0" r="r" b="b"/>
              <a:pathLst>
                <a:path w="108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5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5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0" y="18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7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101" y="81"/>
                  </a:moveTo>
                  <a:lnTo>
                    <a:pt x="99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8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1" y="123"/>
                  </a:lnTo>
                  <a:lnTo>
                    <a:pt x="34" y="123"/>
                  </a:lnTo>
                  <a:lnTo>
                    <a:pt x="21" y="120"/>
                  </a:lnTo>
                  <a:lnTo>
                    <a:pt x="13" y="113"/>
                  </a:lnTo>
                  <a:lnTo>
                    <a:pt x="11" y="109"/>
                  </a:lnTo>
                  <a:lnTo>
                    <a:pt x="9" y="107"/>
                  </a:lnTo>
                  <a:lnTo>
                    <a:pt x="6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6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20" y="20"/>
                  </a:lnTo>
                  <a:lnTo>
                    <a:pt x="27" y="13"/>
                  </a:lnTo>
                  <a:lnTo>
                    <a:pt x="41" y="5"/>
                  </a:lnTo>
                  <a:lnTo>
                    <a:pt x="57" y="2"/>
                  </a:lnTo>
                  <a:lnTo>
                    <a:pt x="62" y="0"/>
                  </a:lnTo>
                  <a:lnTo>
                    <a:pt x="71" y="2"/>
                  </a:lnTo>
                  <a:lnTo>
                    <a:pt x="78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9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8" y="48"/>
                  </a:lnTo>
                  <a:lnTo>
                    <a:pt x="106" y="49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20" y="67"/>
                  </a:lnTo>
                  <a:lnTo>
                    <a:pt x="20" y="67"/>
                  </a:lnTo>
                  <a:lnTo>
                    <a:pt x="20" y="67"/>
                  </a:lnTo>
                  <a:lnTo>
                    <a:pt x="20" y="69"/>
                  </a:lnTo>
                  <a:lnTo>
                    <a:pt x="20" y="71"/>
                  </a:lnTo>
                  <a:lnTo>
                    <a:pt x="20" y="72"/>
                  </a:lnTo>
                  <a:lnTo>
                    <a:pt x="20" y="74"/>
                  </a:lnTo>
                  <a:lnTo>
                    <a:pt x="20" y="74"/>
                  </a:lnTo>
                  <a:lnTo>
                    <a:pt x="20" y="78"/>
                  </a:lnTo>
                  <a:lnTo>
                    <a:pt x="20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7" y="99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6"/>
                  </a:lnTo>
                  <a:lnTo>
                    <a:pt x="50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8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2" y="81"/>
                  </a:lnTo>
                  <a:lnTo>
                    <a:pt x="99" y="81"/>
                  </a:lnTo>
                  <a:lnTo>
                    <a:pt x="101" y="81"/>
                  </a:lnTo>
                  <a:lnTo>
                    <a:pt x="99" y="85"/>
                  </a:lnTo>
                  <a:lnTo>
                    <a:pt x="99" y="88"/>
                  </a:lnTo>
                  <a:lnTo>
                    <a:pt x="99" y="86"/>
                  </a:lnTo>
                  <a:lnTo>
                    <a:pt x="99" y="83"/>
                  </a:lnTo>
                  <a:lnTo>
                    <a:pt x="101" y="81"/>
                  </a:lnTo>
                  <a:lnTo>
                    <a:pt x="101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0" name="Freeform 31"/>
            <p:cNvSpPr>
              <a:spLocks/>
            </p:cNvSpPr>
            <p:nvPr/>
          </p:nvSpPr>
          <p:spPr bwMode="auto">
            <a:xfrm>
              <a:off x="4168" y="3022"/>
              <a:ext cx="79" cy="116"/>
            </a:xfrm>
            <a:custGeom>
              <a:avLst/>
              <a:gdLst/>
              <a:ahLst/>
              <a:cxnLst>
                <a:cxn ang="0">
                  <a:pos x="0" y="116"/>
                </a:cxn>
                <a:cxn ang="0">
                  <a:pos x="0" y="114"/>
                </a:cxn>
                <a:cxn ang="0">
                  <a:pos x="4" y="98"/>
                </a:cxn>
                <a:cxn ang="0">
                  <a:pos x="14" y="47"/>
                </a:cxn>
                <a:cxn ang="0">
                  <a:pos x="23" y="7"/>
                </a:cxn>
                <a:cxn ang="0">
                  <a:pos x="25" y="3"/>
                </a:cxn>
                <a:cxn ang="0">
                  <a:pos x="27" y="3"/>
                </a:cxn>
                <a:cxn ang="0">
                  <a:pos x="35" y="3"/>
                </a:cxn>
                <a:cxn ang="0">
                  <a:pos x="43" y="3"/>
                </a:cxn>
                <a:cxn ang="0">
                  <a:pos x="44" y="3"/>
                </a:cxn>
                <a:cxn ang="0">
                  <a:pos x="43" y="7"/>
                </a:cxn>
                <a:cxn ang="0">
                  <a:pos x="41" y="18"/>
                </a:cxn>
                <a:cxn ang="0">
                  <a:pos x="39" y="25"/>
                </a:cxn>
                <a:cxn ang="0">
                  <a:pos x="39" y="25"/>
                </a:cxn>
                <a:cxn ang="0">
                  <a:pos x="43" y="19"/>
                </a:cxn>
                <a:cxn ang="0">
                  <a:pos x="50" y="12"/>
                </a:cxn>
                <a:cxn ang="0">
                  <a:pos x="55" y="7"/>
                </a:cxn>
                <a:cxn ang="0">
                  <a:pos x="57" y="5"/>
                </a:cxn>
                <a:cxn ang="0">
                  <a:pos x="58" y="3"/>
                </a:cxn>
                <a:cxn ang="0">
                  <a:pos x="65" y="2"/>
                </a:cxn>
                <a:cxn ang="0">
                  <a:pos x="71" y="0"/>
                </a:cxn>
                <a:cxn ang="0">
                  <a:pos x="72" y="0"/>
                </a:cxn>
                <a:cxn ang="0">
                  <a:pos x="74" y="0"/>
                </a:cxn>
                <a:cxn ang="0">
                  <a:pos x="76" y="0"/>
                </a:cxn>
                <a:cxn ang="0">
                  <a:pos x="78" y="0"/>
                </a:cxn>
                <a:cxn ang="0">
                  <a:pos x="79" y="0"/>
                </a:cxn>
                <a:cxn ang="0">
                  <a:pos x="78" y="5"/>
                </a:cxn>
                <a:cxn ang="0">
                  <a:pos x="76" y="16"/>
                </a:cxn>
                <a:cxn ang="0">
                  <a:pos x="74" y="23"/>
                </a:cxn>
                <a:cxn ang="0">
                  <a:pos x="74" y="23"/>
                </a:cxn>
                <a:cxn ang="0">
                  <a:pos x="74" y="23"/>
                </a:cxn>
                <a:cxn ang="0">
                  <a:pos x="72" y="23"/>
                </a:cxn>
                <a:cxn ang="0">
                  <a:pos x="71" y="23"/>
                </a:cxn>
                <a:cxn ang="0">
                  <a:pos x="69" y="23"/>
                </a:cxn>
                <a:cxn ang="0">
                  <a:pos x="69" y="21"/>
                </a:cxn>
                <a:cxn ang="0">
                  <a:pos x="62" y="23"/>
                </a:cxn>
                <a:cxn ang="0">
                  <a:pos x="57" y="25"/>
                </a:cxn>
                <a:cxn ang="0">
                  <a:pos x="50" y="28"/>
                </a:cxn>
                <a:cxn ang="0">
                  <a:pos x="46" y="32"/>
                </a:cxn>
                <a:cxn ang="0">
                  <a:pos x="44" y="35"/>
                </a:cxn>
                <a:cxn ang="0">
                  <a:pos x="41" y="39"/>
                </a:cxn>
                <a:cxn ang="0">
                  <a:pos x="35" y="47"/>
                </a:cxn>
                <a:cxn ang="0">
                  <a:pos x="32" y="60"/>
                </a:cxn>
                <a:cxn ang="0">
                  <a:pos x="32" y="62"/>
                </a:cxn>
                <a:cxn ang="0">
                  <a:pos x="28" y="70"/>
                </a:cxn>
                <a:cxn ang="0">
                  <a:pos x="23" y="97"/>
                </a:cxn>
                <a:cxn ang="0">
                  <a:pos x="18" y="116"/>
                </a:cxn>
                <a:cxn ang="0">
                  <a:pos x="18" y="116"/>
                </a:cxn>
                <a:cxn ang="0">
                  <a:pos x="16" y="116"/>
                </a:cxn>
                <a:cxn ang="0">
                  <a:pos x="14" y="116"/>
                </a:cxn>
                <a:cxn ang="0">
                  <a:pos x="6" y="116"/>
                </a:cxn>
                <a:cxn ang="0">
                  <a:pos x="0" y="116"/>
                </a:cxn>
                <a:cxn ang="0">
                  <a:pos x="0" y="116"/>
                </a:cxn>
                <a:cxn ang="0">
                  <a:pos x="0" y="116"/>
                </a:cxn>
              </a:cxnLst>
              <a:rect l="0" t="0" r="r" b="b"/>
              <a:pathLst>
                <a:path w="79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4" y="47"/>
                  </a:lnTo>
                  <a:lnTo>
                    <a:pt x="23" y="7"/>
                  </a:lnTo>
                  <a:lnTo>
                    <a:pt x="25" y="3"/>
                  </a:lnTo>
                  <a:lnTo>
                    <a:pt x="27" y="3"/>
                  </a:lnTo>
                  <a:lnTo>
                    <a:pt x="35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8"/>
                  </a:lnTo>
                  <a:lnTo>
                    <a:pt x="39" y="25"/>
                  </a:lnTo>
                  <a:lnTo>
                    <a:pt x="39" y="25"/>
                  </a:lnTo>
                  <a:lnTo>
                    <a:pt x="43" y="19"/>
                  </a:lnTo>
                  <a:lnTo>
                    <a:pt x="50" y="12"/>
                  </a:lnTo>
                  <a:lnTo>
                    <a:pt x="55" y="7"/>
                  </a:lnTo>
                  <a:lnTo>
                    <a:pt x="57" y="5"/>
                  </a:lnTo>
                  <a:lnTo>
                    <a:pt x="58" y="3"/>
                  </a:lnTo>
                  <a:lnTo>
                    <a:pt x="65" y="2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4" y="0"/>
                  </a:lnTo>
                  <a:lnTo>
                    <a:pt x="76" y="0"/>
                  </a:lnTo>
                  <a:lnTo>
                    <a:pt x="78" y="0"/>
                  </a:lnTo>
                  <a:lnTo>
                    <a:pt x="79" y="0"/>
                  </a:lnTo>
                  <a:lnTo>
                    <a:pt x="78" y="5"/>
                  </a:lnTo>
                  <a:lnTo>
                    <a:pt x="76" y="16"/>
                  </a:lnTo>
                  <a:lnTo>
                    <a:pt x="74" y="23"/>
                  </a:lnTo>
                  <a:lnTo>
                    <a:pt x="74" y="23"/>
                  </a:lnTo>
                  <a:lnTo>
                    <a:pt x="74" y="23"/>
                  </a:lnTo>
                  <a:lnTo>
                    <a:pt x="72" y="23"/>
                  </a:lnTo>
                  <a:lnTo>
                    <a:pt x="71" y="23"/>
                  </a:lnTo>
                  <a:lnTo>
                    <a:pt x="69" y="23"/>
                  </a:lnTo>
                  <a:lnTo>
                    <a:pt x="69" y="21"/>
                  </a:lnTo>
                  <a:lnTo>
                    <a:pt x="62" y="23"/>
                  </a:lnTo>
                  <a:lnTo>
                    <a:pt x="57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4" y="35"/>
                  </a:lnTo>
                  <a:lnTo>
                    <a:pt x="41" y="39"/>
                  </a:lnTo>
                  <a:lnTo>
                    <a:pt x="35" y="47"/>
                  </a:lnTo>
                  <a:lnTo>
                    <a:pt x="32" y="60"/>
                  </a:lnTo>
                  <a:lnTo>
                    <a:pt x="32" y="62"/>
                  </a:lnTo>
                  <a:lnTo>
                    <a:pt x="28" y="70"/>
                  </a:lnTo>
                  <a:lnTo>
                    <a:pt x="23" y="97"/>
                  </a:lnTo>
                  <a:lnTo>
                    <a:pt x="18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14" y="116"/>
                  </a:lnTo>
                  <a:lnTo>
                    <a:pt x="6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1" name="Freeform 32"/>
            <p:cNvSpPr>
              <a:spLocks/>
            </p:cNvSpPr>
            <p:nvPr/>
          </p:nvSpPr>
          <p:spPr bwMode="auto">
            <a:xfrm>
              <a:off x="4239" y="3022"/>
              <a:ext cx="98" cy="121"/>
            </a:xfrm>
            <a:custGeom>
              <a:avLst/>
              <a:gdLst/>
              <a:ahLst/>
              <a:cxnLst>
                <a:cxn ang="0">
                  <a:pos x="1" y="77"/>
                </a:cxn>
                <a:cxn ang="0">
                  <a:pos x="15" y="77"/>
                </a:cxn>
                <a:cxn ang="0">
                  <a:pos x="17" y="79"/>
                </a:cxn>
                <a:cxn ang="0">
                  <a:pos x="17" y="81"/>
                </a:cxn>
                <a:cxn ang="0">
                  <a:pos x="17" y="84"/>
                </a:cxn>
                <a:cxn ang="0">
                  <a:pos x="19" y="93"/>
                </a:cxn>
                <a:cxn ang="0">
                  <a:pos x="24" y="98"/>
                </a:cxn>
                <a:cxn ang="0">
                  <a:pos x="31" y="104"/>
                </a:cxn>
                <a:cxn ang="0">
                  <a:pos x="47" y="105"/>
                </a:cxn>
                <a:cxn ang="0">
                  <a:pos x="58" y="104"/>
                </a:cxn>
                <a:cxn ang="0">
                  <a:pos x="65" y="100"/>
                </a:cxn>
                <a:cxn ang="0">
                  <a:pos x="68" y="95"/>
                </a:cxn>
                <a:cxn ang="0">
                  <a:pos x="70" y="88"/>
                </a:cxn>
                <a:cxn ang="0">
                  <a:pos x="68" y="81"/>
                </a:cxn>
                <a:cxn ang="0">
                  <a:pos x="66" y="77"/>
                </a:cxn>
                <a:cxn ang="0">
                  <a:pos x="59" y="74"/>
                </a:cxn>
                <a:cxn ang="0">
                  <a:pos x="51" y="69"/>
                </a:cxn>
                <a:cxn ang="0">
                  <a:pos x="45" y="65"/>
                </a:cxn>
                <a:cxn ang="0">
                  <a:pos x="31" y="60"/>
                </a:cxn>
                <a:cxn ang="0">
                  <a:pos x="15" y="44"/>
                </a:cxn>
                <a:cxn ang="0">
                  <a:pos x="14" y="33"/>
                </a:cxn>
                <a:cxn ang="0">
                  <a:pos x="14" y="26"/>
                </a:cxn>
                <a:cxn ang="0">
                  <a:pos x="24" y="11"/>
                </a:cxn>
                <a:cxn ang="0">
                  <a:pos x="31" y="5"/>
                </a:cxn>
                <a:cxn ang="0">
                  <a:pos x="47" y="2"/>
                </a:cxn>
                <a:cxn ang="0">
                  <a:pos x="66" y="2"/>
                </a:cxn>
                <a:cxn ang="0">
                  <a:pos x="84" y="9"/>
                </a:cxn>
                <a:cxn ang="0">
                  <a:pos x="91" y="16"/>
                </a:cxn>
                <a:cxn ang="0">
                  <a:pos x="96" y="30"/>
                </a:cxn>
                <a:cxn ang="0">
                  <a:pos x="98" y="39"/>
                </a:cxn>
                <a:cxn ang="0">
                  <a:pos x="96" y="39"/>
                </a:cxn>
                <a:cxn ang="0">
                  <a:pos x="86" y="39"/>
                </a:cxn>
                <a:cxn ang="0">
                  <a:pos x="81" y="39"/>
                </a:cxn>
                <a:cxn ang="0">
                  <a:pos x="77" y="28"/>
                </a:cxn>
                <a:cxn ang="0">
                  <a:pos x="75" y="21"/>
                </a:cxn>
                <a:cxn ang="0">
                  <a:pos x="65" y="18"/>
                </a:cxn>
                <a:cxn ang="0">
                  <a:pos x="56" y="16"/>
                </a:cxn>
                <a:cxn ang="0">
                  <a:pos x="45" y="18"/>
                </a:cxn>
                <a:cxn ang="0">
                  <a:pos x="40" y="19"/>
                </a:cxn>
                <a:cxn ang="0">
                  <a:pos x="37" y="23"/>
                </a:cxn>
                <a:cxn ang="0">
                  <a:pos x="33" y="30"/>
                </a:cxn>
                <a:cxn ang="0">
                  <a:pos x="33" y="32"/>
                </a:cxn>
                <a:cxn ang="0">
                  <a:pos x="37" y="39"/>
                </a:cxn>
                <a:cxn ang="0">
                  <a:pos x="44" y="44"/>
                </a:cxn>
                <a:cxn ang="0">
                  <a:pos x="52" y="47"/>
                </a:cxn>
                <a:cxn ang="0">
                  <a:pos x="52" y="49"/>
                </a:cxn>
                <a:cxn ang="0">
                  <a:pos x="63" y="54"/>
                </a:cxn>
                <a:cxn ang="0">
                  <a:pos x="82" y="67"/>
                </a:cxn>
                <a:cxn ang="0">
                  <a:pos x="86" y="72"/>
                </a:cxn>
                <a:cxn ang="0">
                  <a:pos x="88" y="84"/>
                </a:cxn>
                <a:cxn ang="0">
                  <a:pos x="88" y="93"/>
                </a:cxn>
                <a:cxn ang="0">
                  <a:pos x="82" y="105"/>
                </a:cxn>
                <a:cxn ang="0">
                  <a:pos x="73" y="113"/>
                </a:cxn>
                <a:cxn ang="0">
                  <a:pos x="59" y="120"/>
                </a:cxn>
                <a:cxn ang="0">
                  <a:pos x="44" y="121"/>
                </a:cxn>
                <a:cxn ang="0">
                  <a:pos x="33" y="121"/>
                </a:cxn>
                <a:cxn ang="0">
                  <a:pos x="12" y="113"/>
                </a:cxn>
                <a:cxn ang="0">
                  <a:pos x="8" y="109"/>
                </a:cxn>
                <a:cxn ang="0">
                  <a:pos x="1" y="97"/>
                </a:cxn>
                <a:cxn ang="0">
                  <a:pos x="0" y="81"/>
                </a:cxn>
                <a:cxn ang="0">
                  <a:pos x="0" y="77"/>
                </a:cxn>
              </a:cxnLst>
              <a:rect l="0" t="0" r="r" b="b"/>
              <a:pathLst>
                <a:path w="98" h="121">
                  <a:moveTo>
                    <a:pt x="0" y="77"/>
                  </a:moveTo>
                  <a:lnTo>
                    <a:pt x="1" y="77"/>
                  </a:lnTo>
                  <a:lnTo>
                    <a:pt x="10" y="77"/>
                  </a:lnTo>
                  <a:lnTo>
                    <a:pt x="15" y="77"/>
                  </a:lnTo>
                  <a:lnTo>
                    <a:pt x="17" y="77"/>
                  </a:lnTo>
                  <a:lnTo>
                    <a:pt x="17" y="79"/>
                  </a:lnTo>
                  <a:lnTo>
                    <a:pt x="17" y="79"/>
                  </a:lnTo>
                  <a:lnTo>
                    <a:pt x="17" y="81"/>
                  </a:lnTo>
                  <a:lnTo>
                    <a:pt x="17" y="81"/>
                  </a:lnTo>
                  <a:lnTo>
                    <a:pt x="17" y="84"/>
                  </a:lnTo>
                  <a:lnTo>
                    <a:pt x="17" y="88"/>
                  </a:lnTo>
                  <a:lnTo>
                    <a:pt x="19" y="93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1" y="104"/>
                  </a:lnTo>
                  <a:lnTo>
                    <a:pt x="38" y="105"/>
                  </a:lnTo>
                  <a:lnTo>
                    <a:pt x="47" y="105"/>
                  </a:lnTo>
                  <a:lnTo>
                    <a:pt x="51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6" y="98"/>
                  </a:lnTo>
                  <a:lnTo>
                    <a:pt x="68" y="95"/>
                  </a:lnTo>
                  <a:lnTo>
                    <a:pt x="68" y="90"/>
                  </a:lnTo>
                  <a:lnTo>
                    <a:pt x="70" y="88"/>
                  </a:lnTo>
                  <a:lnTo>
                    <a:pt x="68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6" y="77"/>
                  </a:lnTo>
                  <a:lnTo>
                    <a:pt x="63" y="76"/>
                  </a:lnTo>
                  <a:lnTo>
                    <a:pt x="59" y="74"/>
                  </a:lnTo>
                  <a:lnTo>
                    <a:pt x="52" y="70"/>
                  </a:lnTo>
                  <a:lnTo>
                    <a:pt x="51" y="69"/>
                  </a:lnTo>
                  <a:lnTo>
                    <a:pt x="45" y="67"/>
                  </a:lnTo>
                  <a:lnTo>
                    <a:pt x="45" y="65"/>
                  </a:lnTo>
                  <a:lnTo>
                    <a:pt x="40" y="63"/>
                  </a:lnTo>
                  <a:lnTo>
                    <a:pt x="31" y="60"/>
                  </a:lnTo>
                  <a:lnTo>
                    <a:pt x="19" y="49"/>
                  </a:lnTo>
                  <a:lnTo>
                    <a:pt x="15" y="44"/>
                  </a:lnTo>
                  <a:lnTo>
                    <a:pt x="14" y="37"/>
                  </a:lnTo>
                  <a:lnTo>
                    <a:pt x="14" y="33"/>
                  </a:lnTo>
                  <a:lnTo>
                    <a:pt x="14" y="32"/>
                  </a:lnTo>
                  <a:lnTo>
                    <a:pt x="14" y="26"/>
                  </a:lnTo>
                  <a:lnTo>
                    <a:pt x="17" y="18"/>
                  </a:lnTo>
                  <a:lnTo>
                    <a:pt x="24" y="11"/>
                  </a:lnTo>
                  <a:lnTo>
                    <a:pt x="26" y="9"/>
                  </a:lnTo>
                  <a:lnTo>
                    <a:pt x="31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6" y="2"/>
                  </a:lnTo>
                  <a:lnTo>
                    <a:pt x="77" y="3"/>
                  </a:lnTo>
                  <a:lnTo>
                    <a:pt x="84" y="9"/>
                  </a:lnTo>
                  <a:lnTo>
                    <a:pt x="88" y="9"/>
                  </a:lnTo>
                  <a:lnTo>
                    <a:pt x="91" y="16"/>
                  </a:lnTo>
                  <a:lnTo>
                    <a:pt x="93" y="19"/>
                  </a:lnTo>
                  <a:lnTo>
                    <a:pt x="96" y="30"/>
                  </a:lnTo>
                  <a:lnTo>
                    <a:pt x="98" y="37"/>
                  </a:lnTo>
                  <a:lnTo>
                    <a:pt x="98" y="39"/>
                  </a:lnTo>
                  <a:lnTo>
                    <a:pt x="98" y="39"/>
                  </a:lnTo>
                  <a:lnTo>
                    <a:pt x="96" y="39"/>
                  </a:lnTo>
                  <a:lnTo>
                    <a:pt x="95" y="39"/>
                  </a:lnTo>
                  <a:lnTo>
                    <a:pt x="86" y="39"/>
                  </a:lnTo>
                  <a:lnTo>
                    <a:pt x="81" y="39"/>
                  </a:lnTo>
                  <a:lnTo>
                    <a:pt x="81" y="39"/>
                  </a:lnTo>
                  <a:lnTo>
                    <a:pt x="81" y="39"/>
                  </a:lnTo>
                  <a:lnTo>
                    <a:pt x="77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0" y="19"/>
                  </a:lnTo>
                  <a:lnTo>
                    <a:pt x="65" y="18"/>
                  </a:lnTo>
                  <a:lnTo>
                    <a:pt x="58" y="18"/>
                  </a:lnTo>
                  <a:lnTo>
                    <a:pt x="56" y="16"/>
                  </a:lnTo>
                  <a:lnTo>
                    <a:pt x="51" y="18"/>
                  </a:lnTo>
                  <a:lnTo>
                    <a:pt x="45" y="18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38" y="21"/>
                  </a:lnTo>
                  <a:lnTo>
                    <a:pt x="37" y="23"/>
                  </a:lnTo>
                  <a:lnTo>
                    <a:pt x="33" y="26"/>
                  </a:lnTo>
                  <a:lnTo>
                    <a:pt x="33" y="30"/>
                  </a:lnTo>
                  <a:lnTo>
                    <a:pt x="33" y="30"/>
                  </a:lnTo>
                  <a:lnTo>
                    <a:pt x="33" y="32"/>
                  </a:lnTo>
                  <a:lnTo>
                    <a:pt x="33" y="35"/>
                  </a:lnTo>
                  <a:lnTo>
                    <a:pt x="37" y="39"/>
                  </a:lnTo>
                  <a:lnTo>
                    <a:pt x="38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2" y="47"/>
                  </a:lnTo>
                  <a:lnTo>
                    <a:pt x="52" y="49"/>
                  </a:lnTo>
                  <a:lnTo>
                    <a:pt x="52" y="49"/>
                  </a:lnTo>
                  <a:lnTo>
                    <a:pt x="56" y="51"/>
                  </a:lnTo>
                  <a:lnTo>
                    <a:pt x="63" y="54"/>
                  </a:lnTo>
                  <a:lnTo>
                    <a:pt x="75" y="62"/>
                  </a:lnTo>
                  <a:lnTo>
                    <a:pt x="82" y="67"/>
                  </a:lnTo>
                  <a:lnTo>
                    <a:pt x="84" y="67"/>
                  </a:lnTo>
                  <a:lnTo>
                    <a:pt x="86" y="72"/>
                  </a:lnTo>
                  <a:lnTo>
                    <a:pt x="88" y="77"/>
                  </a:lnTo>
                  <a:lnTo>
                    <a:pt x="88" y="84"/>
                  </a:lnTo>
                  <a:lnTo>
                    <a:pt x="89" y="84"/>
                  </a:lnTo>
                  <a:lnTo>
                    <a:pt x="88" y="93"/>
                  </a:lnTo>
                  <a:lnTo>
                    <a:pt x="86" y="97"/>
                  </a:lnTo>
                  <a:lnTo>
                    <a:pt x="82" y="105"/>
                  </a:lnTo>
                  <a:lnTo>
                    <a:pt x="77" y="111"/>
                  </a:lnTo>
                  <a:lnTo>
                    <a:pt x="73" y="113"/>
                  </a:lnTo>
                  <a:lnTo>
                    <a:pt x="70" y="116"/>
                  </a:lnTo>
                  <a:lnTo>
                    <a:pt x="59" y="120"/>
                  </a:lnTo>
                  <a:lnTo>
                    <a:pt x="45" y="121"/>
                  </a:lnTo>
                  <a:lnTo>
                    <a:pt x="44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1" y="118"/>
                  </a:lnTo>
                  <a:lnTo>
                    <a:pt x="12" y="113"/>
                  </a:lnTo>
                  <a:lnTo>
                    <a:pt x="10" y="111"/>
                  </a:lnTo>
                  <a:lnTo>
                    <a:pt x="8" y="109"/>
                  </a:lnTo>
                  <a:lnTo>
                    <a:pt x="5" y="105"/>
                  </a:lnTo>
                  <a:lnTo>
                    <a:pt x="1" y="97"/>
                  </a:lnTo>
                  <a:lnTo>
                    <a:pt x="0" y="84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2" name="Freeform 33"/>
            <p:cNvSpPr>
              <a:spLocks noEditPoints="1"/>
            </p:cNvSpPr>
            <p:nvPr/>
          </p:nvSpPr>
          <p:spPr bwMode="auto">
            <a:xfrm>
              <a:off x="4406" y="3022"/>
              <a:ext cx="103" cy="120"/>
            </a:xfrm>
            <a:custGeom>
              <a:avLst/>
              <a:gdLst/>
              <a:ahLst/>
              <a:cxnLst>
                <a:cxn ang="0">
                  <a:pos x="65" y="63"/>
                </a:cxn>
                <a:cxn ang="0">
                  <a:pos x="51" y="65"/>
                </a:cxn>
                <a:cxn ang="0">
                  <a:pos x="37" y="65"/>
                </a:cxn>
                <a:cxn ang="0">
                  <a:pos x="26" y="69"/>
                </a:cxn>
                <a:cxn ang="0">
                  <a:pos x="23" y="74"/>
                </a:cxn>
                <a:cxn ang="0">
                  <a:pos x="19" y="86"/>
                </a:cxn>
                <a:cxn ang="0">
                  <a:pos x="19" y="91"/>
                </a:cxn>
                <a:cxn ang="0">
                  <a:pos x="24" y="98"/>
                </a:cxn>
                <a:cxn ang="0">
                  <a:pos x="38" y="104"/>
                </a:cxn>
                <a:cxn ang="0">
                  <a:pos x="54" y="100"/>
                </a:cxn>
                <a:cxn ang="0">
                  <a:pos x="68" y="88"/>
                </a:cxn>
                <a:cxn ang="0">
                  <a:pos x="77" y="60"/>
                </a:cxn>
                <a:cxn ang="0">
                  <a:pos x="77" y="60"/>
                </a:cxn>
                <a:cxn ang="0">
                  <a:pos x="68" y="105"/>
                </a:cxn>
                <a:cxn ang="0">
                  <a:pos x="54" y="116"/>
                </a:cxn>
                <a:cxn ang="0">
                  <a:pos x="49" y="120"/>
                </a:cxn>
                <a:cxn ang="0">
                  <a:pos x="35" y="120"/>
                </a:cxn>
                <a:cxn ang="0">
                  <a:pos x="15" y="118"/>
                </a:cxn>
                <a:cxn ang="0">
                  <a:pos x="3" y="107"/>
                </a:cxn>
                <a:cxn ang="0">
                  <a:pos x="0" y="86"/>
                </a:cxn>
                <a:cxn ang="0">
                  <a:pos x="3" y="69"/>
                </a:cxn>
                <a:cxn ang="0">
                  <a:pos x="17" y="54"/>
                </a:cxn>
                <a:cxn ang="0">
                  <a:pos x="51" y="47"/>
                </a:cxn>
                <a:cxn ang="0">
                  <a:pos x="65" y="46"/>
                </a:cxn>
                <a:cxn ang="0">
                  <a:pos x="82" y="33"/>
                </a:cxn>
                <a:cxn ang="0">
                  <a:pos x="81" y="25"/>
                </a:cxn>
                <a:cxn ang="0">
                  <a:pos x="70" y="18"/>
                </a:cxn>
                <a:cxn ang="0">
                  <a:pos x="54" y="18"/>
                </a:cxn>
                <a:cxn ang="0">
                  <a:pos x="40" y="21"/>
                </a:cxn>
                <a:cxn ang="0">
                  <a:pos x="35" y="26"/>
                </a:cxn>
                <a:cxn ang="0">
                  <a:pos x="30" y="35"/>
                </a:cxn>
                <a:cxn ang="0">
                  <a:pos x="12" y="35"/>
                </a:cxn>
                <a:cxn ang="0">
                  <a:pos x="14" y="28"/>
                </a:cxn>
                <a:cxn ang="0">
                  <a:pos x="28" y="9"/>
                </a:cxn>
                <a:cxn ang="0">
                  <a:pos x="59" y="2"/>
                </a:cxn>
                <a:cxn ang="0">
                  <a:pos x="82" y="3"/>
                </a:cxn>
                <a:cxn ang="0">
                  <a:pos x="96" y="12"/>
                </a:cxn>
                <a:cxn ang="0">
                  <a:pos x="103" y="26"/>
                </a:cxn>
                <a:cxn ang="0">
                  <a:pos x="103" y="30"/>
                </a:cxn>
                <a:cxn ang="0">
                  <a:pos x="102" y="39"/>
                </a:cxn>
                <a:cxn ang="0">
                  <a:pos x="93" y="70"/>
                </a:cxn>
                <a:cxn ang="0">
                  <a:pos x="89" y="90"/>
                </a:cxn>
                <a:cxn ang="0">
                  <a:pos x="89" y="93"/>
                </a:cxn>
                <a:cxn ang="0">
                  <a:pos x="89" y="98"/>
                </a:cxn>
                <a:cxn ang="0">
                  <a:pos x="89" y="102"/>
                </a:cxn>
                <a:cxn ang="0">
                  <a:pos x="95" y="104"/>
                </a:cxn>
                <a:cxn ang="0">
                  <a:pos x="98" y="104"/>
                </a:cxn>
                <a:cxn ang="0">
                  <a:pos x="100" y="107"/>
                </a:cxn>
                <a:cxn ang="0">
                  <a:pos x="98" y="116"/>
                </a:cxn>
                <a:cxn ang="0">
                  <a:pos x="93" y="118"/>
                </a:cxn>
                <a:cxn ang="0">
                  <a:pos x="86" y="118"/>
                </a:cxn>
                <a:cxn ang="0">
                  <a:pos x="81" y="118"/>
                </a:cxn>
                <a:cxn ang="0">
                  <a:pos x="75" y="114"/>
                </a:cxn>
                <a:cxn ang="0">
                  <a:pos x="70" y="109"/>
                </a:cxn>
                <a:cxn ang="0">
                  <a:pos x="68" y="105"/>
                </a:cxn>
                <a:cxn ang="0">
                  <a:pos x="70" y="104"/>
                </a:cxn>
              </a:cxnLst>
              <a:rect l="0" t="0" r="r" b="b"/>
              <a:pathLst>
                <a:path w="103" h="120">
                  <a:moveTo>
                    <a:pt x="77" y="60"/>
                  </a:moveTo>
                  <a:lnTo>
                    <a:pt x="72" y="62"/>
                  </a:lnTo>
                  <a:lnTo>
                    <a:pt x="65" y="63"/>
                  </a:lnTo>
                  <a:lnTo>
                    <a:pt x="56" y="63"/>
                  </a:lnTo>
                  <a:lnTo>
                    <a:pt x="54" y="63"/>
                  </a:lnTo>
                  <a:lnTo>
                    <a:pt x="51" y="65"/>
                  </a:lnTo>
                  <a:lnTo>
                    <a:pt x="47" y="65"/>
                  </a:lnTo>
                  <a:lnTo>
                    <a:pt x="40" y="65"/>
                  </a:lnTo>
                  <a:lnTo>
                    <a:pt x="37" y="65"/>
                  </a:lnTo>
                  <a:lnTo>
                    <a:pt x="37" y="65"/>
                  </a:lnTo>
                  <a:lnTo>
                    <a:pt x="31" y="67"/>
                  </a:lnTo>
                  <a:lnTo>
                    <a:pt x="26" y="69"/>
                  </a:lnTo>
                  <a:lnTo>
                    <a:pt x="24" y="72"/>
                  </a:lnTo>
                  <a:lnTo>
                    <a:pt x="24" y="72"/>
                  </a:lnTo>
                  <a:lnTo>
                    <a:pt x="23" y="74"/>
                  </a:lnTo>
                  <a:lnTo>
                    <a:pt x="21" y="76"/>
                  </a:lnTo>
                  <a:lnTo>
                    <a:pt x="19" y="81"/>
                  </a:lnTo>
                  <a:lnTo>
                    <a:pt x="19" y="86"/>
                  </a:lnTo>
                  <a:lnTo>
                    <a:pt x="19" y="86"/>
                  </a:lnTo>
                  <a:lnTo>
                    <a:pt x="19" y="88"/>
                  </a:lnTo>
                  <a:lnTo>
                    <a:pt x="19" y="91"/>
                  </a:lnTo>
                  <a:lnTo>
                    <a:pt x="21" y="95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7" y="104"/>
                  </a:lnTo>
                  <a:lnTo>
                    <a:pt x="38" y="104"/>
                  </a:lnTo>
                  <a:lnTo>
                    <a:pt x="40" y="104"/>
                  </a:lnTo>
                  <a:lnTo>
                    <a:pt x="45" y="104"/>
                  </a:lnTo>
                  <a:lnTo>
                    <a:pt x="54" y="100"/>
                  </a:lnTo>
                  <a:lnTo>
                    <a:pt x="61" y="95"/>
                  </a:lnTo>
                  <a:lnTo>
                    <a:pt x="65" y="93"/>
                  </a:lnTo>
                  <a:lnTo>
                    <a:pt x="68" y="88"/>
                  </a:lnTo>
                  <a:lnTo>
                    <a:pt x="74" y="77"/>
                  </a:lnTo>
                  <a:lnTo>
                    <a:pt x="75" y="63"/>
                  </a:lnTo>
                  <a:lnTo>
                    <a:pt x="77" y="60"/>
                  </a:lnTo>
                  <a:lnTo>
                    <a:pt x="74" y="62"/>
                  </a:lnTo>
                  <a:lnTo>
                    <a:pt x="75" y="62"/>
                  </a:lnTo>
                  <a:lnTo>
                    <a:pt x="77" y="60"/>
                  </a:lnTo>
                  <a:lnTo>
                    <a:pt x="77" y="60"/>
                  </a:lnTo>
                  <a:close/>
                  <a:moveTo>
                    <a:pt x="70" y="104"/>
                  </a:moveTo>
                  <a:lnTo>
                    <a:pt x="68" y="105"/>
                  </a:lnTo>
                  <a:lnTo>
                    <a:pt x="65" y="109"/>
                  </a:lnTo>
                  <a:lnTo>
                    <a:pt x="59" y="113"/>
                  </a:lnTo>
                  <a:lnTo>
                    <a:pt x="54" y="116"/>
                  </a:lnTo>
                  <a:lnTo>
                    <a:pt x="54" y="116"/>
                  </a:lnTo>
                  <a:lnTo>
                    <a:pt x="52" y="118"/>
                  </a:lnTo>
                  <a:lnTo>
                    <a:pt x="49" y="120"/>
                  </a:lnTo>
                  <a:lnTo>
                    <a:pt x="42" y="120"/>
                  </a:lnTo>
                  <a:lnTo>
                    <a:pt x="35" y="120"/>
                  </a:lnTo>
                  <a:lnTo>
                    <a:pt x="35" y="120"/>
                  </a:lnTo>
                  <a:lnTo>
                    <a:pt x="31" y="120"/>
                  </a:lnTo>
                  <a:lnTo>
                    <a:pt x="26" y="120"/>
                  </a:lnTo>
                  <a:lnTo>
                    <a:pt x="15" y="118"/>
                  </a:lnTo>
                  <a:lnTo>
                    <a:pt x="8" y="113"/>
                  </a:lnTo>
                  <a:lnTo>
                    <a:pt x="8" y="111"/>
                  </a:lnTo>
                  <a:lnTo>
                    <a:pt x="3" y="107"/>
                  </a:lnTo>
                  <a:lnTo>
                    <a:pt x="1" y="104"/>
                  </a:lnTo>
                  <a:lnTo>
                    <a:pt x="0" y="95"/>
                  </a:lnTo>
                  <a:lnTo>
                    <a:pt x="0" y="86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3" y="69"/>
                  </a:lnTo>
                  <a:lnTo>
                    <a:pt x="8" y="62"/>
                  </a:lnTo>
                  <a:lnTo>
                    <a:pt x="12" y="58"/>
                  </a:lnTo>
                  <a:lnTo>
                    <a:pt x="17" y="54"/>
                  </a:lnTo>
                  <a:lnTo>
                    <a:pt x="23" y="53"/>
                  </a:lnTo>
                  <a:lnTo>
                    <a:pt x="37" y="49"/>
                  </a:lnTo>
                  <a:lnTo>
                    <a:pt x="51" y="47"/>
                  </a:lnTo>
                  <a:lnTo>
                    <a:pt x="52" y="47"/>
                  </a:lnTo>
                  <a:lnTo>
                    <a:pt x="56" y="47"/>
                  </a:lnTo>
                  <a:lnTo>
                    <a:pt x="65" y="46"/>
                  </a:lnTo>
                  <a:lnTo>
                    <a:pt x="77" y="42"/>
                  </a:lnTo>
                  <a:lnTo>
                    <a:pt x="81" y="37"/>
                  </a:lnTo>
                  <a:lnTo>
                    <a:pt x="82" y="33"/>
                  </a:lnTo>
                  <a:lnTo>
                    <a:pt x="84" y="30"/>
                  </a:lnTo>
                  <a:lnTo>
                    <a:pt x="82" y="26"/>
                  </a:lnTo>
                  <a:lnTo>
                    <a:pt x="81" y="25"/>
                  </a:lnTo>
                  <a:lnTo>
                    <a:pt x="79" y="21"/>
                  </a:lnTo>
                  <a:lnTo>
                    <a:pt x="79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5" y="19"/>
                  </a:lnTo>
                  <a:lnTo>
                    <a:pt x="40" y="21"/>
                  </a:lnTo>
                  <a:lnTo>
                    <a:pt x="40" y="21"/>
                  </a:lnTo>
                  <a:lnTo>
                    <a:pt x="38" y="23"/>
                  </a:lnTo>
                  <a:lnTo>
                    <a:pt x="37" y="25"/>
                  </a:lnTo>
                  <a:lnTo>
                    <a:pt x="35" y="26"/>
                  </a:lnTo>
                  <a:lnTo>
                    <a:pt x="31" y="32"/>
                  </a:lnTo>
                  <a:lnTo>
                    <a:pt x="31" y="35"/>
                  </a:lnTo>
                  <a:lnTo>
                    <a:pt x="30" y="35"/>
                  </a:lnTo>
                  <a:lnTo>
                    <a:pt x="28" y="35"/>
                  </a:lnTo>
                  <a:lnTo>
                    <a:pt x="19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4" y="28"/>
                  </a:lnTo>
                  <a:lnTo>
                    <a:pt x="17" y="19"/>
                  </a:lnTo>
                  <a:lnTo>
                    <a:pt x="24" y="11"/>
                  </a:lnTo>
                  <a:lnTo>
                    <a:pt x="28" y="9"/>
                  </a:lnTo>
                  <a:lnTo>
                    <a:pt x="35" y="5"/>
                  </a:lnTo>
                  <a:lnTo>
                    <a:pt x="45" y="2"/>
                  </a:lnTo>
                  <a:lnTo>
                    <a:pt x="59" y="2"/>
                  </a:lnTo>
                  <a:lnTo>
                    <a:pt x="63" y="0"/>
                  </a:lnTo>
                  <a:lnTo>
                    <a:pt x="72" y="2"/>
                  </a:lnTo>
                  <a:lnTo>
                    <a:pt x="82" y="3"/>
                  </a:lnTo>
                  <a:lnTo>
                    <a:pt x="89" y="7"/>
                  </a:lnTo>
                  <a:lnTo>
                    <a:pt x="93" y="7"/>
                  </a:lnTo>
                  <a:lnTo>
                    <a:pt x="96" y="12"/>
                  </a:lnTo>
                  <a:lnTo>
                    <a:pt x="98" y="14"/>
                  </a:lnTo>
                  <a:lnTo>
                    <a:pt x="102" y="21"/>
                  </a:lnTo>
                  <a:lnTo>
                    <a:pt x="103" y="26"/>
                  </a:lnTo>
                  <a:lnTo>
                    <a:pt x="103" y="28"/>
                  </a:lnTo>
                  <a:lnTo>
                    <a:pt x="103" y="30"/>
                  </a:lnTo>
                  <a:lnTo>
                    <a:pt x="103" y="30"/>
                  </a:lnTo>
                  <a:lnTo>
                    <a:pt x="102" y="33"/>
                  </a:lnTo>
                  <a:lnTo>
                    <a:pt x="102" y="35"/>
                  </a:lnTo>
                  <a:lnTo>
                    <a:pt x="102" y="39"/>
                  </a:lnTo>
                  <a:lnTo>
                    <a:pt x="102" y="40"/>
                  </a:lnTo>
                  <a:lnTo>
                    <a:pt x="98" y="49"/>
                  </a:lnTo>
                  <a:lnTo>
                    <a:pt x="93" y="70"/>
                  </a:lnTo>
                  <a:lnTo>
                    <a:pt x="89" y="88"/>
                  </a:lnTo>
                  <a:lnTo>
                    <a:pt x="89" y="88"/>
                  </a:lnTo>
                  <a:lnTo>
                    <a:pt x="89" y="90"/>
                  </a:lnTo>
                  <a:lnTo>
                    <a:pt x="89" y="91"/>
                  </a:lnTo>
                  <a:lnTo>
                    <a:pt x="89" y="93"/>
                  </a:lnTo>
                  <a:lnTo>
                    <a:pt x="89" y="93"/>
                  </a:lnTo>
                  <a:lnTo>
                    <a:pt x="89" y="95"/>
                  </a:lnTo>
                  <a:lnTo>
                    <a:pt x="89" y="97"/>
                  </a:lnTo>
                  <a:lnTo>
                    <a:pt x="89" y="98"/>
                  </a:lnTo>
                  <a:lnTo>
                    <a:pt x="89" y="98"/>
                  </a:lnTo>
                  <a:lnTo>
                    <a:pt x="89" y="100"/>
                  </a:lnTo>
                  <a:lnTo>
                    <a:pt x="89" y="102"/>
                  </a:lnTo>
                  <a:lnTo>
                    <a:pt x="91" y="102"/>
                  </a:lnTo>
                  <a:lnTo>
                    <a:pt x="91" y="104"/>
                  </a:lnTo>
                  <a:lnTo>
                    <a:pt x="95" y="104"/>
                  </a:lnTo>
                  <a:lnTo>
                    <a:pt x="96" y="104"/>
                  </a:lnTo>
                  <a:lnTo>
                    <a:pt x="96" y="104"/>
                  </a:lnTo>
                  <a:lnTo>
                    <a:pt x="98" y="104"/>
                  </a:lnTo>
                  <a:lnTo>
                    <a:pt x="100" y="104"/>
                  </a:lnTo>
                  <a:lnTo>
                    <a:pt x="102" y="104"/>
                  </a:lnTo>
                  <a:lnTo>
                    <a:pt x="100" y="107"/>
                  </a:lnTo>
                  <a:lnTo>
                    <a:pt x="98" y="113"/>
                  </a:lnTo>
                  <a:lnTo>
                    <a:pt x="98" y="116"/>
                  </a:lnTo>
                  <a:lnTo>
                    <a:pt x="98" y="116"/>
                  </a:lnTo>
                  <a:lnTo>
                    <a:pt x="96" y="118"/>
                  </a:lnTo>
                  <a:lnTo>
                    <a:pt x="93" y="118"/>
                  </a:lnTo>
                  <a:lnTo>
                    <a:pt x="93" y="118"/>
                  </a:lnTo>
                  <a:lnTo>
                    <a:pt x="91" y="118"/>
                  </a:lnTo>
                  <a:lnTo>
                    <a:pt x="89" y="118"/>
                  </a:lnTo>
                  <a:lnTo>
                    <a:pt x="86" y="118"/>
                  </a:lnTo>
                  <a:lnTo>
                    <a:pt x="86" y="118"/>
                  </a:lnTo>
                  <a:lnTo>
                    <a:pt x="84" y="118"/>
                  </a:lnTo>
                  <a:lnTo>
                    <a:pt x="81" y="118"/>
                  </a:lnTo>
                  <a:lnTo>
                    <a:pt x="77" y="118"/>
                  </a:lnTo>
                  <a:lnTo>
                    <a:pt x="75" y="116"/>
                  </a:lnTo>
                  <a:lnTo>
                    <a:pt x="75" y="114"/>
                  </a:lnTo>
                  <a:lnTo>
                    <a:pt x="72" y="113"/>
                  </a:lnTo>
                  <a:lnTo>
                    <a:pt x="70" y="111"/>
                  </a:lnTo>
                  <a:lnTo>
                    <a:pt x="70" y="109"/>
                  </a:lnTo>
                  <a:lnTo>
                    <a:pt x="70" y="105"/>
                  </a:lnTo>
                  <a:lnTo>
                    <a:pt x="70" y="104"/>
                  </a:lnTo>
                  <a:lnTo>
                    <a:pt x="68" y="105"/>
                  </a:lnTo>
                  <a:lnTo>
                    <a:pt x="66" y="107"/>
                  </a:lnTo>
                  <a:lnTo>
                    <a:pt x="68" y="105"/>
                  </a:lnTo>
                  <a:lnTo>
                    <a:pt x="70" y="104"/>
                  </a:lnTo>
                  <a:lnTo>
                    <a:pt x="70" y="10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3" name="Freeform 34"/>
            <p:cNvSpPr>
              <a:spLocks/>
            </p:cNvSpPr>
            <p:nvPr/>
          </p:nvSpPr>
          <p:spPr bwMode="auto">
            <a:xfrm>
              <a:off x="4520" y="3022"/>
              <a:ext cx="112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6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0" y="14"/>
                </a:cxn>
                <a:cxn ang="0">
                  <a:pos x="40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5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2" y="26"/>
                </a:cxn>
                <a:cxn ang="0">
                  <a:pos x="112" y="30"/>
                </a:cxn>
                <a:cxn ang="0">
                  <a:pos x="112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7" y="53"/>
                </a:cxn>
                <a:cxn ang="0">
                  <a:pos x="93" y="116"/>
                </a:cxn>
                <a:cxn ang="0">
                  <a:pos x="91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3" y="70"/>
                </a:cxn>
                <a:cxn ang="0">
                  <a:pos x="90" y="42"/>
                </a:cxn>
                <a:cxn ang="0">
                  <a:pos x="90" y="37"/>
                </a:cxn>
                <a:cxn ang="0">
                  <a:pos x="91" y="33"/>
                </a:cxn>
                <a:cxn ang="0">
                  <a:pos x="91" y="30"/>
                </a:cxn>
                <a:cxn ang="0">
                  <a:pos x="91" y="26"/>
                </a:cxn>
                <a:cxn ang="0">
                  <a:pos x="88" y="23"/>
                </a:cxn>
                <a:cxn ang="0">
                  <a:pos x="84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1" y="21"/>
                </a:cxn>
                <a:cxn ang="0">
                  <a:pos x="47" y="28"/>
                </a:cxn>
                <a:cxn ang="0">
                  <a:pos x="42" y="35"/>
                </a:cxn>
                <a:cxn ang="0">
                  <a:pos x="33" y="58"/>
                </a:cxn>
                <a:cxn ang="0">
                  <a:pos x="30" y="69"/>
                </a:cxn>
                <a:cxn ang="0">
                  <a:pos x="19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2" h="116">
                  <a:moveTo>
                    <a:pt x="0" y="116"/>
                  </a:moveTo>
                  <a:lnTo>
                    <a:pt x="0" y="114"/>
                  </a:lnTo>
                  <a:lnTo>
                    <a:pt x="3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6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0" y="14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5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2" y="25"/>
                  </a:lnTo>
                  <a:lnTo>
                    <a:pt x="112" y="26"/>
                  </a:lnTo>
                  <a:lnTo>
                    <a:pt x="112" y="28"/>
                  </a:lnTo>
                  <a:lnTo>
                    <a:pt x="112" y="30"/>
                  </a:lnTo>
                  <a:lnTo>
                    <a:pt x="112" y="32"/>
                  </a:lnTo>
                  <a:lnTo>
                    <a:pt x="112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8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1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1" y="35"/>
                  </a:lnTo>
                  <a:lnTo>
                    <a:pt x="91" y="33"/>
                  </a:lnTo>
                  <a:lnTo>
                    <a:pt x="91" y="32"/>
                  </a:lnTo>
                  <a:lnTo>
                    <a:pt x="91" y="30"/>
                  </a:lnTo>
                  <a:lnTo>
                    <a:pt x="91" y="28"/>
                  </a:lnTo>
                  <a:lnTo>
                    <a:pt x="91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1" y="21"/>
                  </a:lnTo>
                  <a:lnTo>
                    <a:pt x="53" y="25"/>
                  </a:lnTo>
                  <a:lnTo>
                    <a:pt x="47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33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4" name="Freeform 35"/>
            <p:cNvSpPr>
              <a:spLocks noEditPoints="1"/>
            </p:cNvSpPr>
            <p:nvPr/>
          </p:nvSpPr>
          <p:spPr bwMode="auto">
            <a:xfrm>
              <a:off x="4647" y="2982"/>
              <a:ext cx="128" cy="161"/>
            </a:xfrm>
            <a:custGeom>
              <a:avLst/>
              <a:gdLst/>
              <a:ahLst/>
              <a:cxnLst>
                <a:cxn ang="0">
                  <a:pos x="77" y="154"/>
                </a:cxn>
                <a:cxn ang="0">
                  <a:pos x="77" y="144"/>
                </a:cxn>
                <a:cxn ang="0">
                  <a:pos x="77" y="144"/>
                </a:cxn>
                <a:cxn ang="0">
                  <a:pos x="68" y="153"/>
                </a:cxn>
                <a:cxn ang="0">
                  <a:pos x="61" y="156"/>
                </a:cxn>
                <a:cxn ang="0">
                  <a:pos x="56" y="160"/>
                </a:cxn>
                <a:cxn ang="0">
                  <a:pos x="42" y="161"/>
                </a:cxn>
                <a:cxn ang="0">
                  <a:pos x="38" y="161"/>
                </a:cxn>
                <a:cxn ang="0">
                  <a:pos x="21" y="158"/>
                </a:cxn>
                <a:cxn ang="0">
                  <a:pos x="10" y="147"/>
                </a:cxn>
                <a:cxn ang="0">
                  <a:pos x="5" y="142"/>
                </a:cxn>
                <a:cxn ang="0">
                  <a:pos x="0" y="124"/>
                </a:cxn>
                <a:cxn ang="0">
                  <a:pos x="0" y="110"/>
                </a:cxn>
                <a:cxn ang="0">
                  <a:pos x="1" y="98"/>
                </a:cxn>
                <a:cxn ang="0">
                  <a:pos x="5" y="86"/>
                </a:cxn>
                <a:cxn ang="0">
                  <a:pos x="7" y="80"/>
                </a:cxn>
                <a:cxn ang="0">
                  <a:pos x="15" y="65"/>
                </a:cxn>
                <a:cxn ang="0">
                  <a:pos x="21" y="58"/>
                </a:cxn>
                <a:cxn ang="0">
                  <a:pos x="35" y="47"/>
                </a:cxn>
                <a:cxn ang="0">
                  <a:pos x="38" y="45"/>
                </a:cxn>
                <a:cxn ang="0">
                  <a:pos x="51" y="42"/>
                </a:cxn>
                <a:cxn ang="0">
                  <a:pos x="61" y="40"/>
                </a:cxn>
                <a:cxn ang="0">
                  <a:pos x="79" y="45"/>
                </a:cxn>
                <a:cxn ang="0">
                  <a:pos x="84" y="49"/>
                </a:cxn>
                <a:cxn ang="0">
                  <a:pos x="94" y="61"/>
                </a:cxn>
                <a:cxn ang="0">
                  <a:pos x="98" y="52"/>
                </a:cxn>
                <a:cxn ang="0">
                  <a:pos x="109" y="1"/>
                </a:cxn>
                <a:cxn ang="0">
                  <a:pos x="112" y="0"/>
                </a:cxn>
                <a:cxn ang="0">
                  <a:pos x="126" y="0"/>
                </a:cxn>
                <a:cxn ang="0">
                  <a:pos x="126" y="3"/>
                </a:cxn>
                <a:cxn ang="0">
                  <a:pos x="105" y="98"/>
                </a:cxn>
                <a:cxn ang="0">
                  <a:pos x="93" y="156"/>
                </a:cxn>
                <a:cxn ang="0">
                  <a:pos x="89" y="156"/>
                </a:cxn>
                <a:cxn ang="0">
                  <a:pos x="77" y="156"/>
                </a:cxn>
                <a:cxn ang="0">
                  <a:pos x="77" y="156"/>
                </a:cxn>
                <a:cxn ang="0">
                  <a:pos x="89" y="87"/>
                </a:cxn>
                <a:cxn ang="0">
                  <a:pos x="87" y="77"/>
                </a:cxn>
                <a:cxn ang="0">
                  <a:pos x="82" y="65"/>
                </a:cxn>
                <a:cxn ang="0">
                  <a:pos x="73" y="59"/>
                </a:cxn>
                <a:cxn ang="0">
                  <a:pos x="61" y="56"/>
                </a:cxn>
                <a:cxn ang="0">
                  <a:pos x="47" y="59"/>
                </a:cxn>
                <a:cxn ang="0">
                  <a:pos x="31" y="73"/>
                </a:cxn>
                <a:cxn ang="0">
                  <a:pos x="26" y="82"/>
                </a:cxn>
                <a:cxn ang="0">
                  <a:pos x="19" y="110"/>
                </a:cxn>
                <a:cxn ang="0">
                  <a:pos x="19" y="117"/>
                </a:cxn>
                <a:cxn ang="0">
                  <a:pos x="21" y="130"/>
                </a:cxn>
                <a:cxn ang="0">
                  <a:pos x="26" y="137"/>
                </a:cxn>
                <a:cxn ang="0">
                  <a:pos x="35" y="145"/>
                </a:cxn>
                <a:cxn ang="0">
                  <a:pos x="45" y="145"/>
                </a:cxn>
                <a:cxn ang="0">
                  <a:pos x="54" y="145"/>
                </a:cxn>
                <a:cxn ang="0">
                  <a:pos x="72" y="131"/>
                </a:cxn>
                <a:cxn ang="0">
                  <a:pos x="77" y="126"/>
                </a:cxn>
                <a:cxn ang="0">
                  <a:pos x="86" y="107"/>
                </a:cxn>
                <a:cxn ang="0">
                  <a:pos x="89" y="87"/>
                </a:cxn>
                <a:cxn ang="0">
                  <a:pos x="89" y="84"/>
                </a:cxn>
                <a:cxn ang="0">
                  <a:pos x="89" y="87"/>
                </a:cxn>
                <a:cxn ang="0">
                  <a:pos x="89" y="87"/>
                </a:cxn>
              </a:cxnLst>
              <a:rect l="0" t="0" r="r" b="b"/>
              <a:pathLst>
                <a:path w="128" h="161">
                  <a:moveTo>
                    <a:pt x="77" y="156"/>
                  </a:moveTo>
                  <a:lnTo>
                    <a:pt x="77" y="154"/>
                  </a:lnTo>
                  <a:lnTo>
                    <a:pt x="77" y="149"/>
                  </a:lnTo>
                  <a:lnTo>
                    <a:pt x="77" y="144"/>
                  </a:lnTo>
                  <a:lnTo>
                    <a:pt x="79" y="142"/>
                  </a:lnTo>
                  <a:lnTo>
                    <a:pt x="77" y="144"/>
                  </a:lnTo>
                  <a:lnTo>
                    <a:pt x="73" y="147"/>
                  </a:lnTo>
                  <a:lnTo>
                    <a:pt x="68" y="153"/>
                  </a:lnTo>
                  <a:lnTo>
                    <a:pt x="61" y="156"/>
                  </a:lnTo>
                  <a:lnTo>
                    <a:pt x="61" y="156"/>
                  </a:lnTo>
                  <a:lnTo>
                    <a:pt x="59" y="158"/>
                  </a:lnTo>
                  <a:lnTo>
                    <a:pt x="56" y="160"/>
                  </a:lnTo>
                  <a:lnTo>
                    <a:pt x="49" y="161"/>
                  </a:lnTo>
                  <a:lnTo>
                    <a:pt x="42" y="161"/>
                  </a:lnTo>
                  <a:lnTo>
                    <a:pt x="42" y="161"/>
                  </a:lnTo>
                  <a:lnTo>
                    <a:pt x="38" y="161"/>
                  </a:lnTo>
                  <a:lnTo>
                    <a:pt x="31" y="161"/>
                  </a:lnTo>
                  <a:lnTo>
                    <a:pt x="21" y="158"/>
                  </a:lnTo>
                  <a:lnTo>
                    <a:pt x="12" y="151"/>
                  </a:lnTo>
                  <a:lnTo>
                    <a:pt x="10" y="147"/>
                  </a:lnTo>
                  <a:lnTo>
                    <a:pt x="8" y="145"/>
                  </a:lnTo>
                  <a:lnTo>
                    <a:pt x="5" y="142"/>
                  </a:lnTo>
                  <a:lnTo>
                    <a:pt x="3" y="137"/>
                  </a:lnTo>
                  <a:lnTo>
                    <a:pt x="0" y="124"/>
                  </a:lnTo>
                  <a:lnTo>
                    <a:pt x="0" y="112"/>
                  </a:lnTo>
                  <a:lnTo>
                    <a:pt x="0" y="110"/>
                  </a:lnTo>
                  <a:lnTo>
                    <a:pt x="0" y="107"/>
                  </a:lnTo>
                  <a:lnTo>
                    <a:pt x="1" y="98"/>
                  </a:lnTo>
                  <a:lnTo>
                    <a:pt x="3" y="89"/>
                  </a:lnTo>
                  <a:lnTo>
                    <a:pt x="5" y="86"/>
                  </a:lnTo>
                  <a:lnTo>
                    <a:pt x="5" y="84"/>
                  </a:lnTo>
                  <a:lnTo>
                    <a:pt x="7" y="80"/>
                  </a:lnTo>
                  <a:lnTo>
                    <a:pt x="10" y="72"/>
                  </a:lnTo>
                  <a:lnTo>
                    <a:pt x="15" y="65"/>
                  </a:lnTo>
                  <a:lnTo>
                    <a:pt x="17" y="61"/>
                  </a:lnTo>
                  <a:lnTo>
                    <a:pt x="21" y="58"/>
                  </a:lnTo>
                  <a:lnTo>
                    <a:pt x="28" y="52"/>
                  </a:lnTo>
                  <a:lnTo>
                    <a:pt x="35" y="47"/>
                  </a:lnTo>
                  <a:lnTo>
                    <a:pt x="36" y="45"/>
                  </a:lnTo>
                  <a:lnTo>
                    <a:pt x="38" y="45"/>
                  </a:lnTo>
                  <a:lnTo>
                    <a:pt x="42" y="43"/>
                  </a:lnTo>
                  <a:lnTo>
                    <a:pt x="51" y="42"/>
                  </a:lnTo>
                  <a:lnTo>
                    <a:pt x="58" y="42"/>
                  </a:lnTo>
                  <a:lnTo>
                    <a:pt x="61" y="40"/>
                  </a:lnTo>
                  <a:lnTo>
                    <a:pt x="72" y="43"/>
                  </a:lnTo>
                  <a:lnTo>
                    <a:pt x="79" y="45"/>
                  </a:lnTo>
                  <a:lnTo>
                    <a:pt x="80" y="45"/>
                  </a:lnTo>
                  <a:lnTo>
                    <a:pt x="84" y="49"/>
                  </a:lnTo>
                  <a:lnTo>
                    <a:pt x="89" y="54"/>
                  </a:lnTo>
                  <a:lnTo>
                    <a:pt x="94" y="61"/>
                  </a:lnTo>
                  <a:lnTo>
                    <a:pt x="96" y="61"/>
                  </a:lnTo>
                  <a:lnTo>
                    <a:pt x="98" y="52"/>
                  </a:lnTo>
                  <a:lnTo>
                    <a:pt x="103" y="24"/>
                  </a:lnTo>
                  <a:lnTo>
                    <a:pt x="109" y="1"/>
                  </a:lnTo>
                  <a:lnTo>
                    <a:pt x="110" y="0"/>
                  </a:lnTo>
                  <a:lnTo>
                    <a:pt x="112" y="0"/>
                  </a:lnTo>
                  <a:lnTo>
                    <a:pt x="121" y="0"/>
                  </a:lnTo>
                  <a:lnTo>
                    <a:pt x="126" y="0"/>
                  </a:lnTo>
                  <a:lnTo>
                    <a:pt x="128" y="0"/>
                  </a:lnTo>
                  <a:lnTo>
                    <a:pt x="126" y="3"/>
                  </a:lnTo>
                  <a:lnTo>
                    <a:pt x="121" y="24"/>
                  </a:lnTo>
                  <a:lnTo>
                    <a:pt x="105" y="98"/>
                  </a:lnTo>
                  <a:lnTo>
                    <a:pt x="93" y="154"/>
                  </a:lnTo>
                  <a:lnTo>
                    <a:pt x="93" y="156"/>
                  </a:lnTo>
                  <a:lnTo>
                    <a:pt x="91" y="156"/>
                  </a:lnTo>
                  <a:lnTo>
                    <a:pt x="89" y="156"/>
                  </a:lnTo>
                  <a:lnTo>
                    <a:pt x="82" y="156"/>
                  </a:lnTo>
                  <a:lnTo>
                    <a:pt x="77" y="156"/>
                  </a:lnTo>
                  <a:lnTo>
                    <a:pt x="77" y="156"/>
                  </a:lnTo>
                  <a:lnTo>
                    <a:pt x="77" y="156"/>
                  </a:lnTo>
                  <a:lnTo>
                    <a:pt x="77" y="156"/>
                  </a:lnTo>
                  <a:close/>
                  <a:moveTo>
                    <a:pt x="89" y="87"/>
                  </a:moveTo>
                  <a:lnTo>
                    <a:pt x="87" y="80"/>
                  </a:lnTo>
                  <a:lnTo>
                    <a:pt x="87" y="77"/>
                  </a:lnTo>
                  <a:lnTo>
                    <a:pt x="84" y="70"/>
                  </a:lnTo>
                  <a:lnTo>
                    <a:pt x="82" y="65"/>
                  </a:lnTo>
                  <a:lnTo>
                    <a:pt x="77" y="61"/>
                  </a:lnTo>
                  <a:lnTo>
                    <a:pt x="73" y="59"/>
                  </a:lnTo>
                  <a:lnTo>
                    <a:pt x="66" y="58"/>
                  </a:lnTo>
                  <a:lnTo>
                    <a:pt x="61" y="56"/>
                  </a:lnTo>
                  <a:lnTo>
                    <a:pt x="52" y="58"/>
                  </a:lnTo>
                  <a:lnTo>
                    <a:pt x="47" y="59"/>
                  </a:lnTo>
                  <a:lnTo>
                    <a:pt x="36" y="66"/>
                  </a:lnTo>
                  <a:lnTo>
                    <a:pt x="31" y="73"/>
                  </a:lnTo>
                  <a:lnTo>
                    <a:pt x="29" y="77"/>
                  </a:lnTo>
                  <a:lnTo>
                    <a:pt x="26" y="82"/>
                  </a:lnTo>
                  <a:lnTo>
                    <a:pt x="21" y="96"/>
                  </a:lnTo>
                  <a:lnTo>
                    <a:pt x="19" y="110"/>
                  </a:lnTo>
                  <a:lnTo>
                    <a:pt x="19" y="114"/>
                  </a:lnTo>
                  <a:lnTo>
                    <a:pt x="19" y="117"/>
                  </a:lnTo>
                  <a:lnTo>
                    <a:pt x="19" y="123"/>
                  </a:lnTo>
                  <a:lnTo>
                    <a:pt x="21" y="130"/>
                  </a:lnTo>
                  <a:lnTo>
                    <a:pt x="24" y="137"/>
                  </a:lnTo>
                  <a:lnTo>
                    <a:pt x="26" y="137"/>
                  </a:lnTo>
                  <a:lnTo>
                    <a:pt x="29" y="142"/>
                  </a:lnTo>
                  <a:lnTo>
                    <a:pt x="35" y="145"/>
                  </a:lnTo>
                  <a:lnTo>
                    <a:pt x="42" y="145"/>
                  </a:lnTo>
                  <a:lnTo>
                    <a:pt x="45" y="145"/>
                  </a:lnTo>
                  <a:lnTo>
                    <a:pt x="47" y="145"/>
                  </a:lnTo>
                  <a:lnTo>
                    <a:pt x="54" y="145"/>
                  </a:lnTo>
                  <a:lnTo>
                    <a:pt x="65" y="140"/>
                  </a:lnTo>
                  <a:lnTo>
                    <a:pt x="72" y="131"/>
                  </a:lnTo>
                  <a:lnTo>
                    <a:pt x="75" y="128"/>
                  </a:lnTo>
                  <a:lnTo>
                    <a:pt x="77" y="126"/>
                  </a:lnTo>
                  <a:lnTo>
                    <a:pt x="80" y="121"/>
                  </a:lnTo>
                  <a:lnTo>
                    <a:pt x="86" y="107"/>
                  </a:lnTo>
                  <a:lnTo>
                    <a:pt x="87" y="93"/>
                  </a:lnTo>
                  <a:lnTo>
                    <a:pt x="89" y="87"/>
                  </a:lnTo>
                  <a:lnTo>
                    <a:pt x="89" y="86"/>
                  </a:lnTo>
                  <a:lnTo>
                    <a:pt x="89" y="84"/>
                  </a:lnTo>
                  <a:lnTo>
                    <a:pt x="89" y="86"/>
                  </a:lnTo>
                  <a:lnTo>
                    <a:pt x="89" y="87"/>
                  </a:lnTo>
                  <a:lnTo>
                    <a:pt x="89" y="87"/>
                  </a:lnTo>
                  <a:lnTo>
                    <a:pt x="89" y="8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5" name="Freeform 36"/>
            <p:cNvSpPr>
              <a:spLocks/>
            </p:cNvSpPr>
            <p:nvPr/>
          </p:nvSpPr>
          <p:spPr bwMode="auto">
            <a:xfrm>
              <a:off x="4833" y="2978"/>
              <a:ext cx="125" cy="165"/>
            </a:xfrm>
            <a:custGeom>
              <a:avLst/>
              <a:gdLst/>
              <a:ahLst/>
              <a:cxnLst>
                <a:cxn ang="0">
                  <a:pos x="2" y="113"/>
                </a:cxn>
                <a:cxn ang="0">
                  <a:pos x="17" y="113"/>
                </a:cxn>
                <a:cxn ang="0">
                  <a:pos x="19" y="114"/>
                </a:cxn>
                <a:cxn ang="0">
                  <a:pos x="19" y="118"/>
                </a:cxn>
                <a:cxn ang="0">
                  <a:pos x="21" y="132"/>
                </a:cxn>
                <a:cxn ang="0">
                  <a:pos x="28" y="139"/>
                </a:cxn>
                <a:cxn ang="0">
                  <a:pos x="35" y="146"/>
                </a:cxn>
                <a:cxn ang="0">
                  <a:pos x="54" y="148"/>
                </a:cxn>
                <a:cxn ang="0">
                  <a:pos x="61" y="148"/>
                </a:cxn>
                <a:cxn ang="0">
                  <a:pos x="77" y="141"/>
                </a:cxn>
                <a:cxn ang="0">
                  <a:pos x="83" y="135"/>
                </a:cxn>
                <a:cxn ang="0">
                  <a:pos x="88" y="125"/>
                </a:cxn>
                <a:cxn ang="0">
                  <a:pos x="88" y="111"/>
                </a:cxn>
                <a:cxn ang="0">
                  <a:pos x="79" y="102"/>
                </a:cxn>
                <a:cxn ang="0">
                  <a:pos x="65" y="93"/>
                </a:cxn>
                <a:cxn ang="0">
                  <a:pos x="61" y="90"/>
                </a:cxn>
                <a:cxn ang="0">
                  <a:pos x="47" y="86"/>
                </a:cxn>
                <a:cxn ang="0">
                  <a:pos x="26" y="72"/>
                </a:cxn>
                <a:cxn ang="0">
                  <a:pos x="24" y="69"/>
                </a:cxn>
                <a:cxn ang="0">
                  <a:pos x="19" y="58"/>
                </a:cxn>
                <a:cxn ang="0">
                  <a:pos x="19" y="46"/>
                </a:cxn>
                <a:cxn ang="0">
                  <a:pos x="19" y="37"/>
                </a:cxn>
                <a:cxn ang="0">
                  <a:pos x="32" y="16"/>
                </a:cxn>
                <a:cxn ang="0">
                  <a:pos x="37" y="11"/>
                </a:cxn>
                <a:cxn ang="0">
                  <a:pos x="54" y="4"/>
                </a:cxn>
                <a:cxn ang="0">
                  <a:pos x="74" y="0"/>
                </a:cxn>
                <a:cxn ang="0">
                  <a:pos x="98" y="5"/>
                </a:cxn>
                <a:cxn ang="0">
                  <a:pos x="112" y="12"/>
                </a:cxn>
                <a:cxn ang="0">
                  <a:pos x="118" y="19"/>
                </a:cxn>
                <a:cxn ang="0">
                  <a:pos x="123" y="44"/>
                </a:cxn>
                <a:cxn ang="0">
                  <a:pos x="125" y="49"/>
                </a:cxn>
                <a:cxn ang="0">
                  <a:pos x="123" y="49"/>
                </a:cxn>
                <a:cxn ang="0">
                  <a:pos x="112" y="49"/>
                </a:cxn>
                <a:cxn ang="0">
                  <a:pos x="105" y="49"/>
                </a:cxn>
                <a:cxn ang="0">
                  <a:pos x="104" y="42"/>
                </a:cxn>
                <a:cxn ang="0">
                  <a:pos x="100" y="30"/>
                </a:cxn>
                <a:cxn ang="0">
                  <a:pos x="91" y="23"/>
                </a:cxn>
                <a:cxn ang="0">
                  <a:pos x="84" y="19"/>
                </a:cxn>
                <a:cxn ang="0">
                  <a:pos x="72" y="18"/>
                </a:cxn>
                <a:cxn ang="0">
                  <a:pos x="56" y="21"/>
                </a:cxn>
                <a:cxn ang="0">
                  <a:pos x="49" y="25"/>
                </a:cxn>
                <a:cxn ang="0">
                  <a:pos x="44" y="30"/>
                </a:cxn>
                <a:cxn ang="0">
                  <a:pos x="40" y="42"/>
                </a:cxn>
                <a:cxn ang="0">
                  <a:pos x="40" y="47"/>
                </a:cxn>
                <a:cxn ang="0">
                  <a:pos x="44" y="56"/>
                </a:cxn>
                <a:cxn ang="0">
                  <a:pos x="53" y="63"/>
                </a:cxn>
                <a:cxn ang="0">
                  <a:pos x="65" y="69"/>
                </a:cxn>
                <a:cxn ang="0">
                  <a:pos x="70" y="72"/>
                </a:cxn>
                <a:cxn ang="0">
                  <a:pos x="75" y="74"/>
                </a:cxn>
                <a:cxn ang="0">
                  <a:pos x="93" y="84"/>
                </a:cxn>
                <a:cxn ang="0">
                  <a:pos x="104" y="91"/>
                </a:cxn>
                <a:cxn ang="0">
                  <a:pos x="107" y="102"/>
                </a:cxn>
                <a:cxn ang="0">
                  <a:pos x="111" y="116"/>
                </a:cxn>
                <a:cxn ang="0">
                  <a:pos x="107" y="134"/>
                </a:cxn>
                <a:cxn ang="0">
                  <a:pos x="95" y="151"/>
                </a:cxn>
                <a:cxn ang="0">
                  <a:pos x="84" y="158"/>
                </a:cxn>
                <a:cxn ang="0">
                  <a:pos x="63" y="165"/>
                </a:cxn>
                <a:cxn ang="0">
                  <a:pos x="46" y="165"/>
                </a:cxn>
                <a:cxn ang="0">
                  <a:pos x="26" y="162"/>
                </a:cxn>
                <a:cxn ang="0">
                  <a:pos x="12" y="153"/>
                </a:cxn>
                <a:cxn ang="0">
                  <a:pos x="3" y="141"/>
                </a:cxn>
                <a:cxn ang="0">
                  <a:pos x="0" y="116"/>
                </a:cxn>
                <a:cxn ang="0">
                  <a:pos x="0" y="113"/>
                </a:cxn>
              </a:cxnLst>
              <a:rect l="0" t="0" r="r" b="b"/>
              <a:pathLst>
                <a:path w="125" h="165">
                  <a:moveTo>
                    <a:pt x="0" y="113"/>
                  </a:moveTo>
                  <a:lnTo>
                    <a:pt x="2" y="113"/>
                  </a:lnTo>
                  <a:lnTo>
                    <a:pt x="10" y="113"/>
                  </a:lnTo>
                  <a:lnTo>
                    <a:pt x="17" y="113"/>
                  </a:lnTo>
                  <a:lnTo>
                    <a:pt x="19" y="113"/>
                  </a:lnTo>
                  <a:lnTo>
                    <a:pt x="19" y="114"/>
                  </a:lnTo>
                  <a:lnTo>
                    <a:pt x="19" y="114"/>
                  </a:lnTo>
                  <a:lnTo>
                    <a:pt x="19" y="118"/>
                  </a:lnTo>
                  <a:lnTo>
                    <a:pt x="19" y="123"/>
                  </a:lnTo>
                  <a:lnTo>
                    <a:pt x="21" y="132"/>
                  </a:lnTo>
                  <a:lnTo>
                    <a:pt x="26" y="139"/>
                  </a:lnTo>
                  <a:lnTo>
                    <a:pt x="28" y="139"/>
                  </a:lnTo>
                  <a:lnTo>
                    <a:pt x="32" y="144"/>
                  </a:lnTo>
                  <a:lnTo>
                    <a:pt x="35" y="146"/>
                  </a:lnTo>
                  <a:lnTo>
                    <a:pt x="46" y="148"/>
                  </a:lnTo>
                  <a:lnTo>
                    <a:pt x="54" y="148"/>
                  </a:lnTo>
                  <a:lnTo>
                    <a:pt x="56" y="148"/>
                  </a:lnTo>
                  <a:lnTo>
                    <a:pt x="61" y="148"/>
                  </a:lnTo>
                  <a:lnTo>
                    <a:pt x="70" y="146"/>
                  </a:lnTo>
                  <a:lnTo>
                    <a:pt x="77" y="141"/>
                  </a:lnTo>
                  <a:lnTo>
                    <a:pt x="79" y="139"/>
                  </a:lnTo>
                  <a:lnTo>
                    <a:pt x="83" y="135"/>
                  </a:lnTo>
                  <a:lnTo>
                    <a:pt x="84" y="132"/>
                  </a:lnTo>
                  <a:lnTo>
                    <a:pt x="88" y="125"/>
                  </a:lnTo>
                  <a:lnTo>
                    <a:pt x="90" y="118"/>
                  </a:lnTo>
                  <a:lnTo>
                    <a:pt x="88" y="111"/>
                  </a:lnTo>
                  <a:lnTo>
                    <a:pt x="84" y="106"/>
                  </a:lnTo>
                  <a:lnTo>
                    <a:pt x="79" y="102"/>
                  </a:lnTo>
                  <a:lnTo>
                    <a:pt x="74" y="97"/>
                  </a:lnTo>
                  <a:lnTo>
                    <a:pt x="65" y="93"/>
                  </a:lnTo>
                  <a:lnTo>
                    <a:pt x="61" y="90"/>
                  </a:lnTo>
                  <a:lnTo>
                    <a:pt x="61" y="90"/>
                  </a:lnTo>
                  <a:lnTo>
                    <a:pt x="56" y="90"/>
                  </a:lnTo>
                  <a:lnTo>
                    <a:pt x="47" y="86"/>
                  </a:lnTo>
                  <a:lnTo>
                    <a:pt x="35" y="79"/>
                  </a:lnTo>
                  <a:lnTo>
                    <a:pt x="26" y="72"/>
                  </a:lnTo>
                  <a:lnTo>
                    <a:pt x="26" y="70"/>
                  </a:lnTo>
                  <a:lnTo>
                    <a:pt x="24" y="69"/>
                  </a:lnTo>
                  <a:lnTo>
                    <a:pt x="23" y="65"/>
                  </a:lnTo>
                  <a:lnTo>
                    <a:pt x="19" y="58"/>
                  </a:lnTo>
                  <a:lnTo>
                    <a:pt x="19" y="49"/>
                  </a:lnTo>
                  <a:lnTo>
                    <a:pt x="19" y="46"/>
                  </a:lnTo>
                  <a:lnTo>
                    <a:pt x="19" y="44"/>
                  </a:lnTo>
                  <a:lnTo>
                    <a:pt x="19" y="37"/>
                  </a:lnTo>
                  <a:lnTo>
                    <a:pt x="24" y="25"/>
                  </a:lnTo>
                  <a:lnTo>
                    <a:pt x="32" y="16"/>
                  </a:lnTo>
                  <a:lnTo>
                    <a:pt x="35" y="12"/>
                  </a:lnTo>
                  <a:lnTo>
                    <a:pt x="37" y="11"/>
                  </a:lnTo>
                  <a:lnTo>
                    <a:pt x="42" y="7"/>
                  </a:lnTo>
                  <a:lnTo>
                    <a:pt x="54" y="4"/>
                  </a:lnTo>
                  <a:lnTo>
                    <a:pt x="68" y="2"/>
                  </a:lnTo>
                  <a:lnTo>
                    <a:pt x="74" y="0"/>
                  </a:lnTo>
                  <a:lnTo>
                    <a:pt x="84" y="2"/>
                  </a:lnTo>
                  <a:lnTo>
                    <a:pt x="98" y="5"/>
                  </a:lnTo>
                  <a:lnTo>
                    <a:pt x="109" y="11"/>
                  </a:lnTo>
                  <a:lnTo>
                    <a:pt x="112" y="12"/>
                  </a:lnTo>
                  <a:lnTo>
                    <a:pt x="114" y="16"/>
                  </a:lnTo>
                  <a:lnTo>
                    <a:pt x="118" y="19"/>
                  </a:lnTo>
                  <a:lnTo>
                    <a:pt x="121" y="32"/>
                  </a:lnTo>
                  <a:lnTo>
                    <a:pt x="123" y="44"/>
                  </a:lnTo>
                  <a:lnTo>
                    <a:pt x="125" y="47"/>
                  </a:lnTo>
                  <a:lnTo>
                    <a:pt x="125" y="49"/>
                  </a:lnTo>
                  <a:lnTo>
                    <a:pt x="125" y="49"/>
                  </a:lnTo>
                  <a:lnTo>
                    <a:pt x="123" y="49"/>
                  </a:lnTo>
                  <a:lnTo>
                    <a:pt x="121" y="49"/>
                  </a:lnTo>
                  <a:lnTo>
                    <a:pt x="112" y="49"/>
                  </a:lnTo>
                  <a:lnTo>
                    <a:pt x="105" y="49"/>
                  </a:lnTo>
                  <a:lnTo>
                    <a:pt x="105" y="49"/>
                  </a:lnTo>
                  <a:lnTo>
                    <a:pt x="105" y="47"/>
                  </a:lnTo>
                  <a:lnTo>
                    <a:pt x="104" y="42"/>
                  </a:lnTo>
                  <a:lnTo>
                    <a:pt x="104" y="37"/>
                  </a:lnTo>
                  <a:lnTo>
                    <a:pt x="100" y="30"/>
                  </a:lnTo>
                  <a:lnTo>
                    <a:pt x="97" y="25"/>
                  </a:lnTo>
                  <a:lnTo>
                    <a:pt x="91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74" y="19"/>
                  </a:lnTo>
                  <a:lnTo>
                    <a:pt x="72" y="18"/>
                  </a:lnTo>
                  <a:lnTo>
                    <a:pt x="65" y="19"/>
                  </a:lnTo>
                  <a:lnTo>
                    <a:pt x="56" y="21"/>
                  </a:lnTo>
                  <a:lnTo>
                    <a:pt x="49" y="25"/>
                  </a:lnTo>
                  <a:lnTo>
                    <a:pt x="49" y="25"/>
                  </a:lnTo>
                  <a:lnTo>
                    <a:pt x="47" y="26"/>
                  </a:lnTo>
                  <a:lnTo>
                    <a:pt x="44" y="30"/>
                  </a:lnTo>
                  <a:lnTo>
                    <a:pt x="40" y="35"/>
                  </a:lnTo>
                  <a:lnTo>
                    <a:pt x="40" y="42"/>
                  </a:lnTo>
                  <a:lnTo>
                    <a:pt x="40" y="44"/>
                  </a:lnTo>
                  <a:lnTo>
                    <a:pt x="40" y="47"/>
                  </a:lnTo>
                  <a:lnTo>
                    <a:pt x="40" y="51"/>
                  </a:lnTo>
                  <a:lnTo>
                    <a:pt x="44" y="56"/>
                  </a:lnTo>
                  <a:lnTo>
                    <a:pt x="47" y="60"/>
                  </a:lnTo>
                  <a:lnTo>
                    <a:pt x="53" y="63"/>
                  </a:lnTo>
                  <a:lnTo>
                    <a:pt x="60" y="67"/>
                  </a:lnTo>
                  <a:lnTo>
                    <a:pt x="65" y="69"/>
                  </a:lnTo>
                  <a:lnTo>
                    <a:pt x="67" y="70"/>
                  </a:lnTo>
                  <a:lnTo>
                    <a:pt x="70" y="72"/>
                  </a:lnTo>
                  <a:lnTo>
                    <a:pt x="72" y="72"/>
                  </a:lnTo>
                  <a:lnTo>
                    <a:pt x="75" y="74"/>
                  </a:lnTo>
                  <a:lnTo>
                    <a:pt x="83" y="77"/>
                  </a:lnTo>
                  <a:lnTo>
                    <a:pt x="93" y="84"/>
                  </a:lnTo>
                  <a:lnTo>
                    <a:pt x="102" y="91"/>
                  </a:lnTo>
                  <a:lnTo>
                    <a:pt x="104" y="91"/>
                  </a:lnTo>
                  <a:lnTo>
                    <a:pt x="105" y="98"/>
                  </a:lnTo>
                  <a:lnTo>
                    <a:pt x="107" y="102"/>
                  </a:lnTo>
                  <a:lnTo>
                    <a:pt x="109" y="109"/>
                  </a:lnTo>
                  <a:lnTo>
                    <a:pt x="111" y="116"/>
                  </a:lnTo>
                  <a:lnTo>
                    <a:pt x="109" y="127"/>
                  </a:lnTo>
                  <a:lnTo>
                    <a:pt x="107" y="134"/>
                  </a:lnTo>
                  <a:lnTo>
                    <a:pt x="100" y="144"/>
                  </a:lnTo>
                  <a:lnTo>
                    <a:pt x="95" y="151"/>
                  </a:lnTo>
                  <a:lnTo>
                    <a:pt x="91" y="155"/>
                  </a:lnTo>
                  <a:lnTo>
                    <a:pt x="84" y="158"/>
                  </a:lnTo>
                  <a:lnTo>
                    <a:pt x="79" y="162"/>
                  </a:lnTo>
                  <a:lnTo>
                    <a:pt x="63" y="165"/>
                  </a:lnTo>
                  <a:lnTo>
                    <a:pt x="51" y="165"/>
                  </a:lnTo>
                  <a:lnTo>
                    <a:pt x="46" y="165"/>
                  </a:lnTo>
                  <a:lnTo>
                    <a:pt x="39" y="165"/>
                  </a:lnTo>
                  <a:lnTo>
                    <a:pt x="26" y="162"/>
                  </a:lnTo>
                  <a:lnTo>
                    <a:pt x="14" y="157"/>
                  </a:lnTo>
                  <a:lnTo>
                    <a:pt x="12" y="153"/>
                  </a:lnTo>
                  <a:lnTo>
                    <a:pt x="5" y="146"/>
                  </a:lnTo>
                  <a:lnTo>
                    <a:pt x="3" y="141"/>
                  </a:lnTo>
                  <a:lnTo>
                    <a:pt x="0" y="128"/>
                  </a:lnTo>
                  <a:lnTo>
                    <a:pt x="0" y="116"/>
                  </a:lnTo>
                  <a:lnTo>
                    <a:pt x="0" y="114"/>
                  </a:lnTo>
                  <a:lnTo>
                    <a:pt x="0" y="113"/>
                  </a:lnTo>
                  <a:lnTo>
                    <a:pt x="0" y="113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6" name="Freeform 37"/>
            <p:cNvSpPr>
              <a:spLocks/>
            </p:cNvSpPr>
            <p:nvPr/>
          </p:nvSpPr>
          <p:spPr bwMode="auto">
            <a:xfrm>
              <a:off x="4965" y="3022"/>
              <a:ext cx="107" cy="121"/>
            </a:xfrm>
            <a:custGeom>
              <a:avLst/>
              <a:gdLst/>
              <a:ahLst/>
              <a:cxnLst>
                <a:cxn ang="0">
                  <a:pos x="84" y="74"/>
                </a:cxn>
                <a:cxn ang="0">
                  <a:pos x="98" y="74"/>
                </a:cxn>
                <a:cxn ang="0">
                  <a:pos x="98" y="77"/>
                </a:cxn>
                <a:cxn ang="0">
                  <a:pos x="91" y="97"/>
                </a:cxn>
                <a:cxn ang="0">
                  <a:pos x="81" y="107"/>
                </a:cxn>
                <a:cxn ang="0">
                  <a:pos x="72" y="114"/>
                </a:cxn>
                <a:cxn ang="0">
                  <a:pos x="47" y="121"/>
                </a:cxn>
                <a:cxn ang="0">
                  <a:pos x="40" y="121"/>
                </a:cxn>
                <a:cxn ang="0">
                  <a:pos x="23" y="118"/>
                </a:cxn>
                <a:cxn ang="0">
                  <a:pos x="12" y="107"/>
                </a:cxn>
                <a:cxn ang="0">
                  <a:pos x="5" y="100"/>
                </a:cxn>
                <a:cxn ang="0">
                  <a:pos x="0" y="76"/>
                </a:cxn>
                <a:cxn ang="0">
                  <a:pos x="2" y="69"/>
                </a:cxn>
                <a:cxn ang="0">
                  <a:pos x="2" y="54"/>
                </a:cxn>
                <a:cxn ang="0">
                  <a:pos x="5" y="42"/>
                </a:cxn>
                <a:cxn ang="0">
                  <a:pos x="12" y="30"/>
                </a:cxn>
                <a:cxn ang="0">
                  <a:pos x="21" y="19"/>
                </a:cxn>
                <a:cxn ang="0">
                  <a:pos x="31" y="11"/>
                </a:cxn>
                <a:cxn ang="0">
                  <a:pos x="40" y="3"/>
                </a:cxn>
                <a:cxn ang="0">
                  <a:pos x="45" y="3"/>
                </a:cxn>
                <a:cxn ang="0">
                  <a:pos x="61" y="2"/>
                </a:cxn>
                <a:cxn ang="0">
                  <a:pos x="74" y="2"/>
                </a:cxn>
                <a:cxn ang="0">
                  <a:pos x="93" y="11"/>
                </a:cxn>
                <a:cxn ang="0">
                  <a:pos x="100" y="18"/>
                </a:cxn>
                <a:cxn ang="0">
                  <a:pos x="105" y="32"/>
                </a:cxn>
                <a:cxn ang="0">
                  <a:pos x="105" y="40"/>
                </a:cxn>
                <a:cxn ang="0">
                  <a:pos x="95" y="40"/>
                </a:cxn>
                <a:cxn ang="0">
                  <a:pos x="88" y="40"/>
                </a:cxn>
                <a:cxn ang="0">
                  <a:pos x="81" y="25"/>
                </a:cxn>
                <a:cxn ang="0">
                  <a:pos x="77" y="21"/>
                </a:cxn>
                <a:cxn ang="0">
                  <a:pos x="70" y="18"/>
                </a:cxn>
                <a:cxn ang="0">
                  <a:pos x="63" y="16"/>
                </a:cxn>
                <a:cxn ang="0">
                  <a:pos x="49" y="19"/>
                </a:cxn>
                <a:cxn ang="0">
                  <a:pos x="33" y="32"/>
                </a:cxn>
                <a:cxn ang="0">
                  <a:pos x="28" y="40"/>
                </a:cxn>
                <a:cxn ang="0">
                  <a:pos x="21" y="69"/>
                </a:cxn>
                <a:cxn ang="0">
                  <a:pos x="21" y="74"/>
                </a:cxn>
                <a:cxn ang="0">
                  <a:pos x="23" y="88"/>
                </a:cxn>
                <a:cxn ang="0">
                  <a:pos x="28" y="95"/>
                </a:cxn>
                <a:cxn ang="0">
                  <a:pos x="33" y="100"/>
                </a:cxn>
                <a:cxn ang="0">
                  <a:pos x="44" y="102"/>
                </a:cxn>
                <a:cxn ang="0">
                  <a:pos x="49" y="102"/>
                </a:cxn>
                <a:cxn ang="0">
                  <a:pos x="60" y="100"/>
                </a:cxn>
                <a:cxn ang="0">
                  <a:pos x="68" y="95"/>
                </a:cxn>
                <a:cxn ang="0">
                  <a:pos x="77" y="84"/>
                </a:cxn>
                <a:cxn ang="0">
                  <a:pos x="82" y="74"/>
                </a:cxn>
              </a:cxnLst>
              <a:rect l="0" t="0" r="r" b="b"/>
              <a:pathLst>
                <a:path w="107" h="121">
                  <a:moveTo>
                    <a:pt x="82" y="74"/>
                  </a:moveTo>
                  <a:lnTo>
                    <a:pt x="84" y="74"/>
                  </a:lnTo>
                  <a:lnTo>
                    <a:pt x="93" y="74"/>
                  </a:lnTo>
                  <a:lnTo>
                    <a:pt x="98" y="74"/>
                  </a:lnTo>
                  <a:lnTo>
                    <a:pt x="100" y="74"/>
                  </a:lnTo>
                  <a:lnTo>
                    <a:pt x="98" y="77"/>
                  </a:lnTo>
                  <a:lnTo>
                    <a:pt x="96" y="84"/>
                  </a:lnTo>
                  <a:lnTo>
                    <a:pt x="91" y="97"/>
                  </a:lnTo>
                  <a:lnTo>
                    <a:pt x="82" y="105"/>
                  </a:lnTo>
                  <a:lnTo>
                    <a:pt x="81" y="107"/>
                  </a:lnTo>
                  <a:lnTo>
                    <a:pt x="77" y="111"/>
                  </a:lnTo>
                  <a:lnTo>
                    <a:pt x="72" y="114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5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3" y="118"/>
                  </a:lnTo>
                  <a:lnTo>
                    <a:pt x="14" y="111"/>
                  </a:lnTo>
                  <a:lnTo>
                    <a:pt x="12" y="107"/>
                  </a:lnTo>
                  <a:lnTo>
                    <a:pt x="9" y="105"/>
                  </a:lnTo>
                  <a:lnTo>
                    <a:pt x="5" y="100"/>
                  </a:lnTo>
                  <a:lnTo>
                    <a:pt x="2" y="90"/>
                  </a:lnTo>
                  <a:lnTo>
                    <a:pt x="0" y="76"/>
                  </a:lnTo>
                  <a:lnTo>
                    <a:pt x="2" y="70"/>
                  </a:lnTo>
                  <a:lnTo>
                    <a:pt x="2" y="69"/>
                  </a:lnTo>
                  <a:lnTo>
                    <a:pt x="2" y="63"/>
                  </a:lnTo>
                  <a:lnTo>
                    <a:pt x="2" y="54"/>
                  </a:lnTo>
                  <a:lnTo>
                    <a:pt x="3" y="46"/>
                  </a:lnTo>
                  <a:lnTo>
                    <a:pt x="5" y="42"/>
                  </a:lnTo>
                  <a:lnTo>
                    <a:pt x="7" y="37"/>
                  </a:lnTo>
                  <a:lnTo>
                    <a:pt x="12" y="30"/>
                  </a:lnTo>
                  <a:lnTo>
                    <a:pt x="19" y="23"/>
                  </a:lnTo>
                  <a:lnTo>
                    <a:pt x="21" y="19"/>
                  </a:lnTo>
                  <a:lnTo>
                    <a:pt x="24" y="16"/>
                  </a:lnTo>
                  <a:lnTo>
                    <a:pt x="31" y="11"/>
                  </a:lnTo>
                  <a:lnTo>
                    <a:pt x="38" y="5"/>
                  </a:lnTo>
                  <a:lnTo>
                    <a:pt x="40" y="3"/>
                  </a:lnTo>
                  <a:lnTo>
                    <a:pt x="42" y="3"/>
                  </a:lnTo>
                  <a:lnTo>
                    <a:pt x="45" y="3"/>
                  </a:lnTo>
                  <a:lnTo>
                    <a:pt x="52" y="2"/>
                  </a:lnTo>
                  <a:lnTo>
                    <a:pt x="61" y="2"/>
                  </a:lnTo>
                  <a:lnTo>
                    <a:pt x="65" y="0"/>
                  </a:lnTo>
                  <a:lnTo>
                    <a:pt x="74" y="2"/>
                  </a:lnTo>
                  <a:lnTo>
                    <a:pt x="84" y="5"/>
                  </a:lnTo>
                  <a:lnTo>
                    <a:pt x="93" y="11"/>
                  </a:lnTo>
                  <a:lnTo>
                    <a:pt x="96" y="11"/>
                  </a:lnTo>
                  <a:lnTo>
                    <a:pt x="100" y="18"/>
                  </a:lnTo>
                  <a:lnTo>
                    <a:pt x="102" y="21"/>
                  </a:lnTo>
                  <a:lnTo>
                    <a:pt x="105" y="32"/>
                  </a:lnTo>
                  <a:lnTo>
                    <a:pt x="107" y="40"/>
                  </a:lnTo>
                  <a:lnTo>
                    <a:pt x="105" y="40"/>
                  </a:lnTo>
                  <a:lnTo>
                    <a:pt x="103" y="40"/>
                  </a:lnTo>
                  <a:lnTo>
                    <a:pt x="95" y="40"/>
                  </a:lnTo>
                  <a:lnTo>
                    <a:pt x="88" y="40"/>
                  </a:lnTo>
                  <a:lnTo>
                    <a:pt x="88" y="40"/>
                  </a:lnTo>
                  <a:lnTo>
                    <a:pt x="84" y="30"/>
                  </a:lnTo>
                  <a:lnTo>
                    <a:pt x="81" y="25"/>
                  </a:lnTo>
                  <a:lnTo>
                    <a:pt x="81" y="23"/>
                  </a:lnTo>
                  <a:lnTo>
                    <a:pt x="77" y="21"/>
                  </a:lnTo>
                  <a:lnTo>
                    <a:pt x="74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9" y="19"/>
                  </a:lnTo>
                  <a:lnTo>
                    <a:pt x="38" y="26"/>
                  </a:lnTo>
                  <a:lnTo>
                    <a:pt x="33" y="32"/>
                  </a:lnTo>
                  <a:lnTo>
                    <a:pt x="31" y="35"/>
                  </a:lnTo>
                  <a:lnTo>
                    <a:pt x="28" y="40"/>
                  </a:lnTo>
                  <a:lnTo>
                    <a:pt x="23" y="54"/>
                  </a:lnTo>
                  <a:lnTo>
                    <a:pt x="21" y="69"/>
                  </a:lnTo>
                  <a:lnTo>
                    <a:pt x="21" y="70"/>
                  </a:lnTo>
                  <a:lnTo>
                    <a:pt x="21" y="74"/>
                  </a:lnTo>
                  <a:lnTo>
                    <a:pt x="21" y="79"/>
                  </a:lnTo>
                  <a:lnTo>
                    <a:pt x="23" y="88"/>
                  </a:lnTo>
                  <a:lnTo>
                    <a:pt x="26" y="95"/>
                  </a:lnTo>
                  <a:lnTo>
                    <a:pt x="28" y="95"/>
                  </a:lnTo>
                  <a:lnTo>
                    <a:pt x="30" y="98"/>
                  </a:lnTo>
                  <a:lnTo>
                    <a:pt x="33" y="100"/>
                  </a:lnTo>
                  <a:lnTo>
                    <a:pt x="37" y="102"/>
                  </a:lnTo>
                  <a:lnTo>
                    <a:pt x="44" y="102"/>
                  </a:lnTo>
                  <a:lnTo>
                    <a:pt x="47" y="102"/>
                  </a:lnTo>
                  <a:lnTo>
                    <a:pt x="49" y="102"/>
                  </a:lnTo>
                  <a:lnTo>
                    <a:pt x="52" y="102"/>
                  </a:lnTo>
                  <a:lnTo>
                    <a:pt x="60" y="100"/>
                  </a:lnTo>
                  <a:lnTo>
                    <a:pt x="67" y="97"/>
                  </a:lnTo>
                  <a:lnTo>
                    <a:pt x="68" y="95"/>
                  </a:lnTo>
                  <a:lnTo>
                    <a:pt x="72" y="91"/>
                  </a:lnTo>
                  <a:lnTo>
                    <a:pt x="77" y="84"/>
                  </a:lnTo>
                  <a:lnTo>
                    <a:pt x="81" y="77"/>
                  </a:lnTo>
                  <a:lnTo>
                    <a:pt x="82" y="74"/>
                  </a:lnTo>
                  <a:lnTo>
                    <a:pt x="82" y="7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7" name="Freeform 38"/>
            <p:cNvSpPr>
              <a:spLocks noEditPoints="1"/>
            </p:cNvSpPr>
            <p:nvPr/>
          </p:nvSpPr>
          <p:spPr bwMode="auto">
            <a:xfrm>
              <a:off x="5081" y="2982"/>
              <a:ext cx="56" cy="156"/>
            </a:xfrm>
            <a:custGeom>
              <a:avLst/>
              <a:gdLst/>
              <a:ahLst/>
              <a:cxnLst>
                <a:cxn ang="0">
                  <a:pos x="31" y="22"/>
                </a:cxn>
                <a:cxn ang="0">
                  <a:pos x="31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47" y="0"/>
                </a:cxn>
                <a:cxn ang="0">
                  <a:pos x="54" y="0"/>
                </a:cxn>
                <a:cxn ang="0">
                  <a:pos x="56" y="0"/>
                </a:cxn>
                <a:cxn ang="0">
                  <a:pos x="54" y="5"/>
                </a:cxn>
                <a:cxn ang="0">
                  <a:pos x="53" y="15"/>
                </a:cxn>
                <a:cxn ang="0">
                  <a:pos x="51" y="22"/>
                </a:cxn>
                <a:cxn ang="0">
                  <a:pos x="51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38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6" y="87"/>
                </a:cxn>
                <a:cxn ang="0">
                  <a:pos x="24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5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7" y="156"/>
                </a:cxn>
                <a:cxn ang="0">
                  <a:pos x="16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6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4" y="0"/>
                  </a:lnTo>
                  <a:lnTo>
                    <a:pt x="56" y="0"/>
                  </a:lnTo>
                  <a:lnTo>
                    <a:pt x="54" y="5"/>
                  </a:lnTo>
                  <a:lnTo>
                    <a:pt x="53" y="15"/>
                  </a:lnTo>
                  <a:lnTo>
                    <a:pt x="51" y="22"/>
                  </a:lnTo>
                  <a:lnTo>
                    <a:pt x="51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38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8" name="Freeform 39"/>
            <p:cNvSpPr>
              <a:spLocks noEditPoints="1"/>
            </p:cNvSpPr>
            <p:nvPr/>
          </p:nvSpPr>
          <p:spPr bwMode="auto">
            <a:xfrm>
              <a:off x="5137" y="3020"/>
              <a:ext cx="107" cy="123"/>
            </a:xfrm>
            <a:custGeom>
              <a:avLst/>
              <a:gdLst/>
              <a:ahLst/>
              <a:cxnLst>
                <a:cxn ang="0">
                  <a:pos x="32" y="51"/>
                </a:cxn>
                <a:cxn ang="0">
                  <a:pos x="84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3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2" y="20"/>
                </a:cxn>
                <a:cxn ang="0">
                  <a:pos x="53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6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8" y="85"/>
                </a:cxn>
                <a:cxn ang="0">
                  <a:pos x="90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8" y="123"/>
                </a:cxn>
                <a:cxn ang="0">
                  <a:pos x="40" y="123"/>
                </a:cxn>
                <a:cxn ang="0">
                  <a:pos x="23" y="120"/>
                </a:cxn>
                <a:cxn ang="0">
                  <a:pos x="12" y="109"/>
                </a:cxn>
                <a:cxn ang="0">
                  <a:pos x="5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5" y="41"/>
                </a:cxn>
                <a:cxn ang="0">
                  <a:pos x="18" y="21"/>
                </a:cxn>
                <a:cxn ang="0">
                  <a:pos x="26" y="13"/>
                </a:cxn>
                <a:cxn ang="0">
                  <a:pos x="56" y="2"/>
                </a:cxn>
                <a:cxn ang="0">
                  <a:pos x="70" y="2"/>
                </a:cxn>
                <a:cxn ang="0">
                  <a:pos x="88" y="9"/>
                </a:cxn>
                <a:cxn ang="0">
                  <a:pos x="98" y="21"/>
                </a:cxn>
                <a:cxn ang="0">
                  <a:pos x="106" y="39"/>
                </a:cxn>
                <a:cxn ang="0">
                  <a:pos x="106" y="51"/>
                </a:cxn>
                <a:cxn ang="0">
                  <a:pos x="106" y="56"/>
                </a:cxn>
                <a:cxn ang="0">
                  <a:pos x="104" y="64"/>
                </a:cxn>
                <a:cxn ang="0">
                  <a:pos x="104" y="67"/>
                </a:cxn>
                <a:cxn ang="0">
                  <a:pos x="90" y="67"/>
                </a:cxn>
                <a:cxn ang="0">
                  <a:pos x="19" y="67"/>
                </a:cxn>
                <a:cxn ang="0">
                  <a:pos x="19" y="67"/>
                </a:cxn>
                <a:cxn ang="0">
                  <a:pos x="19" y="71"/>
                </a:cxn>
                <a:cxn ang="0">
                  <a:pos x="19" y="74"/>
                </a:cxn>
                <a:cxn ang="0">
                  <a:pos x="19" y="78"/>
                </a:cxn>
                <a:cxn ang="0">
                  <a:pos x="21" y="90"/>
                </a:cxn>
                <a:cxn ang="0">
                  <a:pos x="26" y="99"/>
                </a:cxn>
                <a:cxn ang="0">
                  <a:pos x="33" y="104"/>
                </a:cxn>
                <a:cxn ang="0">
                  <a:pos x="49" y="106"/>
                </a:cxn>
                <a:cxn ang="0">
                  <a:pos x="60" y="104"/>
                </a:cxn>
                <a:cxn ang="0">
                  <a:pos x="69" y="99"/>
                </a:cxn>
                <a:cxn ang="0">
                  <a:pos x="74" y="93"/>
                </a:cxn>
                <a:cxn ang="0">
                  <a:pos x="81" y="81"/>
                </a:cxn>
                <a:cxn ang="0">
                  <a:pos x="91" y="81"/>
                </a:cxn>
                <a:cxn ang="0">
                  <a:pos x="100" y="81"/>
                </a:cxn>
                <a:cxn ang="0">
                  <a:pos x="98" y="88"/>
                </a:cxn>
                <a:cxn ang="0">
                  <a:pos x="98" y="83"/>
                </a:cxn>
                <a:cxn ang="0">
                  <a:pos x="100" y="81"/>
                </a:cxn>
              </a:cxnLst>
              <a:rect l="0" t="0" r="r" b="b"/>
              <a:pathLst>
                <a:path w="107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2" y="18"/>
                  </a:lnTo>
                  <a:lnTo>
                    <a:pt x="53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100" y="81"/>
                  </a:moveTo>
                  <a:lnTo>
                    <a:pt x="98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0" y="123"/>
                  </a:lnTo>
                  <a:lnTo>
                    <a:pt x="33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2" y="0"/>
                  </a:lnTo>
                  <a:lnTo>
                    <a:pt x="70" y="2"/>
                  </a:lnTo>
                  <a:lnTo>
                    <a:pt x="77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8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7" y="48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19" y="67"/>
                  </a:lnTo>
                  <a:lnTo>
                    <a:pt x="19" y="67"/>
                  </a:lnTo>
                  <a:lnTo>
                    <a:pt x="19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7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1" y="81"/>
                  </a:lnTo>
                  <a:lnTo>
                    <a:pt x="98" y="81"/>
                  </a:lnTo>
                  <a:lnTo>
                    <a:pt x="100" y="81"/>
                  </a:lnTo>
                  <a:lnTo>
                    <a:pt x="98" y="85"/>
                  </a:lnTo>
                  <a:lnTo>
                    <a:pt x="98" y="88"/>
                  </a:lnTo>
                  <a:lnTo>
                    <a:pt x="98" y="86"/>
                  </a:lnTo>
                  <a:lnTo>
                    <a:pt x="98" y="83"/>
                  </a:lnTo>
                  <a:lnTo>
                    <a:pt x="100" y="81"/>
                  </a:lnTo>
                  <a:lnTo>
                    <a:pt x="100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9" name="Freeform 40"/>
            <p:cNvSpPr>
              <a:spLocks/>
            </p:cNvSpPr>
            <p:nvPr/>
          </p:nvSpPr>
          <p:spPr bwMode="auto">
            <a:xfrm>
              <a:off x="5251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8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5" y="70"/>
                </a:cxn>
                <a:cxn ang="0">
                  <a:pos x="92" y="42"/>
                </a:cxn>
                <a:cxn ang="0">
                  <a:pos x="92" y="37"/>
                </a:cxn>
                <a:cxn ang="0">
                  <a:pos x="92" y="32"/>
                </a:cxn>
                <a:cxn ang="0">
                  <a:pos x="92" y="26"/>
                </a:cxn>
                <a:cxn ang="0">
                  <a:pos x="88" y="23"/>
                </a:cxn>
                <a:cxn ang="0">
                  <a:pos x="85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4" y="21"/>
                </a:cxn>
                <a:cxn ang="0">
                  <a:pos x="50" y="28"/>
                </a:cxn>
                <a:cxn ang="0">
                  <a:pos x="43" y="35"/>
                </a:cxn>
                <a:cxn ang="0">
                  <a:pos x="34" y="58"/>
                </a:cxn>
                <a:cxn ang="0">
                  <a:pos x="30" y="69"/>
                </a:cxn>
                <a:cxn ang="0">
                  <a:pos x="20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90" y="2"/>
                  </a:lnTo>
                  <a:lnTo>
                    <a:pt x="93" y="2"/>
                  </a:lnTo>
                  <a:lnTo>
                    <a:pt x="101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4" y="21"/>
                  </a:lnTo>
                  <a:lnTo>
                    <a:pt x="55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3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0" name="Freeform 41"/>
            <p:cNvSpPr>
              <a:spLocks/>
            </p:cNvSpPr>
            <p:nvPr/>
          </p:nvSpPr>
          <p:spPr bwMode="auto">
            <a:xfrm>
              <a:off x="5378" y="2994"/>
              <a:ext cx="60" cy="148"/>
            </a:xfrm>
            <a:custGeom>
              <a:avLst/>
              <a:gdLst/>
              <a:ahLst/>
              <a:cxnLst>
                <a:cxn ang="0">
                  <a:pos x="35" y="146"/>
                </a:cxn>
                <a:cxn ang="0">
                  <a:pos x="30" y="148"/>
                </a:cxn>
                <a:cxn ang="0">
                  <a:pos x="26" y="148"/>
                </a:cxn>
                <a:cxn ang="0">
                  <a:pos x="23" y="148"/>
                </a:cxn>
                <a:cxn ang="0">
                  <a:pos x="21" y="148"/>
                </a:cxn>
                <a:cxn ang="0">
                  <a:pos x="10" y="146"/>
                </a:cxn>
                <a:cxn ang="0">
                  <a:pos x="5" y="142"/>
                </a:cxn>
                <a:cxn ang="0">
                  <a:pos x="0" y="137"/>
                </a:cxn>
                <a:cxn ang="0">
                  <a:pos x="0" y="130"/>
                </a:cxn>
                <a:cxn ang="0">
                  <a:pos x="0" y="126"/>
                </a:cxn>
                <a:cxn ang="0">
                  <a:pos x="0" y="123"/>
                </a:cxn>
                <a:cxn ang="0">
                  <a:pos x="0" y="118"/>
                </a:cxn>
                <a:cxn ang="0">
                  <a:pos x="2" y="114"/>
                </a:cxn>
                <a:cxn ang="0">
                  <a:pos x="10" y="72"/>
                </a:cxn>
                <a:cxn ang="0">
                  <a:pos x="17" y="46"/>
                </a:cxn>
                <a:cxn ang="0">
                  <a:pos x="14" y="46"/>
                </a:cxn>
                <a:cxn ang="0">
                  <a:pos x="2" y="46"/>
                </a:cxn>
                <a:cxn ang="0">
                  <a:pos x="2" y="44"/>
                </a:cxn>
                <a:cxn ang="0">
                  <a:pos x="3" y="33"/>
                </a:cxn>
                <a:cxn ang="0">
                  <a:pos x="7" y="31"/>
                </a:cxn>
                <a:cxn ang="0">
                  <a:pos x="19" y="31"/>
                </a:cxn>
                <a:cxn ang="0">
                  <a:pos x="21" y="28"/>
                </a:cxn>
                <a:cxn ang="0">
                  <a:pos x="26" y="2"/>
                </a:cxn>
                <a:cxn ang="0">
                  <a:pos x="30" y="0"/>
                </a:cxn>
                <a:cxn ang="0">
                  <a:pos x="46" y="0"/>
                </a:cxn>
                <a:cxn ang="0">
                  <a:pos x="46" y="5"/>
                </a:cxn>
                <a:cxn ang="0">
                  <a:pos x="40" y="31"/>
                </a:cxn>
                <a:cxn ang="0">
                  <a:pos x="42" y="31"/>
                </a:cxn>
                <a:cxn ang="0">
                  <a:pos x="58" y="31"/>
                </a:cxn>
                <a:cxn ang="0">
                  <a:pos x="58" y="35"/>
                </a:cxn>
                <a:cxn ang="0">
                  <a:pos x="56" y="46"/>
                </a:cxn>
                <a:cxn ang="0">
                  <a:pos x="54" y="46"/>
                </a:cxn>
                <a:cxn ang="0">
                  <a:pos x="44" y="46"/>
                </a:cxn>
                <a:cxn ang="0">
                  <a:pos x="37" y="46"/>
                </a:cxn>
                <a:cxn ang="0">
                  <a:pos x="26" y="91"/>
                </a:cxn>
                <a:cxn ang="0">
                  <a:pos x="21" y="118"/>
                </a:cxn>
                <a:cxn ang="0">
                  <a:pos x="19" y="121"/>
                </a:cxn>
                <a:cxn ang="0">
                  <a:pos x="19" y="125"/>
                </a:cxn>
                <a:cxn ang="0">
                  <a:pos x="19" y="126"/>
                </a:cxn>
                <a:cxn ang="0">
                  <a:pos x="21" y="130"/>
                </a:cxn>
                <a:cxn ang="0">
                  <a:pos x="26" y="132"/>
                </a:cxn>
                <a:cxn ang="0">
                  <a:pos x="30" y="132"/>
                </a:cxn>
                <a:cxn ang="0">
                  <a:pos x="33" y="132"/>
                </a:cxn>
                <a:cxn ang="0">
                  <a:pos x="37" y="132"/>
                </a:cxn>
                <a:cxn ang="0">
                  <a:pos x="40" y="130"/>
                </a:cxn>
                <a:cxn ang="0">
                  <a:pos x="37" y="139"/>
                </a:cxn>
                <a:cxn ang="0">
                  <a:pos x="37" y="144"/>
                </a:cxn>
              </a:cxnLst>
              <a:rect l="0" t="0" r="r" b="b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30" y="148"/>
                  </a:lnTo>
                  <a:lnTo>
                    <a:pt x="28" y="148"/>
                  </a:lnTo>
                  <a:lnTo>
                    <a:pt x="26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23" y="148"/>
                  </a:lnTo>
                  <a:lnTo>
                    <a:pt x="21" y="148"/>
                  </a:lnTo>
                  <a:lnTo>
                    <a:pt x="17" y="148"/>
                  </a:lnTo>
                  <a:lnTo>
                    <a:pt x="10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8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3" y="104"/>
                  </a:lnTo>
                  <a:lnTo>
                    <a:pt x="10" y="72"/>
                  </a:lnTo>
                  <a:lnTo>
                    <a:pt x="16" y="47"/>
                  </a:lnTo>
                  <a:lnTo>
                    <a:pt x="17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7" y="46"/>
                  </a:lnTo>
                  <a:lnTo>
                    <a:pt x="2" y="46"/>
                  </a:lnTo>
                  <a:lnTo>
                    <a:pt x="2" y="46"/>
                  </a:lnTo>
                  <a:lnTo>
                    <a:pt x="2" y="44"/>
                  </a:lnTo>
                  <a:lnTo>
                    <a:pt x="3" y="39"/>
                  </a:lnTo>
                  <a:lnTo>
                    <a:pt x="3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6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6" y="46"/>
                  </a:lnTo>
                  <a:lnTo>
                    <a:pt x="54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26" y="91"/>
                  </a:lnTo>
                  <a:lnTo>
                    <a:pt x="21" y="118"/>
                  </a:lnTo>
                  <a:lnTo>
                    <a:pt x="21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6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3" y="132"/>
                  </a:lnTo>
                  <a:lnTo>
                    <a:pt x="35" y="132"/>
                  </a:lnTo>
                  <a:lnTo>
                    <a:pt x="37" y="132"/>
                  </a:lnTo>
                  <a:lnTo>
                    <a:pt x="39" y="132"/>
                  </a:lnTo>
                  <a:lnTo>
                    <a:pt x="40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lnTo>
                    <a:pt x="37" y="144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1" name="Freeform 42"/>
            <p:cNvSpPr>
              <a:spLocks noEditPoints="1"/>
            </p:cNvSpPr>
            <p:nvPr/>
          </p:nvSpPr>
          <p:spPr bwMode="auto">
            <a:xfrm>
              <a:off x="5431" y="2982"/>
              <a:ext cx="54" cy="156"/>
            </a:xfrm>
            <a:custGeom>
              <a:avLst/>
              <a:gdLst/>
              <a:ahLst/>
              <a:cxnLst>
                <a:cxn ang="0">
                  <a:pos x="31" y="22"/>
                </a:cxn>
                <a:cxn ang="0">
                  <a:pos x="31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47" y="0"/>
                </a:cxn>
                <a:cxn ang="0">
                  <a:pos x="52" y="0"/>
                </a:cxn>
                <a:cxn ang="0">
                  <a:pos x="54" y="0"/>
                </a:cxn>
                <a:cxn ang="0">
                  <a:pos x="52" y="5"/>
                </a:cxn>
                <a:cxn ang="0">
                  <a:pos x="51" y="15"/>
                </a:cxn>
                <a:cxn ang="0">
                  <a:pos x="49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45" y="22"/>
                </a:cxn>
                <a:cxn ang="0">
                  <a:pos x="37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5" y="87"/>
                </a:cxn>
                <a:cxn ang="0">
                  <a:pos x="24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5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7" y="156"/>
                </a:cxn>
                <a:cxn ang="0">
                  <a:pos x="15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4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2" y="0"/>
                  </a:lnTo>
                  <a:lnTo>
                    <a:pt x="54" y="0"/>
                  </a:lnTo>
                  <a:lnTo>
                    <a:pt x="52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5" y="22"/>
                  </a:lnTo>
                  <a:lnTo>
                    <a:pt x="37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5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5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2" name="Freeform 43"/>
            <p:cNvSpPr>
              <a:spLocks/>
            </p:cNvSpPr>
            <p:nvPr/>
          </p:nvSpPr>
          <p:spPr bwMode="auto">
            <a:xfrm>
              <a:off x="5480" y="3022"/>
              <a:ext cx="100" cy="121"/>
            </a:xfrm>
            <a:custGeom>
              <a:avLst/>
              <a:gdLst/>
              <a:ahLst/>
              <a:cxnLst>
                <a:cxn ang="0">
                  <a:pos x="3" y="77"/>
                </a:cxn>
                <a:cxn ang="0">
                  <a:pos x="17" y="77"/>
                </a:cxn>
                <a:cxn ang="0">
                  <a:pos x="19" y="79"/>
                </a:cxn>
                <a:cxn ang="0">
                  <a:pos x="19" y="81"/>
                </a:cxn>
                <a:cxn ang="0">
                  <a:pos x="19" y="84"/>
                </a:cxn>
                <a:cxn ang="0">
                  <a:pos x="21" y="93"/>
                </a:cxn>
                <a:cxn ang="0">
                  <a:pos x="26" y="98"/>
                </a:cxn>
                <a:cxn ang="0">
                  <a:pos x="33" y="104"/>
                </a:cxn>
                <a:cxn ang="0">
                  <a:pos x="49" y="105"/>
                </a:cxn>
                <a:cxn ang="0">
                  <a:pos x="58" y="104"/>
                </a:cxn>
                <a:cxn ang="0">
                  <a:pos x="65" y="100"/>
                </a:cxn>
                <a:cxn ang="0">
                  <a:pos x="68" y="97"/>
                </a:cxn>
                <a:cxn ang="0">
                  <a:pos x="70" y="93"/>
                </a:cxn>
                <a:cxn ang="0">
                  <a:pos x="72" y="88"/>
                </a:cxn>
                <a:cxn ang="0">
                  <a:pos x="68" y="81"/>
                </a:cxn>
                <a:cxn ang="0">
                  <a:pos x="63" y="76"/>
                </a:cxn>
                <a:cxn ang="0">
                  <a:pos x="54" y="70"/>
                </a:cxn>
                <a:cxn ang="0">
                  <a:pos x="51" y="69"/>
                </a:cxn>
                <a:cxn ang="0">
                  <a:pos x="47" y="65"/>
                </a:cxn>
                <a:cxn ang="0">
                  <a:pos x="33" y="60"/>
                </a:cxn>
                <a:cxn ang="0">
                  <a:pos x="17" y="44"/>
                </a:cxn>
                <a:cxn ang="0">
                  <a:pos x="16" y="33"/>
                </a:cxn>
                <a:cxn ang="0">
                  <a:pos x="16" y="26"/>
                </a:cxn>
                <a:cxn ang="0">
                  <a:pos x="26" y="11"/>
                </a:cxn>
                <a:cxn ang="0">
                  <a:pos x="33" y="5"/>
                </a:cxn>
                <a:cxn ang="0">
                  <a:pos x="47" y="2"/>
                </a:cxn>
                <a:cxn ang="0">
                  <a:pos x="67" y="2"/>
                </a:cxn>
                <a:cxn ang="0">
                  <a:pos x="86" y="9"/>
                </a:cxn>
                <a:cxn ang="0">
                  <a:pos x="93" y="16"/>
                </a:cxn>
                <a:cxn ang="0">
                  <a:pos x="98" y="30"/>
                </a:cxn>
                <a:cxn ang="0">
                  <a:pos x="100" y="39"/>
                </a:cxn>
                <a:cxn ang="0">
                  <a:pos x="98" y="39"/>
                </a:cxn>
                <a:cxn ang="0">
                  <a:pos x="88" y="39"/>
                </a:cxn>
                <a:cxn ang="0">
                  <a:pos x="82" y="39"/>
                </a:cxn>
                <a:cxn ang="0">
                  <a:pos x="79" y="28"/>
                </a:cxn>
                <a:cxn ang="0">
                  <a:pos x="75" y="21"/>
                </a:cxn>
                <a:cxn ang="0">
                  <a:pos x="61" y="18"/>
                </a:cxn>
                <a:cxn ang="0">
                  <a:pos x="53" y="18"/>
                </a:cxn>
                <a:cxn ang="0">
                  <a:pos x="40" y="19"/>
                </a:cxn>
                <a:cxn ang="0">
                  <a:pos x="39" y="21"/>
                </a:cxn>
                <a:cxn ang="0">
                  <a:pos x="35" y="26"/>
                </a:cxn>
                <a:cxn ang="0">
                  <a:pos x="35" y="30"/>
                </a:cxn>
                <a:cxn ang="0">
                  <a:pos x="35" y="35"/>
                </a:cxn>
                <a:cxn ang="0">
                  <a:pos x="40" y="42"/>
                </a:cxn>
                <a:cxn ang="0">
                  <a:pos x="49" y="47"/>
                </a:cxn>
                <a:cxn ang="0">
                  <a:pos x="54" y="49"/>
                </a:cxn>
                <a:cxn ang="0">
                  <a:pos x="65" y="54"/>
                </a:cxn>
                <a:cxn ang="0">
                  <a:pos x="84" y="67"/>
                </a:cxn>
                <a:cxn ang="0">
                  <a:pos x="88" y="72"/>
                </a:cxn>
                <a:cxn ang="0">
                  <a:pos x="90" y="84"/>
                </a:cxn>
                <a:cxn ang="0">
                  <a:pos x="90" y="93"/>
                </a:cxn>
                <a:cxn ang="0">
                  <a:pos x="84" y="105"/>
                </a:cxn>
                <a:cxn ang="0">
                  <a:pos x="75" y="113"/>
                </a:cxn>
                <a:cxn ang="0">
                  <a:pos x="61" y="120"/>
                </a:cxn>
                <a:cxn ang="0">
                  <a:pos x="46" y="121"/>
                </a:cxn>
                <a:cxn ang="0">
                  <a:pos x="35" y="121"/>
                </a:cxn>
                <a:cxn ang="0">
                  <a:pos x="14" y="113"/>
                </a:cxn>
                <a:cxn ang="0">
                  <a:pos x="9" y="109"/>
                </a:cxn>
                <a:cxn ang="0">
                  <a:pos x="3" y="102"/>
                </a:cxn>
                <a:cxn ang="0">
                  <a:pos x="0" y="81"/>
                </a:cxn>
                <a:cxn ang="0">
                  <a:pos x="2" y="77"/>
                </a:cxn>
                <a:cxn ang="0">
                  <a:pos x="2" y="77"/>
                </a:cxn>
              </a:cxnLst>
              <a:rect l="0" t="0" r="r" b="b"/>
              <a:pathLst>
                <a:path w="100" h="121">
                  <a:moveTo>
                    <a:pt x="2" y="77"/>
                  </a:moveTo>
                  <a:lnTo>
                    <a:pt x="3" y="77"/>
                  </a:lnTo>
                  <a:lnTo>
                    <a:pt x="12" y="77"/>
                  </a:lnTo>
                  <a:lnTo>
                    <a:pt x="17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4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8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3" y="76"/>
                  </a:lnTo>
                  <a:lnTo>
                    <a:pt x="61" y="74"/>
                  </a:lnTo>
                  <a:lnTo>
                    <a:pt x="54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7" y="67"/>
                  </a:lnTo>
                  <a:lnTo>
                    <a:pt x="47" y="65"/>
                  </a:lnTo>
                  <a:lnTo>
                    <a:pt x="42" y="63"/>
                  </a:lnTo>
                  <a:lnTo>
                    <a:pt x="33" y="60"/>
                  </a:lnTo>
                  <a:lnTo>
                    <a:pt x="21" y="49"/>
                  </a:lnTo>
                  <a:lnTo>
                    <a:pt x="17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6" y="11"/>
                  </a:lnTo>
                  <a:lnTo>
                    <a:pt x="28" y="9"/>
                  </a:lnTo>
                  <a:lnTo>
                    <a:pt x="33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8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100" y="39"/>
                  </a:lnTo>
                  <a:lnTo>
                    <a:pt x="98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2" y="39"/>
                  </a:lnTo>
                  <a:lnTo>
                    <a:pt x="82" y="39"/>
                  </a:lnTo>
                  <a:lnTo>
                    <a:pt x="82" y="39"/>
                  </a:lnTo>
                  <a:lnTo>
                    <a:pt x="79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2" y="19"/>
                  </a:lnTo>
                  <a:lnTo>
                    <a:pt x="61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0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4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5" y="62"/>
                  </a:lnTo>
                  <a:lnTo>
                    <a:pt x="84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1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4" y="105"/>
                  </a:lnTo>
                  <a:lnTo>
                    <a:pt x="79" y="111"/>
                  </a:lnTo>
                  <a:lnTo>
                    <a:pt x="75" y="113"/>
                  </a:lnTo>
                  <a:lnTo>
                    <a:pt x="72" y="116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3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2" y="77"/>
                  </a:lnTo>
                  <a:lnTo>
                    <a:pt x="2" y="77"/>
                  </a:lnTo>
                  <a:lnTo>
                    <a:pt x="2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3" name="Freeform 44"/>
            <p:cNvSpPr>
              <a:spLocks/>
            </p:cNvSpPr>
            <p:nvPr/>
          </p:nvSpPr>
          <p:spPr bwMode="auto">
            <a:xfrm>
              <a:off x="5594" y="2994"/>
              <a:ext cx="60" cy="148"/>
            </a:xfrm>
            <a:custGeom>
              <a:avLst/>
              <a:gdLst/>
              <a:ahLst/>
              <a:cxnLst>
                <a:cxn ang="0">
                  <a:pos x="35" y="146"/>
                </a:cxn>
                <a:cxn ang="0">
                  <a:pos x="28" y="148"/>
                </a:cxn>
                <a:cxn ang="0">
                  <a:pos x="27" y="148"/>
                </a:cxn>
                <a:cxn ang="0">
                  <a:pos x="23" y="148"/>
                </a:cxn>
                <a:cxn ang="0">
                  <a:pos x="19" y="148"/>
                </a:cxn>
                <a:cxn ang="0">
                  <a:pos x="11" y="146"/>
                </a:cxn>
                <a:cxn ang="0">
                  <a:pos x="5" y="142"/>
                </a:cxn>
                <a:cxn ang="0">
                  <a:pos x="0" y="137"/>
                </a:cxn>
                <a:cxn ang="0">
                  <a:pos x="0" y="130"/>
                </a:cxn>
                <a:cxn ang="0">
                  <a:pos x="0" y="126"/>
                </a:cxn>
                <a:cxn ang="0">
                  <a:pos x="0" y="123"/>
                </a:cxn>
                <a:cxn ang="0">
                  <a:pos x="0" y="116"/>
                </a:cxn>
                <a:cxn ang="0">
                  <a:pos x="4" y="104"/>
                </a:cxn>
                <a:cxn ang="0">
                  <a:pos x="16" y="47"/>
                </a:cxn>
                <a:cxn ang="0">
                  <a:pos x="16" y="46"/>
                </a:cxn>
                <a:cxn ang="0">
                  <a:pos x="5" y="46"/>
                </a:cxn>
                <a:cxn ang="0">
                  <a:pos x="0" y="46"/>
                </a:cxn>
                <a:cxn ang="0">
                  <a:pos x="2" y="39"/>
                </a:cxn>
                <a:cxn ang="0">
                  <a:pos x="5" y="31"/>
                </a:cxn>
                <a:cxn ang="0">
                  <a:pos x="14" y="31"/>
                </a:cxn>
                <a:cxn ang="0">
                  <a:pos x="21" y="31"/>
                </a:cxn>
                <a:cxn ang="0">
                  <a:pos x="25" y="12"/>
                </a:cxn>
                <a:cxn ang="0">
                  <a:pos x="28" y="0"/>
                </a:cxn>
                <a:cxn ang="0">
                  <a:pos x="39" y="0"/>
                </a:cxn>
                <a:cxn ang="0">
                  <a:pos x="48" y="0"/>
                </a:cxn>
                <a:cxn ang="0">
                  <a:pos x="42" y="21"/>
                </a:cxn>
                <a:cxn ang="0">
                  <a:pos x="41" y="31"/>
                </a:cxn>
                <a:cxn ang="0">
                  <a:pos x="51" y="31"/>
                </a:cxn>
                <a:cxn ang="0">
                  <a:pos x="60" y="31"/>
                </a:cxn>
                <a:cxn ang="0">
                  <a:pos x="56" y="40"/>
                </a:cxn>
                <a:cxn ang="0">
                  <a:pos x="56" y="46"/>
                </a:cxn>
                <a:cxn ang="0">
                  <a:pos x="53" y="46"/>
                </a:cxn>
                <a:cxn ang="0">
                  <a:pos x="37" y="46"/>
                </a:cxn>
                <a:cxn ang="0">
                  <a:pos x="34" y="58"/>
                </a:cxn>
                <a:cxn ang="0">
                  <a:pos x="19" y="118"/>
                </a:cxn>
                <a:cxn ang="0">
                  <a:pos x="19" y="119"/>
                </a:cxn>
                <a:cxn ang="0">
                  <a:pos x="19" y="121"/>
                </a:cxn>
                <a:cxn ang="0">
                  <a:pos x="19" y="125"/>
                </a:cxn>
                <a:cxn ang="0">
                  <a:pos x="19" y="126"/>
                </a:cxn>
                <a:cxn ang="0">
                  <a:pos x="21" y="130"/>
                </a:cxn>
                <a:cxn ang="0">
                  <a:pos x="27" y="132"/>
                </a:cxn>
                <a:cxn ang="0">
                  <a:pos x="30" y="132"/>
                </a:cxn>
                <a:cxn ang="0">
                  <a:pos x="34" y="132"/>
                </a:cxn>
                <a:cxn ang="0">
                  <a:pos x="39" y="132"/>
                </a:cxn>
                <a:cxn ang="0">
                  <a:pos x="39" y="133"/>
                </a:cxn>
                <a:cxn ang="0">
                  <a:pos x="37" y="144"/>
                </a:cxn>
                <a:cxn ang="0">
                  <a:pos x="37" y="144"/>
                </a:cxn>
              </a:cxnLst>
              <a:rect l="0" t="0" r="r" b="b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28" y="148"/>
                  </a:lnTo>
                  <a:lnTo>
                    <a:pt x="28" y="148"/>
                  </a:lnTo>
                  <a:lnTo>
                    <a:pt x="27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23" y="148"/>
                  </a:lnTo>
                  <a:lnTo>
                    <a:pt x="19" y="148"/>
                  </a:lnTo>
                  <a:lnTo>
                    <a:pt x="16" y="148"/>
                  </a:lnTo>
                  <a:lnTo>
                    <a:pt x="11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4" y="104"/>
                  </a:lnTo>
                  <a:lnTo>
                    <a:pt x="11" y="72"/>
                  </a:lnTo>
                  <a:lnTo>
                    <a:pt x="16" y="47"/>
                  </a:lnTo>
                  <a:lnTo>
                    <a:pt x="18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5" y="46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2" y="39"/>
                  </a:lnTo>
                  <a:lnTo>
                    <a:pt x="4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8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6" y="46"/>
                  </a:lnTo>
                  <a:lnTo>
                    <a:pt x="55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25" y="91"/>
                  </a:lnTo>
                  <a:lnTo>
                    <a:pt x="19" y="118"/>
                  </a:lnTo>
                  <a:lnTo>
                    <a:pt x="19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7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4" y="132"/>
                  </a:lnTo>
                  <a:lnTo>
                    <a:pt x="35" y="132"/>
                  </a:lnTo>
                  <a:lnTo>
                    <a:pt x="39" y="132"/>
                  </a:lnTo>
                  <a:lnTo>
                    <a:pt x="41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lnTo>
                    <a:pt x="37" y="144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4" name="Freeform 45"/>
            <p:cNvSpPr>
              <a:spLocks/>
            </p:cNvSpPr>
            <p:nvPr/>
          </p:nvSpPr>
          <p:spPr bwMode="auto">
            <a:xfrm>
              <a:off x="5645" y="3022"/>
              <a:ext cx="100" cy="121"/>
            </a:xfrm>
            <a:custGeom>
              <a:avLst/>
              <a:gdLst/>
              <a:ahLst/>
              <a:cxnLst>
                <a:cxn ang="0">
                  <a:pos x="2" y="77"/>
                </a:cxn>
                <a:cxn ang="0">
                  <a:pos x="18" y="77"/>
                </a:cxn>
                <a:cxn ang="0">
                  <a:pos x="19" y="79"/>
                </a:cxn>
                <a:cxn ang="0">
                  <a:pos x="19" y="81"/>
                </a:cxn>
                <a:cxn ang="0">
                  <a:pos x="19" y="84"/>
                </a:cxn>
                <a:cxn ang="0">
                  <a:pos x="21" y="93"/>
                </a:cxn>
                <a:cxn ang="0">
                  <a:pos x="26" y="98"/>
                </a:cxn>
                <a:cxn ang="0">
                  <a:pos x="34" y="104"/>
                </a:cxn>
                <a:cxn ang="0">
                  <a:pos x="48" y="105"/>
                </a:cxn>
                <a:cxn ang="0">
                  <a:pos x="53" y="105"/>
                </a:cxn>
                <a:cxn ang="0">
                  <a:pos x="63" y="102"/>
                </a:cxn>
                <a:cxn ang="0">
                  <a:pos x="67" y="98"/>
                </a:cxn>
                <a:cxn ang="0">
                  <a:pos x="70" y="95"/>
                </a:cxn>
                <a:cxn ang="0">
                  <a:pos x="70" y="90"/>
                </a:cxn>
                <a:cxn ang="0">
                  <a:pos x="70" y="84"/>
                </a:cxn>
                <a:cxn ang="0">
                  <a:pos x="69" y="79"/>
                </a:cxn>
                <a:cxn ang="0">
                  <a:pos x="62" y="74"/>
                </a:cxn>
                <a:cxn ang="0">
                  <a:pos x="53" y="69"/>
                </a:cxn>
                <a:cxn ang="0">
                  <a:pos x="48" y="67"/>
                </a:cxn>
                <a:cxn ang="0">
                  <a:pos x="42" y="63"/>
                </a:cxn>
                <a:cxn ang="0">
                  <a:pos x="21" y="49"/>
                </a:cxn>
                <a:cxn ang="0">
                  <a:pos x="16" y="37"/>
                </a:cxn>
                <a:cxn ang="0">
                  <a:pos x="16" y="32"/>
                </a:cxn>
                <a:cxn ang="0">
                  <a:pos x="19" y="18"/>
                </a:cxn>
                <a:cxn ang="0">
                  <a:pos x="28" y="9"/>
                </a:cxn>
                <a:cxn ang="0">
                  <a:pos x="37" y="3"/>
                </a:cxn>
                <a:cxn ang="0">
                  <a:pos x="58" y="0"/>
                </a:cxn>
                <a:cxn ang="0">
                  <a:pos x="77" y="3"/>
                </a:cxn>
                <a:cxn ang="0">
                  <a:pos x="90" y="9"/>
                </a:cxn>
                <a:cxn ang="0">
                  <a:pos x="95" y="19"/>
                </a:cxn>
                <a:cxn ang="0">
                  <a:pos x="100" y="37"/>
                </a:cxn>
                <a:cxn ang="0">
                  <a:pos x="100" y="39"/>
                </a:cxn>
                <a:cxn ang="0">
                  <a:pos x="97" y="39"/>
                </a:cxn>
                <a:cxn ang="0">
                  <a:pos x="83" y="39"/>
                </a:cxn>
                <a:cxn ang="0">
                  <a:pos x="83" y="39"/>
                </a:cxn>
                <a:cxn ang="0">
                  <a:pos x="76" y="23"/>
                </a:cxn>
                <a:cxn ang="0">
                  <a:pos x="72" y="19"/>
                </a:cxn>
                <a:cxn ang="0">
                  <a:pos x="58" y="16"/>
                </a:cxn>
                <a:cxn ang="0">
                  <a:pos x="46" y="18"/>
                </a:cxn>
                <a:cxn ang="0">
                  <a:pos x="41" y="19"/>
                </a:cxn>
                <a:cxn ang="0">
                  <a:pos x="37" y="23"/>
                </a:cxn>
                <a:cxn ang="0">
                  <a:pos x="35" y="30"/>
                </a:cxn>
                <a:cxn ang="0">
                  <a:pos x="35" y="32"/>
                </a:cxn>
                <a:cxn ang="0">
                  <a:pos x="37" y="39"/>
                </a:cxn>
                <a:cxn ang="0">
                  <a:pos x="44" y="44"/>
                </a:cxn>
                <a:cxn ang="0">
                  <a:pos x="53" y="47"/>
                </a:cxn>
                <a:cxn ang="0">
                  <a:pos x="58" y="51"/>
                </a:cxn>
                <a:cxn ang="0">
                  <a:pos x="76" y="62"/>
                </a:cxn>
                <a:cxn ang="0">
                  <a:pos x="86" y="67"/>
                </a:cxn>
                <a:cxn ang="0">
                  <a:pos x="90" y="77"/>
                </a:cxn>
                <a:cxn ang="0">
                  <a:pos x="92" y="84"/>
                </a:cxn>
                <a:cxn ang="0">
                  <a:pos x="88" y="97"/>
                </a:cxn>
                <a:cxn ang="0">
                  <a:pos x="79" y="111"/>
                </a:cxn>
                <a:cxn ang="0">
                  <a:pos x="70" y="116"/>
                </a:cxn>
                <a:cxn ang="0">
                  <a:pos x="48" y="121"/>
                </a:cxn>
                <a:cxn ang="0">
                  <a:pos x="42" y="121"/>
                </a:cxn>
                <a:cxn ang="0">
                  <a:pos x="23" y="118"/>
                </a:cxn>
                <a:cxn ang="0">
                  <a:pos x="12" y="111"/>
                </a:cxn>
                <a:cxn ang="0">
                  <a:pos x="5" y="105"/>
                </a:cxn>
                <a:cxn ang="0">
                  <a:pos x="0" y="91"/>
                </a:cxn>
                <a:cxn ang="0">
                  <a:pos x="0" y="79"/>
                </a:cxn>
                <a:cxn ang="0">
                  <a:pos x="0" y="77"/>
                </a:cxn>
              </a:cxnLst>
              <a:rect l="0" t="0" r="r" b="b"/>
              <a:pathLst>
                <a:path w="100" h="121">
                  <a:moveTo>
                    <a:pt x="0" y="77"/>
                  </a:moveTo>
                  <a:lnTo>
                    <a:pt x="2" y="77"/>
                  </a:lnTo>
                  <a:lnTo>
                    <a:pt x="11" y="77"/>
                  </a:lnTo>
                  <a:lnTo>
                    <a:pt x="18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5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5"/>
                  </a:lnTo>
                  <a:lnTo>
                    <a:pt x="48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9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4"/>
                  </a:lnTo>
                  <a:lnTo>
                    <a:pt x="69" y="81"/>
                  </a:lnTo>
                  <a:lnTo>
                    <a:pt x="69" y="79"/>
                  </a:lnTo>
                  <a:lnTo>
                    <a:pt x="63" y="76"/>
                  </a:lnTo>
                  <a:lnTo>
                    <a:pt x="62" y="74"/>
                  </a:lnTo>
                  <a:lnTo>
                    <a:pt x="55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8" y="67"/>
                  </a:lnTo>
                  <a:lnTo>
                    <a:pt x="48" y="65"/>
                  </a:lnTo>
                  <a:lnTo>
                    <a:pt x="42" y="63"/>
                  </a:lnTo>
                  <a:lnTo>
                    <a:pt x="34" y="60"/>
                  </a:lnTo>
                  <a:lnTo>
                    <a:pt x="21" y="49"/>
                  </a:lnTo>
                  <a:lnTo>
                    <a:pt x="18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5" y="11"/>
                  </a:lnTo>
                  <a:lnTo>
                    <a:pt x="28" y="9"/>
                  </a:lnTo>
                  <a:lnTo>
                    <a:pt x="34" y="5"/>
                  </a:lnTo>
                  <a:lnTo>
                    <a:pt x="37" y="3"/>
                  </a:lnTo>
                  <a:lnTo>
                    <a:pt x="48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9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100" y="39"/>
                  </a:lnTo>
                  <a:lnTo>
                    <a:pt x="99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3" y="39"/>
                  </a:lnTo>
                  <a:lnTo>
                    <a:pt x="83" y="39"/>
                  </a:lnTo>
                  <a:lnTo>
                    <a:pt x="83" y="39"/>
                  </a:lnTo>
                  <a:lnTo>
                    <a:pt x="79" y="28"/>
                  </a:lnTo>
                  <a:lnTo>
                    <a:pt x="76" y="23"/>
                  </a:lnTo>
                  <a:lnTo>
                    <a:pt x="76" y="21"/>
                  </a:lnTo>
                  <a:lnTo>
                    <a:pt x="72" y="19"/>
                  </a:lnTo>
                  <a:lnTo>
                    <a:pt x="62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1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5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6" y="62"/>
                  </a:lnTo>
                  <a:lnTo>
                    <a:pt x="85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2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3" y="105"/>
                  </a:lnTo>
                  <a:lnTo>
                    <a:pt x="79" y="111"/>
                  </a:lnTo>
                  <a:lnTo>
                    <a:pt x="76" y="113"/>
                  </a:lnTo>
                  <a:lnTo>
                    <a:pt x="70" y="116"/>
                  </a:lnTo>
                  <a:lnTo>
                    <a:pt x="60" y="120"/>
                  </a:lnTo>
                  <a:lnTo>
                    <a:pt x="48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4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</p:grp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2544" y="1822428"/>
            <a:ext cx="8220075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42059" y="3502025"/>
            <a:ext cx="2738475" cy="2774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09404" y="3502025"/>
            <a:ext cx="2774988" cy="2769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73005" y="3502026"/>
            <a:ext cx="2701603" cy="273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3" name="Rectangle 3"/>
          <p:cNvSpPr txBox="1">
            <a:spLocks/>
          </p:cNvSpPr>
          <p:nvPr/>
        </p:nvSpPr>
        <p:spPr>
          <a:xfrm>
            <a:off x="1459267" y="356965"/>
            <a:ext cx="6225466" cy="659591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>
                <a:rot lat="0" lon="0" rev="0"/>
              </a:camera>
              <a:lightRig rig="contrasting" dir="t">
                <a:rot lat="0" lon="0" rev="7500000"/>
              </a:lightRig>
            </a:scene3d>
            <a:sp3d contourW="6350" prstMaterial="metal">
              <a:bevelT w="13081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extLst/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defRPr/>
            </a:pPr>
            <a:r>
              <a:rPr lang="en-ZW" sz="3600" b="1" spc="-150" dirty="0" smtClean="0">
                <a:ln/>
                <a:solidFill>
                  <a:srgbClr val="FFFF00"/>
                </a:solidFill>
                <a:latin typeface="+mj-lt"/>
                <a:ea typeface="+mj-ea"/>
                <a:cs typeface="+mj-cs"/>
              </a:rPr>
              <a:t>Model vs. RSM (POF %)</a:t>
            </a:r>
            <a:endParaRPr lang="en-ZW" sz="3600" b="1" spc="-150" dirty="0">
              <a:ln/>
              <a:solidFill>
                <a:srgbClr val="FFFF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6031" y="1343557"/>
            <a:ext cx="37243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Homogeneous Slope :  (Lognormal)</a:t>
            </a:r>
            <a:endParaRPr lang="en-ZW" b="1" dirty="0">
              <a:solidFill>
                <a:srgbClr val="FFFF00"/>
              </a:solidFill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8"/>
          <a:srcRect l="23000" t="38334" r="38667" b="37708"/>
          <a:stretch>
            <a:fillRect/>
          </a:stretch>
        </p:blipFill>
        <p:spPr bwMode="auto">
          <a:xfrm>
            <a:off x="1466808" y="2091873"/>
            <a:ext cx="547695" cy="182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8"/>
          <a:srcRect l="23000" t="43126" r="38667" b="37708"/>
          <a:stretch>
            <a:fillRect/>
          </a:stretch>
        </p:blipFill>
        <p:spPr bwMode="auto">
          <a:xfrm>
            <a:off x="6397650" y="2127232"/>
            <a:ext cx="547695" cy="146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9"/>
          <a:srcRect l="14062" t="27380" r="22048" b="38393"/>
          <a:stretch>
            <a:fillRect/>
          </a:stretch>
        </p:blipFill>
        <p:spPr bwMode="auto">
          <a:xfrm>
            <a:off x="3881425" y="2084369"/>
            <a:ext cx="584208" cy="182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53" name="Group 6"/>
          <p:cNvGrpSpPr>
            <a:grpSpLocks/>
          </p:cNvGrpSpPr>
          <p:nvPr/>
        </p:nvGrpSpPr>
        <p:grpSpPr bwMode="auto">
          <a:xfrm>
            <a:off x="5552598" y="6263695"/>
            <a:ext cx="3051836" cy="435147"/>
            <a:chOff x="722" y="2406"/>
            <a:chExt cx="5023" cy="940"/>
          </a:xfrm>
        </p:grpSpPr>
        <p:sp>
          <p:nvSpPr>
            <p:cNvPr id="54" name="Freeform 7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/>
              <a:ahLst/>
              <a:cxnLst>
                <a:cxn ang="0">
                  <a:pos x="626" y="134"/>
                </a:cxn>
                <a:cxn ang="0">
                  <a:pos x="663" y="238"/>
                </a:cxn>
                <a:cxn ang="0">
                  <a:pos x="686" y="301"/>
                </a:cxn>
                <a:cxn ang="0">
                  <a:pos x="696" y="255"/>
                </a:cxn>
                <a:cxn ang="0">
                  <a:pos x="758" y="8"/>
                </a:cxn>
                <a:cxn ang="0">
                  <a:pos x="761" y="0"/>
                </a:cxn>
                <a:cxn ang="0">
                  <a:pos x="831" y="0"/>
                </a:cxn>
                <a:cxn ang="0">
                  <a:pos x="875" y="0"/>
                </a:cxn>
                <a:cxn ang="0">
                  <a:pos x="863" y="48"/>
                </a:cxn>
                <a:cxn ang="0">
                  <a:pos x="802" y="296"/>
                </a:cxn>
                <a:cxn ang="0">
                  <a:pos x="803" y="299"/>
                </a:cxn>
                <a:cxn ang="0">
                  <a:pos x="902" y="196"/>
                </a:cxn>
                <a:cxn ang="0">
                  <a:pos x="963" y="131"/>
                </a:cxn>
                <a:cxn ang="0">
                  <a:pos x="1062" y="131"/>
                </a:cxn>
                <a:cxn ang="0">
                  <a:pos x="1582" y="131"/>
                </a:cxn>
                <a:cxn ang="0">
                  <a:pos x="1594" y="134"/>
                </a:cxn>
                <a:cxn ang="0">
                  <a:pos x="1577" y="204"/>
                </a:cxn>
                <a:cxn ang="0">
                  <a:pos x="1566" y="247"/>
                </a:cxn>
                <a:cxn ang="0">
                  <a:pos x="1480" y="247"/>
                </a:cxn>
                <a:cxn ang="0">
                  <a:pos x="1027" y="247"/>
                </a:cxn>
                <a:cxn ang="0">
                  <a:pos x="1009" y="255"/>
                </a:cxn>
                <a:cxn ang="0">
                  <a:pos x="796" y="477"/>
                </a:cxn>
                <a:cxn ang="0">
                  <a:pos x="664" y="614"/>
                </a:cxn>
                <a:cxn ang="0">
                  <a:pos x="643" y="558"/>
                </a:cxn>
                <a:cxn ang="0">
                  <a:pos x="538" y="255"/>
                </a:cxn>
                <a:cxn ang="0">
                  <a:pos x="524" y="247"/>
                </a:cxn>
                <a:cxn ang="0">
                  <a:pos x="200" y="247"/>
                </a:cxn>
                <a:cxn ang="0">
                  <a:pos x="0" y="247"/>
                </a:cxn>
                <a:cxn ang="0">
                  <a:pos x="3" y="229"/>
                </a:cxn>
                <a:cxn ang="0">
                  <a:pos x="28" y="134"/>
                </a:cxn>
                <a:cxn ang="0">
                  <a:pos x="40" y="131"/>
                </a:cxn>
                <a:cxn ang="0">
                  <a:pos x="401" y="131"/>
                </a:cxn>
                <a:cxn ang="0">
                  <a:pos x="626" y="131"/>
                </a:cxn>
              </a:cxnLst>
              <a:rect l="0" t="0" r="r" b="b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  <a:lnTo>
                    <a:pt x="626" y="13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55" name="Freeform 8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/>
              <a:ahLst/>
              <a:cxnLst>
                <a:cxn ang="0">
                  <a:pos x="626" y="134"/>
                </a:cxn>
                <a:cxn ang="0">
                  <a:pos x="663" y="238"/>
                </a:cxn>
                <a:cxn ang="0">
                  <a:pos x="686" y="301"/>
                </a:cxn>
                <a:cxn ang="0">
                  <a:pos x="696" y="255"/>
                </a:cxn>
                <a:cxn ang="0">
                  <a:pos x="758" y="8"/>
                </a:cxn>
                <a:cxn ang="0">
                  <a:pos x="761" y="0"/>
                </a:cxn>
                <a:cxn ang="0">
                  <a:pos x="831" y="0"/>
                </a:cxn>
                <a:cxn ang="0">
                  <a:pos x="875" y="0"/>
                </a:cxn>
                <a:cxn ang="0">
                  <a:pos x="863" y="48"/>
                </a:cxn>
                <a:cxn ang="0">
                  <a:pos x="802" y="296"/>
                </a:cxn>
                <a:cxn ang="0">
                  <a:pos x="803" y="299"/>
                </a:cxn>
                <a:cxn ang="0">
                  <a:pos x="902" y="196"/>
                </a:cxn>
                <a:cxn ang="0">
                  <a:pos x="963" y="131"/>
                </a:cxn>
                <a:cxn ang="0">
                  <a:pos x="1062" y="131"/>
                </a:cxn>
                <a:cxn ang="0">
                  <a:pos x="1582" y="131"/>
                </a:cxn>
                <a:cxn ang="0">
                  <a:pos x="1594" y="134"/>
                </a:cxn>
                <a:cxn ang="0">
                  <a:pos x="1577" y="204"/>
                </a:cxn>
                <a:cxn ang="0">
                  <a:pos x="1566" y="247"/>
                </a:cxn>
                <a:cxn ang="0">
                  <a:pos x="1480" y="247"/>
                </a:cxn>
                <a:cxn ang="0">
                  <a:pos x="1027" y="247"/>
                </a:cxn>
                <a:cxn ang="0">
                  <a:pos x="1009" y="255"/>
                </a:cxn>
                <a:cxn ang="0">
                  <a:pos x="796" y="477"/>
                </a:cxn>
                <a:cxn ang="0">
                  <a:pos x="664" y="614"/>
                </a:cxn>
                <a:cxn ang="0">
                  <a:pos x="643" y="558"/>
                </a:cxn>
                <a:cxn ang="0">
                  <a:pos x="538" y="255"/>
                </a:cxn>
                <a:cxn ang="0">
                  <a:pos x="524" y="247"/>
                </a:cxn>
                <a:cxn ang="0">
                  <a:pos x="200" y="247"/>
                </a:cxn>
                <a:cxn ang="0">
                  <a:pos x="0" y="247"/>
                </a:cxn>
                <a:cxn ang="0">
                  <a:pos x="3" y="229"/>
                </a:cxn>
                <a:cxn ang="0">
                  <a:pos x="28" y="134"/>
                </a:cxn>
                <a:cxn ang="0">
                  <a:pos x="40" y="131"/>
                </a:cxn>
                <a:cxn ang="0">
                  <a:pos x="401" y="131"/>
                </a:cxn>
                <a:cxn ang="0">
                  <a:pos x="626" y="131"/>
                </a:cxn>
              </a:cxnLst>
              <a:rect l="0" t="0" r="r" b="b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</a:path>
              </a:pathLst>
            </a:custGeom>
            <a:noFill/>
            <a:ln w="30163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56" name="Freeform 9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/>
              <a:ahLst/>
              <a:cxnLst>
                <a:cxn ang="0">
                  <a:pos x="29" y="1"/>
                </a:cxn>
                <a:cxn ang="0">
                  <a:pos x="37" y="1"/>
                </a:cxn>
                <a:cxn ang="0">
                  <a:pos x="108" y="1"/>
                </a:cxn>
                <a:cxn ang="0">
                  <a:pos x="345" y="1"/>
                </a:cxn>
                <a:cxn ang="0">
                  <a:pos x="528" y="1"/>
                </a:cxn>
                <a:cxn ang="0">
                  <a:pos x="538" y="0"/>
                </a:cxn>
                <a:cxn ang="0">
                  <a:pos x="540" y="8"/>
                </a:cxn>
                <a:cxn ang="0">
                  <a:pos x="560" y="65"/>
                </a:cxn>
                <a:cxn ang="0">
                  <a:pos x="628" y="255"/>
                </a:cxn>
                <a:cxn ang="0">
                  <a:pos x="681" y="399"/>
                </a:cxn>
                <a:cxn ang="0">
                  <a:pos x="684" y="406"/>
                </a:cxn>
                <a:cxn ang="0">
                  <a:pos x="691" y="399"/>
                </a:cxn>
                <a:cxn ang="0">
                  <a:pos x="746" y="343"/>
                </a:cxn>
                <a:cxn ang="0">
                  <a:pos x="930" y="153"/>
                </a:cxn>
                <a:cxn ang="0">
                  <a:pos x="1071" y="8"/>
                </a:cxn>
                <a:cxn ang="0">
                  <a:pos x="1080" y="0"/>
                </a:cxn>
                <a:cxn ang="0">
                  <a:pos x="1089" y="0"/>
                </a:cxn>
                <a:cxn ang="0">
                  <a:pos x="1159" y="0"/>
                </a:cxn>
                <a:cxn ang="0">
                  <a:pos x="1400" y="0"/>
                </a:cxn>
                <a:cxn ang="0">
                  <a:pos x="1584" y="0"/>
                </a:cxn>
                <a:cxn ang="0">
                  <a:pos x="1595" y="0"/>
                </a:cxn>
                <a:cxn ang="0">
                  <a:pos x="1593" y="3"/>
                </a:cxn>
                <a:cxn ang="0">
                  <a:pos x="1590" y="19"/>
                </a:cxn>
                <a:cxn ang="0">
                  <a:pos x="1576" y="75"/>
                </a:cxn>
                <a:cxn ang="0">
                  <a:pos x="1565" y="117"/>
                </a:cxn>
                <a:cxn ang="0">
                  <a:pos x="1565" y="119"/>
                </a:cxn>
                <a:cxn ang="0">
                  <a:pos x="1556" y="119"/>
                </a:cxn>
                <a:cxn ang="0">
                  <a:pos x="1497" y="119"/>
                </a:cxn>
                <a:cxn ang="0">
                  <a:pos x="1296" y="119"/>
                </a:cxn>
                <a:cxn ang="0">
                  <a:pos x="1141" y="119"/>
                </a:cxn>
                <a:cxn ang="0">
                  <a:pos x="1134" y="119"/>
                </a:cxn>
                <a:cxn ang="0">
                  <a:pos x="1124" y="130"/>
                </a:cxn>
                <a:cxn ang="0">
                  <a:pos x="1054" y="202"/>
                </a:cxn>
                <a:cxn ang="0">
                  <a:pos x="814" y="446"/>
                </a:cxn>
                <a:cxn ang="0">
                  <a:pos x="632" y="633"/>
                </a:cxn>
                <a:cxn ang="0">
                  <a:pos x="623" y="642"/>
                </a:cxn>
                <a:cxn ang="0">
                  <a:pos x="619" y="633"/>
                </a:cxn>
                <a:cxn ang="0">
                  <a:pos x="595" y="561"/>
                </a:cxn>
                <a:cxn ang="0">
                  <a:pos x="514" y="316"/>
                </a:cxn>
                <a:cxn ang="0">
                  <a:pos x="452" y="128"/>
                </a:cxn>
                <a:cxn ang="0">
                  <a:pos x="451" y="117"/>
                </a:cxn>
                <a:cxn ang="0">
                  <a:pos x="440" y="119"/>
                </a:cxn>
                <a:cxn ang="0">
                  <a:pos x="380" y="119"/>
                </a:cxn>
                <a:cxn ang="0">
                  <a:pos x="169" y="119"/>
                </a:cxn>
                <a:cxn ang="0">
                  <a:pos x="9" y="119"/>
                </a:cxn>
                <a:cxn ang="0">
                  <a:pos x="0" y="119"/>
                </a:cxn>
                <a:cxn ang="0">
                  <a:pos x="0" y="117"/>
                </a:cxn>
                <a:cxn ang="0">
                  <a:pos x="4" y="102"/>
                </a:cxn>
                <a:cxn ang="0">
                  <a:pos x="16" y="47"/>
                </a:cxn>
                <a:cxn ang="0">
                  <a:pos x="27" y="5"/>
                </a:cxn>
                <a:cxn ang="0">
                  <a:pos x="29" y="1"/>
                </a:cxn>
                <a:cxn ang="0">
                  <a:pos x="29" y="1"/>
                </a:cxn>
              </a:cxnLst>
              <a:rect l="0" t="0" r="r" b="b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  <a:lnTo>
                    <a:pt x="29" y="1"/>
                  </a:lnTo>
                  <a:close/>
                </a:path>
              </a:pathLst>
            </a:custGeom>
            <a:solidFill>
              <a:srgbClr val="C791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57" name="Freeform 10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/>
              <a:ahLst/>
              <a:cxnLst>
                <a:cxn ang="0">
                  <a:pos x="29" y="1"/>
                </a:cxn>
                <a:cxn ang="0">
                  <a:pos x="37" y="1"/>
                </a:cxn>
                <a:cxn ang="0">
                  <a:pos x="108" y="1"/>
                </a:cxn>
                <a:cxn ang="0">
                  <a:pos x="345" y="1"/>
                </a:cxn>
                <a:cxn ang="0">
                  <a:pos x="528" y="1"/>
                </a:cxn>
                <a:cxn ang="0">
                  <a:pos x="538" y="0"/>
                </a:cxn>
                <a:cxn ang="0">
                  <a:pos x="540" y="8"/>
                </a:cxn>
                <a:cxn ang="0">
                  <a:pos x="560" y="65"/>
                </a:cxn>
                <a:cxn ang="0">
                  <a:pos x="628" y="255"/>
                </a:cxn>
                <a:cxn ang="0">
                  <a:pos x="681" y="399"/>
                </a:cxn>
                <a:cxn ang="0">
                  <a:pos x="684" y="406"/>
                </a:cxn>
                <a:cxn ang="0">
                  <a:pos x="691" y="399"/>
                </a:cxn>
                <a:cxn ang="0">
                  <a:pos x="746" y="343"/>
                </a:cxn>
                <a:cxn ang="0">
                  <a:pos x="930" y="153"/>
                </a:cxn>
                <a:cxn ang="0">
                  <a:pos x="1071" y="8"/>
                </a:cxn>
                <a:cxn ang="0">
                  <a:pos x="1080" y="0"/>
                </a:cxn>
                <a:cxn ang="0">
                  <a:pos x="1089" y="0"/>
                </a:cxn>
                <a:cxn ang="0">
                  <a:pos x="1159" y="0"/>
                </a:cxn>
                <a:cxn ang="0">
                  <a:pos x="1400" y="0"/>
                </a:cxn>
                <a:cxn ang="0">
                  <a:pos x="1584" y="0"/>
                </a:cxn>
                <a:cxn ang="0">
                  <a:pos x="1595" y="0"/>
                </a:cxn>
                <a:cxn ang="0">
                  <a:pos x="1593" y="3"/>
                </a:cxn>
                <a:cxn ang="0">
                  <a:pos x="1590" y="19"/>
                </a:cxn>
                <a:cxn ang="0">
                  <a:pos x="1576" y="75"/>
                </a:cxn>
                <a:cxn ang="0">
                  <a:pos x="1565" y="117"/>
                </a:cxn>
                <a:cxn ang="0">
                  <a:pos x="1565" y="119"/>
                </a:cxn>
                <a:cxn ang="0">
                  <a:pos x="1556" y="119"/>
                </a:cxn>
                <a:cxn ang="0">
                  <a:pos x="1497" y="119"/>
                </a:cxn>
                <a:cxn ang="0">
                  <a:pos x="1296" y="119"/>
                </a:cxn>
                <a:cxn ang="0">
                  <a:pos x="1141" y="119"/>
                </a:cxn>
                <a:cxn ang="0">
                  <a:pos x="1134" y="119"/>
                </a:cxn>
                <a:cxn ang="0">
                  <a:pos x="1124" y="130"/>
                </a:cxn>
                <a:cxn ang="0">
                  <a:pos x="1054" y="202"/>
                </a:cxn>
                <a:cxn ang="0">
                  <a:pos x="814" y="446"/>
                </a:cxn>
                <a:cxn ang="0">
                  <a:pos x="632" y="633"/>
                </a:cxn>
                <a:cxn ang="0">
                  <a:pos x="623" y="642"/>
                </a:cxn>
                <a:cxn ang="0">
                  <a:pos x="619" y="633"/>
                </a:cxn>
                <a:cxn ang="0">
                  <a:pos x="595" y="561"/>
                </a:cxn>
                <a:cxn ang="0">
                  <a:pos x="514" y="316"/>
                </a:cxn>
                <a:cxn ang="0">
                  <a:pos x="452" y="128"/>
                </a:cxn>
                <a:cxn ang="0">
                  <a:pos x="451" y="117"/>
                </a:cxn>
                <a:cxn ang="0">
                  <a:pos x="440" y="119"/>
                </a:cxn>
                <a:cxn ang="0">
                  <a:pos x="380" y="119"/>
                </a:cxn>
                <a:cxn ang="0">
                  <a:pos x="169" y="119"/>
                </a:cxn>
                <a:cxn ang="0">
                  <a:pos x="9" y="119"/>
                </a:cxn>
                <a:cxn ang="0">
                  <a:pos x="0" y="119"/>
                </a:cxn>
                <a:cxn ang="0">
                  <a:pos x="0" y="117"/>
                </a:cxn>
                <a:cxn ang="0">
                  <a:pos x="4" y="102"/>
                </a:cxn>
                <a:cxn ang="0">
                  <a:pos x="16" y="47"/>
                </a:cxn>
                <a:cxn ang="0">
                  <a:pos x="27" y="5"/>
                </a:cxn>
                <a:cxn ang="0">
                  <a:pos x="29" y="1"/>
                </a:cxn>
              </a:cxnLst>
              <a:rect l="0" t="0" r="r" b="b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</a:path>
              </a:pathLst>
            </a:custGeom>
            <a:noFill/>
            <a:ln w="30163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58" name="Freeform 11"/>
            <p:cNvSpPr>
              <a:spLocks/>
            </p:cNvSpPr>
            <p:nvPr/>
          </p:nvSpPr>
          <p:spPr bwMode="auto">
            <a:xfrm>
              <a:off x="2458" y="2528"/>
              <a:ext cx="249" cy="309"/>
            </a:xfrm>
            <a:custGeom>
              <a:avLst/>
              <a:gdLst/>
              <a:ahLst/>
              <a:cxnLst>
                <a:cxn ang="0">
                  <a:pos x="45" y="204"/>
                </a:cxn>
                <a:cxn ang="0">
                  <a:pos x="72" y="209"/>
                </a:cxn>
                <a:cxn ang="0">
                  <a:pos x="81" y="239"/>
                </a:cxn>
                <a:cxn ang="0">
                  <a:pos x="91" y="248"/>
                </a:cxn>
                <a:cxn ang="0">
                  <a:pos x="125" y="255"/>
                </a:cxn>
                <a:cxn ang="0">
                  <a:pos x="147" y="253"/>
                </a:cxn>
                <a:cxn ang="0">
                  <a:pos x="165" y="242"/>
                </a:cxn>
                <a:cxn ang="0">
                  <a:pos x="174" y="232"/>
                </a:cxn>
                <a:cxn ang="0">
                  <a:pos x="174" y="218"/>
                </a:cxn>
                <a:cxn ang="0">
                  <a:pos x="172" y="211"/>
                </a:cxn>
                <a:cxn ang="0">
                  <a:pos x="165" y="204"/>
                </a:cxn>
                <a:cxn ang="0">
                  <a:pos x="140" y="195"/>
                </a:cxn>
                <a:cxn ang="0">
                  <a:pos x="110" y="186"/>
                </a:cxn>
                <a:cxn ang="0">
                  <a:pos x="74" y="172"/>
                </a:cxn>
                <a:cxn ang="0">
                  <a:pos x="42" y="156"/>
                </a:cxn>
                <a:cxn ang="0">
                  <a:pos x="24" y="135"/>
                </a:cxn>
                <a:cxn ang="0">
                  <a:pos x="14" y="97"/>
                </a:cxn>
                <a:cxn ang="0">
                  <a:pos x="19" y="72"/>
                </a:cxn>
                <a:cxn ang="0">
                  <a:pos x="54" y="24"/>
                </a:cxn>
                <a:cxn ang="0">
                  <a:pos x="100" y="5"/>
                </a:cxn>
                <a:cxn ang="0">
                  <a:pos x="149" y="2"/>
                </a:cxn>
                <a:cxn ang="0">
                  <a:pos x="219" y="23"/>
                </a:cxn>
                <a:cxn ang="0">
                  <a:pos x="235" y="42"/>
                </a:cxn>
                <a:cxn ang="0">
                  <a:pos x="249" y="97"/>
                </a:cxn>
                <a:cxn ang="0">
                  <a:pos x="204" y="97"/>
                </a:cxn>
                <a:cxn ang="0">
                  <a:pos x="176" y="88"/>
                </a:cxn>
                <a:cxn ang="0">
                  <a:pos x="167" y="67"/>
                </a:cxn>
                <a:cxn ang="0">
                  <a:pos x="142" y="58"/>
                </a:cxn>
                <a:cxn ang="0">
                  <a:pos x="112" y="60"/>
                </a:cxn>
                <a:cxn ang="0">
                  <a:pos x="100" y="67"/>
                </a:cxn>
                <a:cxn ang="0">
                  <a:pos x="89" y="82"/>
                </a:cxn>
                <a:cxn ang="0">
                  <a:pos x="91" y="93"/>
                </a:cxn>
                <a:cxn ang="0">
                  <a:pos x="105" y="105"/>
                </a:cxn>
                <a:cxn ang="0">
                  <a:pos x="140" y="119"/>
                </a:cxn>
                <a:cxn ang="0">
                  <a:pos x="153" y="123"/>
                </a:cxn>
                <a:cxn ang="0">
                  <a:pos x="158" y="125"/>
                </a:cxn>
                <a:cxn ang="0">
                  <a:pos x="205" y="144"/>
                </a:cxn>
                <a:cxn ang="0">
                  <a:pos x="230" y="162"/>
                </a:cxn>
                <a:cxn ang="0">
                  <a:pos x="244" y="181"/>
                </a:cxn>
                <a:cxn ang="0">
                  <a:pos x="248" y="202"/>
                </a:cxn>
                <a:cxn ang="0">
                  <a:pos x="248" y="225"/>
                </a:cxn>
                <a:cxn ang="0">
                  <a:pos x="214" y="281"/>
                </a:cxn>
                <a:cxn ang="0">
                  <a:pos x="188" y="295"/>
                </a:cxn>
                <a:cxn ang="0">
                  <a:pos x="112" y="309"/>
                </a:cxn>
                <a:cxn ang="0">
                  <a:pos x="54" y="301"/>
                </a:cxn>
                <a:cxn ang="0">
                  <a:pos x="21" y="279"/>
                </a:cxn>
                <a:cxn ang="0">
                  <a:pos x="0" y="213"/>
                </a:cxn>
              </a:cxnLst>
              <a:rect l="0" t="0" r="r" b="b"/>
              <a:pathLst>
                <a:path w="249" h="309">
                  <a:moveTo>
                    <a:pt x="0" y="204"/>
                  </a:moveTo>
                  <a:lnTo>
                    <a:pt x="10" y="204"/>
                  </a:lnTo>
                  <a:lnTo>
                    <a:pt x="45" y="204"/>
                  </a:lnTo>
                  <a:lnTo>
                    <a:pt x="72" y="204"/>
                  </a:lnTo>
                  <a:lnTo>
                    <a:pt x="74" y="204"/>
                  </a:lnTo>
                  <a:lnTo>
                    <a:pt x="72" y="209"/>
                  </a:lnTo>
                  <a:lnTo>
                    <a:pt x="72" y="216"/>
                  </a:lnTo>
                  <a:lnTo>
                    <a:pt x="75" y="228"/>
                  </a:lnTo>
                  <a:lnTo>
                    <a:pt x="81" y="239"/>
                  </a:lnTo>
                  <a:lnTo>
                    <a:pt x="84" y="241"/>
                  </a:lnTo>
                  <a:lnTo>
                    <a:pt x="86" y="244"/>
                  </a:lnTo>
                  <a:lnTo>
                    <a:pt x="91" y="248"/>
                  </a:lnTo>
                  <a:lnTo>
                    <a:pt x="103" y="253"/>
                  </a:lnTo>
                  <a:lnTo>
                    <a:pt x="119" y="255"/>
                  </a:lnTo>
                  <a:lnTo>
                    <a:pt x="125" y="255"/>
                  </a:lnTo>
                  <a:lnTo>
                    <a:pt x="128" y="255"/>
                  </a:lnTo>
                  <a:lnTo>
                    <a:pt x="135" y="255"/>
                  </a:lnTo>
                  <a:lnTo>
                    <a:pt x="147" y="253"/>
                  </a:lnTo>
                  <a:lnTo>
                    <a:pt x="156" y="248"/>
                  </a:lnTo>
                  <a:lnTo>
                    <a:pt x="160" y="246"/>
                  </a:lnTo>
                  <a:lnTo>
                    <a:pt x="165" y="242"/>
                  </a:lnTo>
                  <a:lnTo>
                    <a:pt x="168" y="239"/>
                  </a:lnTo>
                  <a:lnTo>
                    <a:pt x="172" y="235"/>
                  </a:lnTo>
                  <a:lnTo>
                    <a:pt x="174" y="232"/>
                  </a:lnTo>
                  <a:lnTo>
                    <a:pt x="174" y="228"/>
                  </a:lnTo>
                  <a:lnTo>
                    <a:pt x="176" y="225"/>
                  </a:lnTo>
                  <a:lnTo>
                    <a:pt x="174" y="218"/>
                  </a:lnTo>
                  <a:lnTo>
                    <a:pt x="174" y="214"/>
                  </a:lnTo>
                  <a:lnTo>
                    <a:pt x="174" y="213"/>
                  </a:lnTo>
                  <a:lnTo>
                    <a:pt x="172" y="211"/>
                  </a:lnTo>
                  <a:lnTo>
                    <a:pt x="170" y="209"/>
                  </a:lnTo>
                  <a:lnTo>
                    <a:pt x="167" y="206"/>
                  </a:lnTo>
                  <a:lnTo>
                    <a:pt x="165" y="204"/>
                  </a:lnTo>
                  <a:lnTo>
                    <a:pt x="158" y="202"/>
                  </a:lnTo>
                  <a:lnTo>
                    <a:pt x="154" y="200"/>
                  </a:lnTo>
                  <a:lnTo>
                    <a:pt x="140" y="195"/>
                  </a:lnTo>
                  <a:lnTo>
                    <a:pt x="126" y="190"/>
                  </a:lnTo>
                  <a:lnTo>
                    <a:pt x="121" y="190"/>
                  </a:lnTo>
                  <a:lnTo>
                    <a:pt x="110" y="186"/>
                  </a:lnTo>
                  <a:lnTo>
                    <a:pt x="93" y="181"/>
                  </a:lnTo>
                  <a:lnTo>
                    <a:pt x="77" y="174"/>
                  </a:lnTo>
                  <a:lnTo>
                    <a:pt x="74" y="172"/>
                  </a:lnTo>
                  <a:lnTo>
                    <a:pt x="68" y="170"/>
                  </a:lnTo>
                  <a:lnTo>
                    <a:pt x="58" y="167"/>
                  </a:lnTo>
                  <a:lnTo>
                    <a:pt x="42" y="156"/>
                  </a:lnTo>
                  <a:lnTo>
                    <a:pt x="30" y="142"/>
                  </a:lnTo>
                  <a:lnTo>
                    <a:pt x="28" y="139"/>
                  </a:lnTo>
                  <a:lnTo>
                    <a:pt x="24" y="135"/>
                  </a:lnTo>
                  <a:lnTo>
                    <a:pt x="21" y="128"/>
                  </a:lnTo>
                  <a:lnTo>
                    <a:pt x="16" y="112"/>
                  </a:lnTo>
                  <a:lnTo>
                    <a:pt x="14" y="97"/>
                  </a:lnTo>
                  <a:lnTo>
                    <a:pt x="16" y="91"/>
                  </a:lnTo>
                  <a:lnTo>
                    <a:pt x="16" y="86"/>
                  </a:lnTo>
                  <a:lnTo>
                    <a:pt x="19" y="72"/>
                  </a:lnTo>
                  <a:lnTo>
                    <a:pt x="30" y="49"/>
                  </a:lnTo>
                  <a:lnTo>
                    <a:pt x="47" y="30"/>
                  </a:lnTo>
                  <a:lnTo>
                    <a:pt x="54" y="24"/>
                  </a:lnTo>
                  <a:lnTo>
                    <a:pt x="59" y="21"/>
                  </a:lnTo>
                  <a:lnTo>
                    <a:pt x="72" y="16"/>
                  </a:lnTo>
                  <a:lnTo>
                    <a:pt x="100" y="5"/>
                  </a:lnTo>
                  <a:lnTo>
                    <a:pt x="132" y="2"/>
                  </a:lnTo>
                  <a:lnTo>
                    <a:pt x="142" y="0"/>
                  </a:lnTo>
                  <a:lnTo>
                    <a:pt x="149" y="2"/>
                  </a:lnTo>
                  <a:lnTo>
                    <a:pt x="167" y="2"/>
                  </a:lnTo>
                  <a:lnTo>
                    <a:pt x="195" y="10"/>
                  </a:lnTo>
                  <a:lnTo>
                    <a:pt x="219" y="23"/>
                  </a:lnTo>
                  <a:lnTo>
                    <a:pt x="225" y="26"/>
                  </a:lnTo>
                  <a:lnTo>
                    <a:pt x="228" y="31"/>
                  </a:lnTo>
                  <a:lnTo>
                    <a:pt x="235" y="42"/>
                  </a:lnTo>
                  <a:lnTo>
                    <a:pt x="246" y="63"/>
                  </a:lnTo>
                  <a:lnTo>
                    <a:pt x="249" y="89"/>
                  </a:lnTo>
                  <a:lnTo>
                    <a:pt x="249" y="97"/>
                  </a:lnTo>
                  <a:lnTo>
                    <a:pt x="248" y="97"/>
                  </a:lnTo>
                  <a:lnTo>
                    <a:pt x="237" y="97"/>
                  </a:lnTo>
                  <a:lnTo>
                    <a:pt x="204" y="97"/>
                  </a:lnTo>
                  <a:lnTo>
                    <a:pt x="177" y="97"/>
                  </a:lnTo>
                  <a:lnTo>
                    <a:pt x="177" y="97"/>
                  </a:lnTo>
                  <a:lnTo>
                    <a:pt x="176" y="88"/>
                  </a:lnTo>
                  <a:lnTo>
                    <a:pt x="172" y="77"/>
                  </a:lnTo>
                  <a:lnTo>
                    <a:pt x="167" y="70"/>
                  </a:lnTo>
                  <a:lnTo>
                    <a:pt x="167" y="67"/>
                  </a:lnTo>
                  <a:lnTo>
                    <a:pt x="160" y="63"/>
                  </a:lnTo>
                  <a:lnTo>
                    <a:pt x="154" y="61"/>
                  </a:lnTo>
                  <a:lnTo>
                    <a:pt x="142" y="58"/>
                  </a:lnTo>
                  <a:lnTo>
                    <a:pt x="132" y="56"/>
                  </a:lnTo>
                  <a:lnTo>
                    <a:pt x="123" y="58"/>
                  </a:lnTo>
                  <a:lnTo>
                    <a:pt x="112" y="60"/>
                  </a:lnTo>
                  <a:lnTo>
                    <a:pt x="103" y="65"/>
                  </a:lnTo>
                  <a:lnTo>
                    <a:pt x="102" y="65"/>
                  </a:lnTo>
                  <a:lnTo>
                    <a:pt x="100" y="67"/>
                  </a:lnTo>
                  <a:lnTo>
                    <a:pt x="96" y="68"/>
                  </a:lnTo>
                  <a:lnTo>
                    <a:pt x="91" y="75"/>
                  </a:lnTo>
                  <a:lnTo>
                    <a:pt x="89" y="82"/>
                  </a:lnTo>
                  <a:lnTo>
                    <a:pt x="89" y="82"/>
                  </a:lnTo>
                  <a:lnTo>
                    <a:pt x="89" y="89"/>
                  </a:lnTo>
                  <a:lnTo>
                    <a:pt x="91" y="93"/>
                  </a:lnTo>
                  <a:lnTo>
                    <a:pt x="93" y="97"/>
                  </a:lnTo>
                  <a:lnTo>
                    <a:pt x="96" y="100"/>
                  </a:lnTo>
                  <a:lnTo>
                    <a:pt x="105" y="105"/>
                  </a:lnTo>
                  <a:lnTo>
                    <a:pt x="116" y="111"/>
                  </a:lnTo>
                  <a:lnTo>
                    <a:pt x="132" y="118"/>
                  </a:lnTo>
                  <a:lnTo>
                    <a:pt x="140" y="119"/>
                  </a:lnTo>
                  <a:lnTo>
                    <a:pt x="144" y="121"/>
                  </a:lnTo>
                  <a:lnTo>
                    <a:pt x="149" y="123"/>
                  </a:lnTo>
                  <a:lnTo>
                    <a:pt x="153" y="123"/>
                  </a:lnTo>
                  <a:lnTo>
                    <a:pt x="154" y="123"/>
                  </a:lnTo>
                  <a:lnTo>
                    <a:pt x="156" y="125"/>
                  </a:lnTo>
                  <a:lnTo>
                    <a:pt x="158" y="125"/>
                  </a:lnTo>
                  <a:lnTo>
                    <a:pt x="165" y="128"/>
                  </a:lnTo>
                  <a:lnTo>
                    <a:pt x="181" y="133"/>
                  </a:lnTo>
                  <a:lnTo>
                    <a:pt x="205" y="144"/>
                  </a:lnTo>
                  <a:lnTo>
                    <a:pt x="221" y="153"/>
                  </a:lnTo>
                  <a:lnTo>
                    <a:pt x="225" y="155"/>
                  </a:lnTo>
                  <a:lnTo>
                    <a:pt x="230" y="162"/>
                  </a:lnTo>
                  <a:lnTo>
                    <a:pt x="237" y="170"/>
                  </a:lnTo>
                  <a:lnTo>
                    <a:pt x="242" y="179"/>
                  </a:lnTo>
                  <a:lnTo>
                    <a:pt x="244" y="181"/>
                  </a:lnTo>
                  <a:lnTo>
                    <a:pt x="244" y="184"/>
                  </a:lnTo>
                  <a:lnTo>
                    <a:pt x="246" y="190"/>
                  </a:lnTo>
                  <a:lnTo>
                    <a:pt x="248" y="202"/>
                  </a:lnTo>
                  <a:lnTo>
                    <a:pt x="248" y="214"/>
                  </a:lnTo>
                  <a:lnTo>
                    <a:pt x="249" y="216"/>
                  </a:lnTo>
                  <a:lnTo>
                    <a:pt x="248" y="225"/>
                  </a:lnTo>
                  <a:lnTo>
                    <a:pt x="244" y="237"/>
                  </a:lnTo>
                  <a:lnTo>
                    <a:pt x="232" y="262"/>
                  </a:lnTo>
                  <a:lnTo>
                    <a:pt x="214" y="281"/>
                  </a:lnTo>
                  <a:lnTo>
                    <a:pt x="209" y="285"/>
                  </a:lnTo>
                  <a:lnTo>
                    <a:pt x="202" y="290"/>
                  </a:lnTo>
                  <a:lnTo>
                    <a:pt x="188" y="295"/>
                  </a:lnTo>
                  <a:lnTo>
                    <a:pt x="158" y="306"/>
                  </a:lnTo>
                  <a:lnTo>
                    <a:pt x="121" y="309"/>
                  </a:lnTo>
                  <a:lnTo>
                    <a:pt x="112" y="309"/>
                  </a:lnTo>
                  <a:lnTo>
                    <a:pt x="102" y="309"/>
                  </a:lnTo>
                  <a:lnTo>
                    <a:pt x="84" y="309"/>
                  </a:lnTo>
                  <a:lnTo>
                    <a:pt x="54" y="301"/>
                  </a:lnTo>
                  <a:lnTo>
                    <a:pt x="30" y="288"/>
                  </a:lnTo>
                  <a:lnTo>
                    <a:pt x="26" y="283"/>
                  </a:lnTo>
                  <a:lnTo>
                    <a:pt x="21" y="279"/>
                  </a:lnTo>
                  <a:lnTo>
                    <a:pt x="14" y="269"/>
                  </a:lnTo>
                  <a:lnTo>
                    <a:pt x="3" y="244"/>
                  </a:lnTo>
                  <a:lnTo>
                    <a:pt x="0" y="213"/>
                  </a:lnTo>
                  <a:lnTo>
                    <a:pt x="0" y="204"/>
                  </a:lnTo>
                  <a:lnTo>
                    <a:pt x="0" y="20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59" name="Freeform 12"/>
            <p:cNvSpPr>
              <a:spLocks noEditPoints="1"/>
            </p:cNvSpPr>
            <p:nvPr/>
          </p:nvSpPr>
          <p:spPr bwMode="auto">
            <a:xfrm>
              <a:off x="2743" y="2535"/>
              <a:ext cx="270" cy="294"/>
            </a:xfrm>
            <a:custGeom>
              <a:avLst/>
              <a:gdLst/>
              <a:ahLst/>
              <a:cxnLst>
                <a:cxn ang="0">
                  <a:pos x="124" y="125"/>
                </a:cxn>
                <a:cxn ang="0">
                  <a:pos x="149" y="125"/>
                </a:cxn>
                <a:cxn ang="0">
                  <a:pos x="177" y="119"/>
                </a:cxn>
                <a:cxn ang="0">
                  <a:pos x="186" y="112"/>
                </a:cxn>
                <a:cxn ang="0">
                  <a:pos x="195" y="91"/>
                </a:cxn>
                <a:cxn ang="0">
                  <a:pos x="186" y="70"/>
                </a:cxn>
                <a:cxn ang="0">
                  <a:pos x="174" y="63"/>
                </a:cxn>
                <a:cxn ang="0">
                  <a:pos x="152" y="60"/>
                </a:cxn>
                <a:cxn ang="0">
                  <a:pos x="96" y="60"/>
                </a:cxn>
                <a:cxn ang="0">
                  <a:pos x="93" y="102"/>
                </a:cxn>
                <a:cxn ang="0">
                  <a:pos x="91" y="125"/>
                </a:cxn>
                <a:cxn ang="0">
                  <a:pos x="0" y="288"/>
                </a:cxn>
                <a:cxn ang="0">
                  <a:pos x="24" y="7"/>
                </a:cxn>
                <a:cxn ang="0">
                  <a:pos x="47" y="0"/>
                </a:cxn>
                <a:cxn ang="0">
                  <a:pos x="168" y="0"/>
                </a:cxn>
                <a:cxn ang="0">
                  <a:pos x="221" y="9"/>
                </a:cxn>
                <a:cxn ang="0">
                  <a:pos x="253" y="24"/>
                </a:cxn>
                <a:cxn ang="0">
                  <a:pos x="267" y="53"/>
                </a:cxn>
                <a:cxn ang="0">
                  <a:pos x="268" y="88"/>
                </a:cxn>
                <a:cxn ang="0">
                  <a:pos x="256" y="121"/>
                </a:cxn>
                <a:cxn ang="0">
                  <a:pos x="246" y="133"/>
                </a:cxn>
                <a:cxn ang="0">
                  <a:pos x="218" y="153"/>
                </a:cxn>
                <a:cxn ang="0">
                  <a:pos x="235" y="165"/>
                </a:cxn>
                <a:cxn ang="0">
                  <a:pos x="244" y="183"/>
                </a:cxn>
                <a:cxn ang="0">
                  <a:pos x="247" y="218"/>
                </a:cxn>
                <a:cxn ang="0">
                  <a:pos x="247" y="232"/>
                </a:cxn>
                <a:cxn ang="0">
                  <a:pos x="246" y="250"/>
                </a:cxn>
                <a:cxn ang="0">
                  <a:pos x="251" y="279"/>
                </a:cxn>
                <a:cxn ang="0">
                  <a:pos x="254" y="292"/>
                </a:cxn>
                <a:cxn ang="0">
                  <a:pos x="253" y="294"/>
                </a:cxn>
                <a:cxn ang="0">
                  <a:pos x="175" y="294"/>
                </a:cxn>
                <a:cxn ang="0">
                  <a:pos x="172" y="279"/>
                </a:cxn>
                <a:cxn ang="0">
                  <a:pos x="172" y="248"/>
                </a:cxn>
                <a:cxn ang="0">
                  <a:pos x="172" y="220"/>
                </a:cxn>
                <a:cxn ang="0">
                  <a:pos x="170" y="200"/>
                </a:cxn>
                <a:cxn ang="0">
                  <a:pos x="158" y="190"/>
                </a:cxn>
                <a:cxn ang="0">
                  <a:pos x="135" y="184"/>
                </a:cxn>
                <a:cxn ang="0">
                  <a:pos x="103" y="184"/>
                </a:cxn>
                <a:cxn ang="0">
                  <a:pos x="84" y="188"/>
                </a:cxn>
                <a:cxn ang="0">
                  <a:pos x="75" y="292"/>
                </a:cxn>
                <a:cxn ang="0">
                  <a:pos x="63" y="294"/>
                </a:cxn>
                <a:cxn ang="0">
                  <a:pos x="0" y="294"/>
                </a:cxn>
              </a:cxnLst>
              <a:rect l="0" t="0" r="r" b="b"/>
              <a:pathLst>
                <a:path w="270" h="294">
                  <a:moveTo>
                    <a:pt x="91" y="125"/>
                  </a:moveTo>
                  <a:lnTo>
                    <a:pt x="100" y="125"/>
                  </a:lnTo>
                  <a:lnTo>
                    <a:pt x="124" y="125"/>
                  </a:lnTo>
                  <a:lnTo>
                    <a:pt x="145" y="125"/>
                  </a:lnTo>
                  <a:lnTo>
                    <a:pt x="147" y="125"/>
                  </a:lnTo>
                  <a:lnTo>
                    <a:pt x="149" y="125"/>
                  </a:lnTo>
                  <a:lnTo>
                    <a:pt x="156" y="125"/>
                  </a:lnTo>
                  <a:lnTo>
                    <a:pt x="168" y="123"/>
                  </a:lnTo>
                  <a:lnTo>
                    <a:pt x="177" y="119"/>
                  </a:lnTo>
                  <a:lnTo>
                    <a:pt x="181" y="118"/>
                  </a:lnTo>
                  <a:lnTo>
                    <a:pt x="182" y="116"/>
                  </a:lnTo>
                  <a:lnTo>
                    <a:pt x="186" y="112"/>
                  </a:lnTo>
                  <a:lnTo>
                    <a:pt x="191" y="104"/>
                  </a:lnTo>
                  <a:lnTo>
                    <a:pt x="193" y="95"/>
                  </a:lnTo>
                  <a:lnTo>
                    <a:pt x="195" y="91"/>
                  </a:lnTo>
                  <a:lnTo>
                    <a:pt x="193" y="84"/>
                  </a:lnTo>
                  <a:lnTo>
                    <a:pt x="191" y="77"/>
                  </a:lnTo>
                  <a:lnTo>
                    <a:pt x="186" y="70"/>
                  </a:lnTo>
                  <a:lnTo>
                    <a:pt x="186" y="68"/>
                  </a:lnTo>
                  <a:lnTo>
                    <a:pt x="179" y="65"/>
                  </a:lnTo>
                  <a:lnTo>
                    <a:pt x="174" y="63"/>
                  </a:lnTo>
                  <a:lnTo>
                    <a:pt x="163" y="61"/>
                  </a:lnTo>
                  <a:lnTo>
                    <a:pt x="154" y="60"/>
                  </a:lnTo>
                  <a:lnTo>
                    <a:pt x="152" y="60"/>
                  </a:lnTo>
                  <a:lnTo>
                    <a:pt x="144" y="60"/>
                  </a:lnTo>
                  <a:lnTo>
                    <a:pt x="117" y="60"/>
                  </a:lnTo>
                  <a:lnTo>
                    <a:pt x="96" y="60"/>
                  </a:lnTo>
                  <a:lnTo>
                    <a:pt x="96" y="60"/>
                  </a:lnTo>
                  <a:lnTo>
                    <a:pt x="94" y="70"/>
                  </a:lnTo>
                  <a:lnTo>
                    <a:pt x="93" y="102"/>
                  </a:lnTo>
                  <a:lnTo>
                    <a:pt x="91" y="125"/>
                  </a:lnTo>
                  <a:lnTo>
                    <a:pt x="91" y="125"/>
                  </a:lnTo>
                  <a:lnTo>
                    <a:pt x="91" y="125"/>
                  </a:lnTo>
                  <a:lnTo>
                    <a:pt x="91" y="125"/>
                  </a:lnTo>
                  <a:close/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47" y="0"/>
                  </a:lnTo>
                  <a:lnTo>
                    <a:pt x="114" y="0"/>
                  </a:lnTo>
                  <a:lnTo>
                    <a:pt x="165" y="0"/>
                  </a:lnTo>
                  <a:lnTo>
                    <a:pt x="168" y="0"/>
                  </a:lnTo>
                  <a:lnTo>
                    <a:pt x="177" y="2"/>
                  </a:lnTo>
                  <a:lnTo>
                    <a:pt x="193" y="2"/>
                  </a:lnTo>
                  <a:lnTo>
                    <a:pt x="221" y="9"/>
                  </a:lnTo>
                  <a:lnTo>
                    <a:pt x="244" y="19"/>
                  </a:lnTo>
                  <a:lnTo>
                    <a:pt x="249" y="21"/>
                  </a:lnTo>
                  <a:lnTo>
                    <a:pt x="253" y="24"/>
                  </a:lnTo>
                  <a:lnTo>
                    <a:pt x="258" y="33"/>
                  </a:lnTo>
                  <a:lnTo>
                    <a:pt x="263" y="42"/>
                  </a:lnTo>
                  <a:lnTo>
                    <a:pt x="267" y="53"/>
                  </a:lnTo>
                  <a:lnTo>
                    <a:pt x="270" y="77"/>
                  </a:lnTo>
                  <a:lnTo>
                    <a:pt x="270" y="82"/>
                  </a:lnTo>
                  <a:lnTo>
                    <a:pt x="268" y="88"/>
                  </a:lnTo>
                  <a:lnTo>
                    <a:pt x="267" y="95"/>
                  </a:lnTo>
                  <a:lnTo>
                    <a:pt x="263" y="109"/>
                  </a:lnTo>
                  <a:lnTo>
                    <a:pt x="256" y="121"/>
                  </a:lnTo>
                  <a:lnTo>
                    <a:pt x="254" y="123"/>
                  </a:lnTo>
                  <a:lnTo>
                    <a:pt x="251" y="126"/>
                  </a:lnTo>
                  <a:lnTo>
                    <a:pt x="246" y="133"/>
                  </a:lnTo>
                  <a:lnTo>
                    <a:pt x="235" y="144"/>
                  </a:lnTo>
                  <a:lnTo>
                    <a:pt x="221" y="151"/>
                  </a:lnTo>
                  <a:lnTo>
                    <a:pt x="218" y="153"/>
                  </a:lnTo>
                  <a:lnTo>
                    <a:pt x="219" y="155"/>
                  </a:lnTo>
                  <a:lnTo>
                    <a:pt x="225" y="158"/>
                  </a:lnTo>
                  <a:lnTo>
                    <a:pt x="235" y="165"/>
                  </a:lnTo>
                  <a:lnTo>
                    <a:pt x="240" y="172"/>
                  </a:lnTo>
                  <a:lnTo>
                    <a:pt x="242" y="174"/>
                  </a:lnTo>
                  <a:lnTo>
                    <a:pt x="244" y="183"/>
                  </a:lnTo>
                  <a:lnTo>
                    <a:pt x="246" y="188"/>
                  </a:lnTo>
                  <a:lnTo>
                    <a:pt x="247" y="204"/>
                  </a:lnTo>
                  <a:lnTo>
                    <a:pt x="247" y="218"/>
                  </a:lnTo>
                  <a:lnTo>
                    <a:pt x="247" y="221"/>
                  </a:lnTo>
                  <a:lnTo>
                    <a:pt x="247" y="225"/>
                  </a:lnTo>
                  <a:lnTo>
                    <a:pt x="247" y="232"/>
                  </a:lnTo>
                  <a:lnTo>
                    <a:pt x="247" y="241"/>
                  </a:lnTo>
                  <a:lnTo>
                    <a:pt x="247" y="243"/>
                  </a:lnTo>
                  <a:lnTo>
                    <a:pt x="246" y="250"/>
                  </a:lnTo>
                  <a:lnTo>
                    <a:pt x="246" y="260"/>
                  </a:lnTo>
                  <a:lnTo>
                    <a:pt x="249" y="274"/>
                  </a:lnTo>
                  <a:lnTo>
                    <a:pt x="251" y="279"/>
                  </a:lnTo>
                  <a:lnTo>
                    <a:pt x="254" y="285"/>
                  </a:lnTo>
                  <a:lnTo>
                    <a:pt x="256" y="285"/>
                  </a:lnTo>
                  <a:lnTo>
                    <a:pt x="254" y="292"/>
                  </a:lnTo>
                  <a:lnTo>
                    <a:pt x="254" y="294"/>
                  </a:lnTo>
                  <a:lnTo>
                    <a:pt x="254" y="294"/>
                  </a:lnTo>
                  <a:lnTo>
                    <a:pt x="253" y="294"/>
                  </a:lnTo>
                  <a:lnTo>
                    <a:pt x="240" y="294"/>
                  </a:lnTo>
                  <a:lnTo>
                    <a:pt x="203" y="294"/>
                  </a:lnTo>
                  <a:lnTo>
                    <a:pt x="175" y="294"/>
                  </a:lnTo>
                  <a:lnTo>
                    <a:pt x="175" y="294"/>
                  </a:lnTo>
                  <a:lnTo>
                    <a:pt x="172" y="286"/>
                  </a:lnTo>
                  <a:lnTo>
                    <a:pt x="172" y="279"/>
                  </a:lnTo>
                  <a:lnTo>
                    <a:pt x="172" y="265"/>
                  </a:lnTo>
                  <a:lnTo>
                    <a:pt x="172" y="251"/>
                  </a:lnTo>
                  <a:lnTo>
                    <a:pt x="172" y="248"/>
                  </a:lnTo>
                  <a:lnTo>
                    <a:pt x="172" y="241"/>
                  </a:lnTo>
                  <a:lnTo>
                    <a:pt x="172" y="227"/>
                  </a:lnTo>
                  <a:lnTo>
                    <a:pt x="172" y="220"/>
                  </a:lnTo>
                  <a:lnTo>
                    <a:pt x="174" y="218"/>
                  </a:lnTo>
                  <a:lnTo>
                    <a:pt x="172" y="211"/>
                  </a:lnTo>
                  <a:lnTo>
                    <a:pt x="170" y="200"/>
                  </a:lnTo>
                  <a:lnTo>
                    <a:pt x="165" y="193"/>
                  </a:lnTo>
                  <a:lnTo>
                    <a:pt x="165" y="192"/>
                  </a:lnTo>
                  <a:lnTo>
                    <a:pt x="158" y="190"/>
                  </a:lnTo>
                  <a:lnTo>
                    <a:pt x="154" y="188"/>
                  </a:lnTo>
                  <a:lnTo>
                    <a:pt x="144" y="186"/>
                  </a:lnTo>
                  <a:lnTo>
                    <a:pt x="135" y="184"/>
                  </a:lnTo>
                  <a:lnTo>
                    <a:pt x="133" y="184"/>
                  </a:lnTo>
                  <a:lnTo>
                    <a:pt x="126" y="184"/>
                  </a:lnTo>
                  <a:lnTo>
                    <a:pt x="103" y="184"/>
                  </a:lnTo>
                  <a:lnTo>
                    <a:pt x="86" y="184"/>
                  </a:lnTo>
                  <a:lnTo>
                    <a:pt x="86" y="184"/>
                  </a:lnTo>
                  <a:lnTo>
                    <a:pt x="84" y="188"/>
                  </a:lnTo>
                  <a:lnTo>
                    <a:pt x="84" y="202"/>
                  </a:lnTo>
                  <a:lnTo>
                    <a:pt x="79" y="253"/>
                  </a:lnTo>
                  <a:lnTo>
                    <a:pt x="75" y="292"/>
                  </a:lnTo>
                  <a:lnTo>
                    <a:pt x="75" y="294"/>
                  </a:lnTo>
                  <a:lnTo>
                    <a:pt x="73" y="294"/>
                  </a:lnTo>
                  <a:lnTo>
                    <a:pt x="63" y="294"/>
                  </a:lnTo>
                  <a:lnTo>
                    <a:pt x="28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0" name="Freeform 13"/>
            <p:cNvSpPr>
              <a:spLocks/>
            </p:cNvSpPr>
            <p:nvPr/>
          </p:nvSpPr>
          <p:spPr bwMode="auto">
            <a:xfrm>
              <a:off x="3045" y="2535"/>
              <a:ext cx="297" cy="294"/>
            </a:xfrm>
            <a:custGeom>
              <a:avLst/>
              <a:gdLst/>
              <a:ahLst/>
              <a:cxnLst>
                <a:cxn ang="0">
                  <a:pos x="0" y="294"/>
                </a:cxn>
                <a:cxn ang="0">
                  <a:pos x="0" y="288"/>
                </a:cxn>
                <a:cxn ang="0">
                  <a:pos x="3" y="248"/>
                </a:cxn>
                <a:cxn ang="0">
                  <a:pos x="16" y="111"/>
                </a:cxn>
                <a:cxn ang="0">
                  <a:pos x="25" y="7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72" y="0"/>
                </a:cxn>
                <a:cxn ang="0">
                  <a:pos x="98" y="0"/>
                </a:cxn>
                <a:cxn ang="0">
                  <a:pos x="100" y="0"/>
                </a:cxn>
                <a:cxn ang="0">
                  <a:pos x="98" y="3"/>
                </a:cxn>
                <a:cxn ang="0">
                  <a:pos x="98" y="17"/>
                </a:cxn>
                <a:cxn ang="0">
                  <a:pos x="93" y="70"/>
                </a:cxn>
                <a:cxn ang="0">
                  <a:pos x="91" y="111"/>
                </a:cxn>
                <a:cxn ang="0">
                  <a:pos x="91" y="112"/>
                </a:cxn>
                <a:cxn ang="0">
                  <a:pos x="93" y="111"/>
                </a:cxn>
                <a:cxn ang="0">
                  <a:pos x="109" y="95"/>
                </a:cxn>
                <a:cxn ang="0">
                  <a:pos x="162" y="44"/>
                </a:cxn>
                <a:cxn ang="0">
                  <a:pos x="202" y="3"/>
                </a:cxn>
                <a:cxn ang="0">
                  <a:pos x="206" y="0"/>
                </a:cxn>
                <a:cxn ang="0">
                  <a:pos x="207" y="0"/>
                </a:cxn>
                <a:cxn ang="0">
                  <a:pos x="220" y="0"/>
                </a:cxn>
                <a:cxn ang="0">
                  <a:pos x="262" y="0"/>
                </a:cxn>
                <a:cxn ang="0">
                  <a:pos x="294" y="0"/>
                </a:cxn>
                <a:cxn ang="0">
                  <a:pos x="297" y="0"/>
                </a:cxn>
                <a:cxn ang="0">
                  <a:pos x="294" y="3"/>
                </a:cxn>
                <a:cxn ang="0">
                  <a:pos x="276" y="19"/>
                </a:cxn>
                <a:cxn ang="0">
                  <a:pos x="214" y="77"/>
                </a:cxn>
                <a:cxn ang="0">
                  <a:pos x="167" y="121"/>
                </a:cxn>
                <a:cxn ang="0">
                  <a:pos x="165" y="123"/>
                </a:cxn>
                <a:cxn ang="0">
                  <a:pos x="167" y="126"/>
                </a:cxn>
                <a:cxn ang="0">
                  <a:pos x="181" y="151"/>
                </a:cxn>
                <a:cxn ang="0">
                  <a:pos x="232" y="230"/>
                </a:cxn>
                <a:cxn ang="0">
                  <a:pos x="269" y="292"/>
                </a:cxn>
                <a:cxn ang="0">
                  <a:pos x="272" y="294"/>
                </a:cxn>
                <a:cxn ang="0">
                  <a:pos x="269" y="294"/>
                </a:cxn>
                <a:cxn ang="0">
                  <a:pos x="258" y="294"/>
                </a:cxn>
                <a:cxn ang="0">
                  <a:pos x="216" y="294"/>
                </a:cxn>
                <a:cxn ang="0">
                  <a:pos x="185" y="294"/>
                </a:cxn>
                <a:cxn ang="0">
                  <a:pos x="183" y="294"/>
                </a:cxn>
                <a:cxn ang="0">
                  <a:pos x="181" y="292"/>
                </a:cxn>
                <a:cxn ang="0">
                  <a:pos x="170" y="276"/>
                </a:cxn>
                <a:cxn ang="0">
                  <a:pos x="137" y="221"/>
                </a:cxn>
                <a:cxn ang="0">
                  <a:pos x="111" y="179"/>
                </a:cxn>
                <a:cxn ang="0">
                  <a:pos x="111" y="176"/>
                </a:cxn>
                <a:cxn ang="0">
                  <a:pos x="109" y="177"/>
                </a:cxn>
                <a:cxn ang="0">
                  <a:pos x="105" y="181"/>
                </a:cxn>
                <a:cxn ang="0">
                  <a:pos x="93" y="193"/>
                </a:cxn>
                <a:cxn ang="0">
                  <a:pos x="83" y="202"/>
                </a:cxn>
                <a:cxn ang="0">
                  <a:pos x="83" y="202"/>
                </a:cxn>
                <a:cxn ang="0">
                  <a:pos x="81" y="206"/>
                </a:cxn>
                <a:cxn ang="0">
                  <a:pos x="81" y="218"/>
                </a:cxn>
                <a:cxn ang="0">
                  <a:pos x="75" y="260"/>
                </a:cxn>
                <a:cxn ang="0">
                  <a:pos x="74" y="292"/>
                </a:cxn>
                <a:cxn ang="0">
                  <a:pos x="74" y="294"/>
                </a:cxn>
                <a:cxn ang="0">
                  <a:pos x="72" y="294"/>
                </a:cxn>
                <a:cxn ang="0">
                  <a:pos x="61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297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6" y="111"/>
                  </a:lnTo>
                  <a:lnTo>
                    <a:pt x="25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72" y="0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98" y="3"/>
                  </a:lnTo>
                  <a:lnTo>
                    <a:pt x="98" y="17"/>
                  </a:lnTo>
                  <a:lnTo>
                    <a:pt x="93" y="70"/>
                  </a:lnTo>
                  <a:lnTo>
                    <a:pt x="91" y="111"/>
                  </a:lnTo>
                  <a:lnTo>
                    <a:pt x="91" y="112"/>
                  </a:lnTo>
                  <a:lnTo>
                    <a:pt x="93" y="111"/>
                  </a:lnTo>
                  <a:lnTo>
                    <a:pt x="109" y="95"/>
                  </a:lnTo>
                  <a:lnTo>
                    <a:pt x="162" y="44"/>
                  </a:lnTo>
                  <a:lnTo>
                    <a:pt x="202" y="3"/>
                  </a:lnTo>
                  <a:lnTo>
                    <a:pt x="206" y="0"/>
                  </a:lnTo>
                  <a:lnTo>
                    <a:pt x="207" y="0"/>
                  </a:lnTo>
                  <a:lnTo>
                    <a:pt x="220" y="0"/>
                  </a:lnTo>
                  <a:lnTo>
                    <a:pt x="262" y="0"/>
                  </a:lnTo>
                  <a:lnTo>
                    <a:pt x="294" y="0"/>
                  </a:lnTo>
                  <a:lnTo>
                    <a:pt x="297" y="0"/>
                  </a:lnTo>
                  <a:lnTo>
                    <a:pt x="294" y="3"/>
                  </a:lnTo>
                  <a:lnTo>
                    <a:pt x="276" y="19"/>
                  </a:lnTo>
                  <a:lnTo>
                    <a:pt x="214" y="77"/>
                  </a:lnTo>
                  <a:lnTo>
                    <a:pt x="167" y="121"/>
                  </a:lnTo>
                  <a:lnTo>
                    <a:pt x="165" y="123"/>
                  </a:lnTo>
                  <a:lnTo>
                    <a:pt x="167" y="126"/>
                  </a:lnTo>
                  <a:lnTo>
                    <a:pt x="181" y="151"/>
                  </a:lnTo>
                  <a:lnTo>
                    <a:pt x="232" y="230"/>
                  </a:lnTo>
                  <a:lnTo>
                    <a:pt x="269" y="292"/>
                  </a:lnTo>
                  <a:lnTo>
                    <a:pt x="272" y="294"/>
                  </a:lnTo>
                  <a:lnTo>
                    <a:pt x="269" y="294"/>
                  </a:lnTo>
                  <a:lnTo>
                    <a:pt x="258" y="294"/>
                  </a:lnTo>
                  <a:lnTo>
                    <a:pt x="216" y="294"/>
                  </a:lnTo>
                  <a:lnTo>
                    <a:pt x="185" y="294"/>
                  </a:lnTo>
                  <a:lnTo>
                    <a:pt x="183" y="294"/>
                  </a:lnTo>
                  <a:lnTo>
                    <a:pt x="181" y="292"/>
                  </a:lnTo>
                  <a:lnTo>
                    <a:pt x="170" y="276"/>
                  </a:lnTo>
                  <a:lnTo>
                    <a:pt x="137" y="221"/>
                  </a:lnTo>
                  <a:lnTo>
                    <a:pt x="111" y="179"/>
                  </a:lnTo>
                  <a:lnTo>
                    <a:pt x="111" y="176"/>
                  </a:lnTo>
                  <a:lnTo>
                    <a:pt x="109" y="177"/>
                  </a:lnTo>
                  <a:lnTo>
                    <a:pt x="105" y="181"/>
                  </a:lnTo>
                  <a:lnTo>
                    <a:pt x="93" y="193"/>
                  </a:lnTo>
                  <a:lnTo>
                    <a:pt x="83" y="202"/>
                  </a:lnTo>
                  <a:lnTo>
                    <a:pt x="83" y="202"/>
                  </a:lnTo>
                  <a:lnTo>
                    <a:pt x="81" y="206"/>
                  </a:lnTo>
                  <a:lnTo>
                    <a:pt x="81" y="218"/>
                  </a:lnTo>
                  <a:lnTo>
                    <a:pt x="75" y="260"/>
                  </a:lnTo>
                  <a:lnTo>
                    <a:pt x="74" y="292"/>
                  </a:lnTo>
                  <a:lnTo>
                    <a:pt x="74" y="294"/>
                  </a:lnTo>
                  <a:lnTo>
                    <a:pt x="72" y="294"/>
                  </a:lnTo>
                  <a:lnTo>
                    <a:pt x="61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1" name="Freeform 14"/>
            <p:cNvSpPr>
              <a:spLocks/>
            </p:cNvSpPr>
            <p:nvPr/>
          </p:nvSpPr>
          <p:spPr bwMode="auto">
            <a:xfrm>
              <a:off x="3465" y="2528"/>
              <a:ext cx="281" cy="309"/>
            </a:xfrm>
            <a:custGeom>
              <a:avLst/>
              <a:gdLst/>
              <a:ahLst/>
              <a:cxnLst>
                <a:cxn ang="0">
                  <a:pos x="269" y="207"/>
                </a:cxn>
                <a:cxn ang="0">
                  <a:pos x="248" y="253"/>
                </a:cxn>
                <a:cxn ang="0">
                  <a:pos x="223" y="279"/>
                </a:cxn>
                <a:cxn ang="0">
                  <a:pos x="202" y="293"/>
                </a:cxn>
                <a:cxn ang="0">
                  <a:pos x="141" y="309"/>
                </a:cxn>
                <a:cxn ang="0">
                  <a:pos x="121" y="309"/>
                </a:cxn>
                <a:cxn ang="0">
                  <a:pos x="65" y="295"/>
                </a:cxn>
                <a:cxn ang="0">
                  <a:pos x="32" y="267"/>
                </a:cxn>
                <a:cxn ang="0">
                  <a:pos x="16" y="246"/>
                </a:cxn>
                <a:cxn ang="0">
                  <a:pos x="0" y="169"/>
                </a:cxn>
                <a:cxn ang="0">
                  <a:pos x="2" y="146"/>
                </a:cxn>
                <a:cxn ang="0">
                  <a:pos x="21" y="84"/>
                </a:cxn>
                <a:cxn ang="0">
                  <a:pos x="51" y="44"/>
                </a:cxn>
                <a:cxn ang="0">
                  <a:pos x="74" y="24"/>
                </a:cxn>
                <a:cxn ang="0">
                  <a:pos x="151" y="2"/>
                </a:cxn>
                <a:cxn ang="0">
                  <a:pos x="171" y="2"/>
                </a:cxn>
                <a:cxn ang="0">
                  <a:pos x="218" y="10"/>
                </a:cxn>
                <a:cxn ang="0">
                  <a:pos x="250" y="28"/>
                </a:cxn>
                <a:cxn ang="0">
                  <a:pos x="262" y="44"/>
                </a:cxn>
                <a:cxn ang="0">
                  <a:pos x="280" y="98"/>
                </a:cxn>
                <a:cxn ang="0">
                  <a:pos x="280" y="105"/>
                </a:cxn>
                <a:cxn ang="0">
                  <a:pos x="236" y="105"/>
                </a:cxn>
                <a:cxn ang="0">
                  <a:pos x="209" y="105"/>
                </a:cxn>
                <a:cxn ang="0">
                  <a:pos x="202" y="86"/>
                </a:cxn>
                <a:cxn ang="0">
                  <a:pos x="193" y="74"/>
                </a:cxn>
                <a:cxn ang="0">
                  <a:pos x="179" y="68"/>
                </a:cxn>
                <a:cxn ang="0">
                  <a:pos x="157" y="63"/>
                </a:cxn>
                <a:cxn ang="0">
                  <a:pos x="141" y="65"/>
                </a:cxn>
                <a:cxn ang="0">
                  <a:pos x="107" y="84"/>
                </a:cxn>
                <a:cxn ang="0">
                  <a:pos x="100" y="93"/>
                </a:cxn>
                <a:cxn ang="0">
                  <a:pos x="84" y="123"/>
                </a:cxn>
                <a:cxn ang="0">
                  <a:pos x="79" y="155"/>
                </a:cxn>
                <a:cxn ang="0">
                  <a:pos x="77" y="176"/>
                </a:cxn>
                <a:cxn ang="0">
                  <a:pos x="88" y="220"/>
                </a:cxn>
                <a:cxn ang="0">
                  <a:pos x="93" y="228"/>
                </a:cxn>
                <a:cxn ang="0">
                  <a:pos x="106" y="239"/>
                </a:cxn>
                <a:cxn ang="0">
                  <a:pos x="121" y="246"/>
                </a:cxn>
                <a:cxn ang="0">
                  <a:pos x="137" y="246"/>
                </a:cxn>
                <a:cxn ang="0">
                  <a:pos x="150" y="246"/>
                </a:cxn>
                <a:cxn ang="0">
                  <a:pos x="176" y="237"/>
                </a:cxn>
                <a:cxn ang="0">
                  <a:pos x="181" y="232"/>
                </a:cxn>
                <a:cxn ang="0">
                  <a:pos x="195" y="216"/>
                </a:cxn>
                <a:cxn ang="0">
                  <a:pos x="202" y="199"/>
                </a:cxn>
                <a:cxn ang="0">
                  <a:pos x="244" y="199"/>
                </a:cxn>
                <a:cxn ang="0">
                  <a:pos x="273" y="199"/>
                </a:cxn>
              </a:cxnLst>
              <a:rect l="0" t="0" r="r" b="b"/>
              <a:pathLst>
                <a:path w="281" h="309">
                  <a:moveTo>
                    <a:pt x="273" y="199"/>
                  </a:moveTo>
                  <a:lnTo>
                    <a:pt x="269" y="207"/>
                  </a:lnTo>
                  <a:lnTo>
                    <a:pt x="264" y="225"/>
                  </a:lnTo>
                  <a:lnTo>
                    <a:pt x="248" y="253"/>
                  </a:lnTo>
                  <a:lnTo>
                    <a:pt x="229" y="276"/>
                  </a:lnTo>
                  <a:lnTo>
                    <a:pt x="223" y="279"/>
                  </a:lnTo>
                  <a:lnTo>
                    <a:pt x="216" y="285"/>
                  </a:lnTo>
                  <a:lnTo>
                    <a:pt x="202" y="293"/>
                  </a:lnTo>
                  <a:lnTo>
                    <a:pt x="174" y="306"/>
                  </a:lnTo>
                  <a:lnTo>
                    <a:pt x="141" y="309"/>
                  </a:lnTo>
                  <a:lnTo>
                    <a:pt x="132" y="309"/>
                  </a:lnTo>
                  <a:lnTo>
                    <a:pt x="121" y="309"/>
                  </a:lnTo>
                  <a:lnTo>
                    <a:pt x="100" y="308"/>
                  </a:lnTo>
                  <a:lnTo>
                    <a:pt x="65" y="295"/>
                  </a:lnTo>
                  <a:lnTo>
                    <a:pt x="37" y="274"/>
                  </a:lnTo>
                  <a:lnTo>
                    <a:pt x="32" y="267"/>
                  </a:lnTo>
                  <a:lnTo>
                    <a:pt x="25" y="260"/>
                  </a:lnTo>
                  <a:lnTo>
                    <a:pt x="16" y="246"/>
                  </a:lnTo>
                  <a:lnTo>
                    <a:pt x="2" y="209"/>
                  </a:lnTo>
                  <a:lnTo>
                    <a:pt x="0" y="169"/>
                  </a:lnTo>
                  <a:lnTo>
                    <a:pt x="2" y="156"/>
                  </a:lnTo>
                  <a:lnTo>
                    <a:pt x="2" y="146"/>
                  </a:lnTo>
                  <a:lnTo>
                    <a:pt x="5" y="123"/>
                  </a:lnTo>
                  <a:lnTo>
                    <a:pt x="21" y="84"/>
                  </a:lnTo>
                  <a:lnTo>
                    <a:pt x="44" y="53"/>
                  </a:lnTo>
                  <a:lnTo>
                    <a:pt x="51" y="44"/>
                  </a:lnTo>
                  <a:lnTo>
                    <a:pt x="58" y="37"/>
                  </a:lnTo>
                  <a:lnTo>
                    <a:pt x="74" y="24"/>
                  </a:lnTo>
                  <a:lnTo>
                    <a:pt x="111" y="9"/>
                  </a:lnTo>
                  <a:lnTo>
                    <a:pt x="151" y="2"/>
                  </a:lnTo>
                  <a:lnTo>
                    <a:pt x="164" y="0"/>
                  </a:lnTo>
                  <a:lnTo>
                    <a:pt x="171" y="2"/>
                  </a:lnTo>
                  <a:lnTo>
                    <a:pt x="188" y="3"/>
                  </a:lnTo>
                  <a:lnTo>
                    <a:pt x="218" y="10"/>
                  </a:lnTo>
                  <a:lnTo>
                    <a:pt x="243" y="24"/>
                  </a:lnTo>
                  <a:lnTo>
                    <a:pt x="250" y="28"/>
                  </a:lnTo>
                  <a:lnTo>
                    <a:pt x="253" y="33"/>
                  </a:lnTo>
                  <a:lnTo>
                    <a:pt x="262" y="44"/>
                  </a:lnTo>
                  <a:lnTo>
                    <a:pt x="274" y="70"/>
                  </a:lnTo>
                  <a:lnTo>
                    <a:pt x="280" y="98"/>
                  </a:lnTo>
                  <a:lnTo>
                    <a:pt x="281" y="105"/>
                  </a:lnTo>
                  <a:lnTo>
                    <a:pt x="280" y="105"/>
                  </a:lnTo>
                  <a:lnTo>
                    <a:pt x="269" y="105"/>
                  </a:lnTo>
                  <a:lnTo>
                    <a:pt x="236" y="105"/>
                  </a:lnTo>
                  <a:lnTo>
                    <a:pt x="209" y="105"/>
                  </a:lnTo>
                  <a:lnTo>
                    <a:pt x="209" y="105"/>
                  </a:lnTo>
                  <a:lnTo>
                    <a:pt x="206" y="97"/>
                  </a:lnTo>
                  <a:lnTo>
                    <a:pt x="202" y="86"/>
                  </a:lnTo>
                  <a:lnTo>
                    <a:pt x="195" y="77"/>
                  </a:lnTo>
                  <a:lnTo>
                    <a:pt x="193" y="74"/>
                  </a:lnTo>
                  <a:lnTo>
                    <a:pt x="185" y="70"/>
                  </a:lnTo>
                  <a:lnTo>
                    <a:pt x="179" y="68"/>
                  </a:lnTo>
                  <a:lnTo>
                    <a:pt x="167" y="65"/>
                  </a:lnTo>
                  <a:lnTo>
                    <a:pt x="157" y="63"/>
                  </a:lnTo>
                  <a:lnTo>
                    <a:pt x="151" y="65"/>
                  </a:lnTo>
                  <a:lnTo>
                    <a:pt x="141" y="65"/>
                  </a:lnTo>
                  <a:lnTo>
                    <a:pt x="123" y="72"/>
                  </a:lnTo>
                  <a:lnTo>
                    <a:pt x="107" y="84"/>
                  </a:lnTo>
                  <a:lnTo>
                    <a:pt x="104" y="88"/>
                  </a:lnTo>
                  <a:lnTo>
                    <a:pt x="100" y="93"/>
                  </a:lnTo>
                  <a:lnTo>
                    <a:pt x="93" y="102"/>
                  </a:lnTo>
                  <a:lnTo>
                    <a:pt x="84" y="123"/>
                  </a:lnTo>
                  <a:lnTo>
                    <a:pt x="79" y="149"/>
                  </a:lnTo>
                  <a:lnTo>
                    <a:pt x="79" y="155"/>
                  </a:lnTo>
                  <a:lnTo>
                    <a:pt x="77" y="163"/>
                  </a:lnTo>
                  <a:lnTo>
                    <a:pt x="77" y="176"/>
                  </a:lnTo>
                  <a:lnTo>
                    <a:pt x="81" y="200"/>
                  </a:lnTo>
                  <a:lnTo>
                    <a:pt x="88" y="220"/>
                  </a:lnTo>
                  <a:lnTo>
                    <a:pt x="92" y="223"/>
                  </a:lnTo>
                  <a:lnTo>
                    <a:pt x="93" y="228"/>
                  </a:lnTo>
                  <a:lnTo>
                    <a:pt x="99" y="234"/>
                  </a:lnTo>
                  <a:lnTo>
                    <a:pt x="106" y="239"/>
                  </a:lnTo>
                  <a:lnTo>
                    <a:pt x="113" y="242"/>
                  </a:lnTo>
                  <a:lnTo>
                    <a:pt x="121" y="246"/>
                  </a:lnTo>
                  <a:lnTo>
                    <a:pt x="132" y="246"/>
                  </a:lnTo>
                  <a:lnTo>
                    <a:pt x="137" y="246"/>
                  </a:lnTo>
                  <a:lnTo>
                    <a:pt x="141" y="246"/>
                  </a:lnTo>
                  <a:lnTo>
                    <a:pt x="150" y="246"/>
                  </a:lnTo>
                  <a:lnTo>
                    <a:pt x="164" y="242"/>
                  </a:lnTo>
                  <a:lnTo>
                    <a:pt x="176" y="237"/>
                  </a:lnTo>
                  <a:lnTo>
                    <a:pt x="179" y="234"/>
                  </a:lnTo>
                  <a:lnTo>
                    <a:pt x="181" y="232"/>
                  </a:lnTo>
                  <a:lnTo>
                    <a:pt x="186" y="228"/>
                  </a:lnTo>
                  <a:lnTo>
                    <a:pt x="195" y="216"/>
                  </a:lnTo>
                  <a:lnTo>
                    <a:pt x="201" y="204"/>
                  </a:lnTo>
                  <a:lnTo>
                    <a:pt x="202" y="199"/>
                  </a:lnTo>
                  <a:lnTo>
                    <a:pt x="213" y="199"/>
                  </a:lnTo>
                  <a:lnTo>
                    <a:pt x="244" y="199"/>
                  </a:lnTo>
                  <a:lnTo>
                    <a:pt x="271" y="199"/>
                  </a:lnTo>
                  <a:lnTo>
                    <a:pt x="273" y="199"/>
                  </a:lnTo>
                  <a:lnTo>
                    <a:pt x="273" y="199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2" name="Freeform 15"/>
            <p:cNvSpPr>
              <a:spLocks noEditPoints="1"/>
            </p:cNvSpPr>
            <p:nvPr/>
          </p:nvSpPr>
          <p:spPr bwMode="auto">
            <a:xfrm>
              <a:off x="3764" y="2605"/>
              <a:ext cx="232" cy="232"/>
            </a:xfrm>
            <a:custGeom>
              <a:avLst/>
              <a:gdLst/>
              <a:ahLst/>
              <a:cxnLst>
                <a:cxn ang="0">
                  <a:pos x="72" y="120"/>
                </a:cxn>
                <a:cxn ang="0">
                  <a:pos x="74" y="146"/>
                </a:cxn>
                <a:cxn ang="0">
                  <a:pos x="81" y="160"/>
                </a:cxn>
                <a:cxn ang="0">
                  <a:pos x="86" y="169"/>
                </a:cxn>
                <a:cxn ang="0">
                  <a:pos x="107" y="178"/>
                </a:cxn>
                <a:cxn ang="0">
                  <a:pos x="112" y="178"/>
                </a:cxn>
                <a:cxn ang="0">
                  <a:pos x="127" y="176"/>
                </a:cxn>
                <a:cxn ang="0">
                  <a:pos x="144" y="160"/>
                </a:cxn>
                <a:cxn ang="0">
                  <a:pos x="149" y="153"/>
                </a:cxn>
                <a:cxn ang="0">
                  <a:pos x="158" y="120"/>
                </a:cxn>
                <a:cxn ang="0">
                  <a:pos x="160" y="111"/>
                </a:cxn>
                <a:cxn ang="0">
                  <a:pos x="156" y="85"/>
                </a:cxn>
                <a:cxn ang="0">
                  <a:pos x="151" y="69"/>
                </a:cxn>
                <a:cxn ang="0">
                  <a:pos x="146" y="63"/>
                </a:cxn>
                <a:cxn ang="0">
                  <a:pos x="135" y="56"/>
                </a:cxn>
                <a:cxn ang="0">
                  <a:pos x="123" y="55"/>
                </a:cxn>
                <a:cxn ang="0">
                  <a:pos x="111" y="55"/>
                </a:cxn>
                <a:cxn ang="0">
                  <a:pos x="95" y="63"/>
                </a:cxn>
                <a:cxn ang="0">
                  <a:pos x="86" y="72"/>
                </a:cxn>
                <a:cxn ang="0">
                  <a:pos x="77" y="93"/>
                </a:cxn>
                <a:cxn ang="0">
                  <a:pos x="74" y="114"/>
                </a:cxn>
                <a:cxn ang="0">
                  <a:pos x="72" y="125"/>
                </a:cxn>
                <a:cxn ang="0">
                  <a:pos x="72" y="116"/>
                </a:cxn>
                <a:cxn ang="0">
                  <a:pos x="74" y="114"/>
                </a:cxn>
                <a:cxn ang="0">
                  <a:pos x="2" y="107"/>
                </a:cxn>
                <a:cxn ang="0">
                  <a:pos x="16" y="60"/>
                </a:cxn>
                <a:cxn ang="0">
                  <a:pos x="39" y="30"/>
                </a:cxn>
                <a:cxn ang="0">
                  <a:pos x="56" y="18"/>
                </a:cxn>
                <a:cxn ang="0">
                  <a:pos x="118" y="2"/>
                </a:cxn>
                <a:cxn ang="0">
                  <a:pos x="135" y="2"/>
                </a:cxn>
                <a:cxn ang="0">
                  <a:pos x="181" y="11"/>
                </a:cxn>
                <a:cxn ang="0">
                  <a:pos x="209" y="30"/>
                </a:cxn>
                <a:cxn ang="0">
                  <a:pos x="220" y="48"/>
                </a:cxn>
                <a:cxn ang="0">
                  <a:pos x="232" y="90"/>
                </a:cxn>
                <a:cxn ang="0">
                  <a:pos x="230" y="125"/>
                </a:cxn>
                <a:cxn ang="0">
                  <a:pos x="216" y="171"/>
                </a:cxn>
                <a:cxn ang="0">
                  <a:pos x="193" y="201"/>
                </a:cxn>
                <a:cxn ang="0">
                  <a:pos x="176" y="215"/>
                </a:cxn>
                <a:cxn ang="0">
                  <a:pos x="114" y="232"/>
                </a:cxn>
                <a:cxn ang="0">
                  <a:pos x="97" y="232"/>
                </a:cxn>
                <a:cxn ang="0">
                  <a:pos x="51" y="222"/>
                </a:cxn>
                <a:cxn ang="0">
                  <a:pos x="25" y="201"/>
                </a:cxn>
                <a:cxn ang="0">
                  <a:pos x="12" y="185"/>
                </a:cxn>
                <a:cxn ang="0">
                  <a:pos x="0" y="125"/>
                </a:cxn>
                <a:cxn ang="0">
                  <a:pos x="2" y="107"/>
                </a:cxn>
                <a:cxn ang="0">
                  <a:pos x="2" y="104"/>
                </a:cxn>
                <a:cxn ang="0">
                  <a:pos x="2" y="114"/>
                </a:cxn>
              </a:cxnLst>
              <a:rect l="0" t="0" r="r" b="b"/>
              <a:pathLst>
                <a:path w="232" h="232">
                  <a:moveTo>
                    <a:pt x="74" y="114"/>
                  </a:moveTo>
                  <a:lnTo>
                    <a:pt x="72" y="120"/>
                  </a:lnTo>
                  <a:lnTo>
                    <a:pt x="72" y="130"/>
                  </a:lnTo>
                  <a:lnTo>
                    <a:pt x="74" y="146"/>
                  </a:lnTo>
                  <a:lnTo>
                    <a:pt x="79" y="158"/>
                  </a:lnTo>
                  <a:lnTo>
                    <a:pt x="81" y="160"/>
                  </a:lnTo>
                  <a:lnTo>
                    <a:pt x="83" y="164"/>
                  </a:lnTo>
                  <a:lnTo>
                    <a:pt x="86" y="169"/>
                  </a:lnTo>
                  <a:lnTo>
                    <a:pt x="95" y="176"/>
                  </a:lnTo>
                  <a:lnTo>
                    <a:pt x="107" y="178"/>
                  </a:lnTo>
                  <a:lnTo>
                    <a:pt x="111" y="178"/>
                  </a:lnTo>
                  <a:lnTo>
                    <a:pt x="112" y="178"/>
                  </a:lnTo>
                  <a:lnTo>
                    <a:pt x="120" y="178"/>
                  </a:lnTo>
                  <a:lnTo>
                    <a:pt x="127" y="176"/>
                  </a:lnTo>
                  <a:lnTo>
                    <a:pt x="137" y="169"/>
                  </a:lnTo>
                  <a:lnTo>
                    <a:pt x="144" y="160"/>
                  </a:lnTo>
                  <a:lnTo>
                    <a:pt x="146" y="158"/>
                  </a:lnTo>
                  <a:lnTo>
                    <a:pt x="149" y="153"/>
                  </a:lnTo>
                  <a:lnTo>
                    <a:pt x="155" y="139"/>
                  </a:lnTo>
                  <a:lnTo>
                    <a:pt x="158" y="120"/>
                  </a:lnTo>
                  <a:lnTo>
                    <a:pt x="160" y="114"/>
                  </a:lnTo>
                  <a:lnTo>
                    <a:pt x="160" y="111"/>
                  </a:lnTo>
                  <a:lnTo>
                    <a:pt x="160" y="102"/>
                  </a:lnTo>
                  <a:lnTo>
                    <a:pt x="156" y="85"/>
                  </a:lnTo>
                  <a:lnTo>
                    <a:pt x="151" y="72"/>
                  </a:lnTo>
                  <a:lnTo>
                    <a:pt x="151" y="69"/>
                  </a:lnTo>
                  <a:lnTo>
                    <a:pt x="149" y="67"/>
                  </a:lnTo>
                  <a:lnTo>
                    <a:pt x="146" y="63"/>
                  </a:lnTo>
                  <a:lnTo>
                    <a:pt x="141" y="60"/>
                  </a:lnTo>
                  <a:lnTo>
                    <a:pt x="135" y="56"/>
                  </a:lnTo>
                  <a:lnTo>
                    <a:pt x="130" y="55"/>
                  </a:lnTo>
                  <a:lnTo>
                    <a:pt x="123" y="55"/>
                  </a:lnTo>
                  <a:lnTo>
                    <a:pt x="121" y="53"/>
                  </a:lnTo>
                  <a:lnTo>
                    <a:pt x="111" y="55"/>
                  </a:lnTo>
                  <a:lnTo>
                    <a:pt x="105" y="56"/>
                  </a:lnTo>
                  <a:lnTo>
                    <a:pt x="95" y="63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9"/>
                  </a:lnTo>
                  <a:lnTo>
                    <a:pt x="77" y="93"/>
                  </a:lnTo>
                  <a:lnTo>
                    <a:pt x="74" y="111"/>
                  </a:lnTo>
                  <a:lnTo>
                    <a:pt x="74" y="114"/>
                  </a:lnTo>
                  <a:lnTo>
                    <a:pt x="72" y="120"/>
                  </a:lnTo>
                  <a:lnTo>
                    <a:pt x="72" y="125"/>
                  </a:lnTo>
                  <a:lnTo>
                    <a:pt x="72" y="122"/>
                  </a:lnTo>
                  <a:lnTo>
                    <a:pt x="72" y="116"/>
                  </a:lnTo>
                  <a:lnTo>
                    <a:pt x="74" y="114"/>
                  </a:lnTo>
                  <a:lnTo>
                    <a:pt x="74" y="114"/>
                  </a:lnTo>
                  <a:close/>
                  <a:moveTo>
                    <a:pt x="2" y="114"/>
                  </a:moveTo>
                  <a:lnTo>
                    <a:pt x="2" y="107"/>
                  </a:lnTo>
                  <a:lnTo>
                    <a:pt x="5" y="90"/>
                  </a:lnTo>
                  <a:lnTo>
                    <a:pt x="16" y="60"/>
                  </a:lnTo>
                  <a:lnTo>
                    <a:pt x="33" y="35"/>
                  </a:lnTo>
                  <a:lnTo>
                    <a:pt x="39" y="30"/>
                  </a:lnTo>
                  <a:lnTo>
                    <a:pt x="44" y="27"/>
                  </a:lnTo>
                  <a:lnTo>
                    <a:pt x="56" y="18"/>
                  </a:lnTo>
                  <a:lnTo>
                    <a:pt x="84" y="7"/>
                  </a:lnTo>
                  <a:lnTo>
                    <a:pt x="118" y="2"/>
                  </a:lnTo>
                  <a:lnTo>
                    <a:pt x="127" y="0"/>
                  </a:lnTo>
                  <a:lnTo>
                    <a:pt x="135" y="2"/>
                  </a:lnTo>
                  <a:lnTo>
                    <a:pt x="151" y="4"/>
                  </a:lnTo>
                  <a:lnTo>
                    <a:pt x="181" y="11"/>
                  </a:lnTo>
                  <a:lnTo>
                    <a:pt x="204" y="27"/>
                  </a:lnTo>
                  <a:lnTo>
                    <a:pt x="209" y="30"/>
                  </a:lnTo>
                  <a:lnTo>
                    <a:pt x="213" y="35"/>
                  </a:lnTo>
                  <a:lnTo>
                    <a:pt x="220" y="48"/>
                  </a:lnTo>
                  <a:lnTo>
                    <a:pt x="227" y="60"/>
                  </a:lnTo>
                  <a:lnTo>
                    <a:pt x="232" y="90"/>
                  </a:lnTo>
                  <a:lnTo>
                    <a:pt x="232" y="114"/>
                  </a:lnTo>
                  <a:lnTo>
                    <a:pt x="230" y="125"/>
                  </a:lnTo>
                  <a:lnTo>
                    <a:pt x="227" y="141"/>
                  </a:lnTo>
                  <a:lnTo>
                    <a:pt x="216" y="171"/>
                  </a:lnTo>
                  <a:lnTo>
                    <a:pt x="199" y="195"/>
                  </a:lnTo>
                  <a:lnTo>
                    <a:pt x="193" y="201"/>
                  </a:lnTo>
                  <a:lnTo>
                    <a:pt x="186" y="206"/>
                  </a:lnTo>
                  <a:lnTo>
                    <a:pt x="176" y="215"/>
                  </a:lnTo>
                  <a:lnTo>
                    <a:pt x="148" y="227"/>
                  </a:lnTo>
                  <a:lnTo>
                    <a:pt x="114" y="232"/>
                  </a:lnTo>
                  <a:lnTo>
                    <a:pt x="105" y="232"/>
                  </a:lnTo>
                  <a:lnTo>
                    <a:pt x="97" y="232"/>
                  </a:lnTo>
                  <a:lnTo>
                    <a:pt x="79" y="231"/>
                  </a:lnTo>
                  <a:lnTo>
                    <a:pt x="51" y="222"/>
                  </a:lnTo>
                  <a:lnTo>
                    <a:pt x="28" y="206"/>
                  </a:lnTo>
                  <a:lnTo>
                    <a:pt x="25" y="201"/>
                  </a:lnTo>
                  <a:lnTo>
                    <a:pt x="19" y="195"/>
                  </a:lnTo>
                  <a:lnTo>
                    <a:pt x="12" y="185"/>
                  </a:lnTo>
                  <a:lnTo>
                    <a:pt x="2" y="157"/>
                  </a:lnTo>
                  <a:lnTo>
                    <a:pt x="0" y="125"/>
                  </a:lnTo>
                  <a:lnTo>
                    <a:pt x="2" y="114"/>
                  </a:lnTo>
                  <a:lnTo>
                    <a:pt x="2" y="107"/>
                  </a:lnTo>
                  <a:lnTo>
                    <a:pt x="2" y="100"/>
                  </a:lnTo>
                  <a:lnTo>
                    <a:pt x="2" y="104"/>
                  </a:lnTo>
                  <a:lnTo>
                    <a:pt x="2" y="114"/>
                  </a:lnTo>
                  <a:lnTo>
                    <a:pt x="2" y="114"/>
                  </a:lnTo>
                  <a:lnTo>
                    <a:pt x="2" y="11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3" name="Freeform 16"/>
            <p:cNvSpPr>
              <a:spLocks/>
            </p:cNvSpPr>
            <p:nvPr/>
          </p:nvSpPr>
          <p:spPr bwMode="auto">
            <a:xfrm>
              <a:off x="4022" y="2607"/>
              <a:ext cx="222" cy="222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11" y="88"/>
                </a:cxn>
                <a:cxn ang="0">
                  <a:pos x="20" y="5"/>
                </a:cxn>
                <a:cxn ang="0">
                  <a:pos x="62" y="5"/>
                </a:cxn>
                <a:cxn ang="0">
                  <a:pos x="90" y="5"/>
                </a:cxn>
                <a:cxn ang="0">
                  <a:pos x="87" y="23"/>
                </a:cxn>
                <a:cxn ang="0">
                  <a:pos x="87" y="33"/>
                </a:cxn>
                <a:cxn ang="0">
                  <a:pos x="92" y="28"/>
                </a:cxn>
                <a:cxn ang="0">
                  <a:pos x="113" y="12"/>
                </a:cxn>
                <a:cxn ang="0">
                  <a:pos x="125" y="5"/>
                </a:cxn>
                <a:cxn ang="0">
                  <a:pos x="152" y="2"/>
                </a:cxn>
                <a:cxn ang="0">
                  <a:pos x="162" y="2"/>
                </a:cxn>
                <a:cxn ang="0">
                  <a:pos x="192" y="7"/>
                </a:cxn>
                <a:cxn ang="0">
                  <a:pos x="210" y="19"/>
                </a:cxn>
                <a:cxn ang="0">
                  <a:pos x="215" y="32"/>
                </a:cxn>
                <a:cxn ang="0">
                  <a:pos x="222" y="61"/>
                </a:cxn>
                <a:cxn ang="0">
                  <a:pos x="220" y="84"/>
                </a:cxn>
                <a:cxn ang="0">
                  <a:pos x="213" y="169"/>
                </a:cxn>
                <a:cxn ang="0">
                  <a:pos x="210" y="222"/>
                </a:cxn>
                <a:cxn ang="0">
                  <a:pos x="197" y="222"/>
                </a:cxn>
                <a:cxn ang="0">
                  <a:pos x="138" y="222"/>
                </a:cxn>
                <a:cxn ang="0">
                  <a:pos x="138" y="220"/>
                </a:cxn>
                <a:cxn ang="0">
                  <a:pos x="143" y="155"/>
                </a:cxn>
                <a:cxn ang="0">
                  <a:pos x="148" y="112"/>
                </a:cxn>
                <a:cxn ang="0">
                  <a:pos x="148" y="95"/>
                </a:cxn>
                <a:cxn ang="0">
                  <a:pos x="145" y="67"/>
                </a:cxn>
                <a:cxn ang="0">
                  <a:pos x="141" y="60"/>
                </a:cxn>
                <a:cxn ang="0">
                  <a:pos x="134" y="56"/>
                </a:cxn>
                <a:cxn ang="0">
                  <a:pos x="123" y="54"/>
                </a:cxn>
                <a:cxn ang="0">
                  <a:pos x="113" y="54"/>
                </a:cxn>
                <a:cxn ang="0">
                  <a:pos x="99" y="61"/>
                </a:cxn>
                <a:cxn ang="0">
                  <a:pos x="92" y="69"/>
                </a:cxn>
                <a:cxn ang="0">
                  <a:pos x="85" y="86"/>
                </a:cxn>
                <a:cxn ang="0">
                  <a:pos x="81" y="105"/>
                </a:cxn>
                <a:cxn ang="0">
                  <a:pos x="80" y="125"/>
                </a:cxn>
                <a:cxn ang="0">
                  <a:pos x="72" y="220"/>
                </a:cxn>
                <a:cxn ang="0">
                  <a:pos x="71" y="222"/>
                </a:cxn>
                <a:cxn ang="0">
                  <a:pos x="27" y="222"/>
                </a:cxn>
                <a:cxn ang="0">
                  <a:pos x="0" y="222"/>
                </a:cxn>
              </a:cxnLst>
              <a:rect l="0" t="0" r="r" b="b"/>
              <a:pathLst>
                <a:path w="222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1" y="88"/>
                  </a:lnTo>
                  <a:lnTo>
                    <a:pt x="18" y="10"/>
                  </a:lnTo>
                  <a:lnTo>
                    <a:pt x="20" y="5"/>
                  </a:lnTo>
                  <a:lnTo>
                    <a:pt x="30" y="5"/>
                  </a:lnTo>
                  <a:lnTo>
                    <a:pt x="62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7" y="23"/>
                  </a:lnTo>
                  <a:lnTo>
                    <a:pt x="87" y="33"/>
                  </a:lnTo>
                  <a:lnTo>
                    <a:pt x="87" y="33"/>
                  </a:lnTo>
                  <a:lnTo>
                    <a:pt x="88" y="32"/>
                  </a:lnTo>
                  <a:lnTo>
                    <a:pt x="92" y="28"/>
                  </a:lnTo>
                  <a:lnTo>
                    <a:pt x="102" y="19"/>
                  </a:lnTo>
                  <a:lnTo>
                    <a:pt x="113" y="12"/>
                  </a:lnTo>
                  <a:lnTo>
                    <a:pt x="116" y="9"/>
                  </a:lnTo>
                  <a:lnTo>
                    <a:pt x="125" y="5"/>
                  </a:lnTo>
                  <a:lnTo>
                    <a:pt x="138" y="2"/>
                  </a:lnTo>
                  <a:lnTo>
                    <a:pt x="152" y="2"/>
                  </a:lnTo>
                  <a:lnTo>
                    <a:pt x="157" y="0"/>
                  </a:lnTo>
                  <a:lnTo>
                    <a:pt x="162" y="2"/>
                  </a:lnTo>
                  <a:lnTo>
                    <a:pt x="173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10" y="19"/>
                  </a:lnTo>
                  <a:lnTo>
                    <a:pt x="211" y="23"/>
                  </a:lnTo>
                  <a:lnTo>
                    <a:pt x="215" y="32"/>
                  </a:lnTo>
                  <a:lnTo>
                    <a:pt x="218" y="39"/>
                  </a:lnTo>
                  <a:lnTo>
                    <a:pt x="222" y="61"/>
                  </a:lnTo>
                  <a:lnTo>
                    <a:pt x="222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10" y="220"/>
                  </a:lnTo>
                  <a:lnTo>
                    <a:pt x="210" y="222"/>
                  </a:lnTo>
                  <a:lnTo>
                    <a:pt x="208" y="222"/>
                  </a:lnTo>
                  <a:lnTo>
                    <a:pt x="197" y="222"/>
                  </a:lnTo>
                  <a:lnTo>
                    <a:pt x="164" y="222"/>
                  </a:lnTo>
                  <a:lnTo>
                    <a:pt x="138" y="222"/>
                  </a:lnTo>
                  <a:lnTo>
                    <a:pt x="138" y="222"/>
                  </a:lnTo>
                  <a:lnTo>
                    <a:pt x="138" y="220"/>
                  </a:lnTo>
                  <a:lnTo>
                    <a:pt x="138" y="206"/>
                  </a:lnTo>
                  <a:lnTo>
                    <a:pt x="143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8" y="77"/>
                  </a:lnTo>
                  <a:lnTo>
                    <a:pt x="145" y="67"/>
                  </a:lnTo>
                  <a:lnTo>
                    <a:pt x="145" y="63"/>
                  </a:lnTo>
                  <a:lnTo>
                    <a:pt x="141" y="60"/>
                  </a:lnTo>
                  <a:lnTo>
                    <a:pt x="138" y="58"/>
                  </a:lnTo>
                  <a:lnTo>
                    <a:pt x="134" y="56"/>
                  </a:lnTo>
                  <a:lnTo>
                    <a:pt x="129" y="54"/>
                  </a:lnTo>
                  <a:lnTo>
                    <a:pt x="123" y="54"/>
                  </a:lnTo>
                  <a:lnTo>
                    <a:pt x="122" y="53"/>
                  </a:lnTo>
                  <a:lnTo>
                    <a:pt x="113" y="54"/>
                  </a:lnTo>
                  <a:lnTo>
                    <a:pt x="108" y="56"/>
                  </a:lnTo>
                  <a:lnTo>
                    <a:pt x="99" y="61"/>
                  </a:lnTo>
                  <a:lnTo>
                    <a:pt x="94" y="65"/>
                  </a:lnTo>
                  <a:lnTo>
                    <a:pt x="92" y="69"/>
                  </a:lnTo>
                  <a:lnTo>
                    <a:pt x="88" y="74"/>
                  </a:lnTo>
                  <a:lnTo>
                    <a:pt x="85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80" y="109"/>
                  </a:lnTo>
                  <a:lnTo>
                    <a:pt x="80" y="125"/>
                  </a:lnTo>
                  <a:lnTo>
                    <a:pt x="74" y="179"/>
                  </a:lnTo>
                  <a:lnTo>
                    <a:pt x="72" y="220"/>
                  </a:lnTo>
                  <a:lnTo>
                    <a:pt x="72" y="222"/>
                  </a:lnTo>
                  <a:lnTo>
                    <a:pt x="71" y="222"/>
                  </a:lnTo>
                  <a:lnTo>
                    <a:pt x="60" y="222"/>
                  </a:lnTo>
                  <a:lnTo>
                    <a:pt x="27" y="222"/>
                  </a:lnTo>
                  <a:lnTo>
                    <a:pt x="0" y="222"/>
                  </a:lnTo>
                  <a:lnTo>
                    <a:pt x="0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4" name="Freeform 17"/>
            <p:cNvSpPr>
              <a:spLocks/>
            </p:cNvSpPr>
            <p:nvPr/>
          </p:nvSpPr>
          <p:spPr bwMode="auto">
            <a:xfrm>
              <a:off x="4276" y="2605"/>
              <a:ext cx="212" cy="231"/>
            </a:xfrm>
            <a:custGeom>
              <a:avLst/>
              <a:gdLst/>
              <a:ahLst/>
              <a:cxnLst>
                <a:cxn ang="0">
                  <a:pos x="42" y="158"/>
                </a:cxn>
                <a:cxn ang="0">
                  <a:pos x="70" y="162"/>
                </a:cxn>
                <a:cxn ang="0">
                  <a:pos x="77" y="180"/>
                </a:cxn>
                <a:cxn ang="0">
                  <a:pos x="84" y="183"/>
                </a:cxn>
                <a:cxn ang="0">
                  <a:pos x="107" y="187"/>
                </a:cxn>
                <a:cxn ang="0">
                  <a:pos x="121" y="185"/>
                </a:cxn>
                <a:cxn ang="0">
                  <a:pos x="133" y="180"/>
                </a:cxn>
                <a:cxn ang="0">
                  <a:pos x="138" y="171"/>
                </a:cxn>
                <a:cxn ang="0">
                  <a:pos x="138" y="162"/>
                </a:cxn>
                <a:cxn ang="0">
                  <a:pos x="126" y="151"/>
                </a:cxn>
                <a:cxn ang="0">
                  <a:pos x="105" y="144"/>
                </a:cxn>
                <a:cxn ang="0">
                  <a:pos x="82" y="137"/>
                </a:cxn>
                <a:cxn ang="0">
                  <a:pos x="61" y="130"/>
                </a:cxn>
                <a:cxn ang="0">
                  <a:pos x="26" y="107"/>
                </a:cxn>
                <a:cxn ang="0">
                  <a:pos x="17" y="95"/>
                </a:cxn>
                <a:cxn ang="0">
                  <a:pos x="15" y="65"/>
                </a:cxn>
                <a:cxn ang="0">
                  <a:pos x="40" y="23"/>
                </a:cxn>
                <a:cxn ang="0">
                  <a:pos x="59" y="12"/>
                </a:cxn>
                <a:cxn ang="0">
                  <a:pos x="116" y="0"/>
                </a:cxn>
                <a:cxn ang="0">
                  <a:pos x="163" y="7"/>
                </a:cxn>
                <a:cxn ang="0">
                  <a:pos x="191" y="20"/>
                </a:cxn>
                <a:cxn ang="0">
                  <a:pos x="211" y="58"/>
                </a:cxn>
                <a:cxn ang="0">
                  <a:pos x="200" y="63"/>
                </a:cxn>
                <a:cxn ang="0">
                  <a:pos x="144" y="63"/>
                </a:cxn>
                <a:cxn ang="0">
                  <a:pos x="135" y="48"/>
                </a:cxn>
                <a:cxn ang="0">
                  <a:pos x="126" y="44"/>
                </a:cxn>
                <a:cxn ang="0">
                  <a:pos x="107" y="42"/>
                </a:cxn>
                <a:cxn ang="0">
                  <a:pos x="93" y="46"/>
                </a:cxn>
                <a:cxn ang="0">
                  <a:pos x="86" y="55"/>
                </a:cxn>
                <a:cxn ang="0">
                  <a:pos x="86" y="65"/>
                </a:cxn>
                <a:cxn ang="0">
                  <a:pos x="96" y="74"/>
                </a:cxn>
                <a:cxn ang="0">
                  <a:pos x="119" y="83"/>
                </a:cxn>
                <a:cxn ang="0">
                  <a:pos x="130" y="86"/>
                </a:cxn>
                <a:cxn ang="0">
                  <a:pos x="145" y="92"/>
                </a:cxn>
                <a:cxn ang="0">
                  <a:pos x="175" y="100"/>
                </a:cxn>
                <a:cxn ang="0">
                  <a:pos x="191" y="109"/>
                </a:cxn>
                <a:cxn ang="0">
                  <a:pos x="202" y="122"/>
                </a:cxn>
                <a:cxn ang="0">
                  <a:pos x="209" y="132"/>
                </a:cxn>
                <a:cxn ang="0">
                  <a:pos x="211" y="153"/>
                </a:cxn>
                <a:cxn ang="0">
                  <a:pos x="207" y="173"/>
                </a:cxn>
                <a:cxn ang="0">
                  <a:pos x="179" y="211"/>
                </a:cxn>
                <a:cxn ang="0">
                  <a:pos x="137" y="229"/>
                </a:cxn>
                <a:cxn ang="0">
                  <a:pos x="91" y="231"/>
                </a:cxn>
                <a:cxn ang="0">
                  <a:pos x="28" y="216"/>
                </a:cxn>
                <a:cxn ang="0">
                  <a:pos x="14" y="202"/>
                </a:cxn>
                <a:cxn ang="0">
                  <a:pos x="0" y="158"/>
                </a:cxn>
              </a:cxnLst>
              <a:rect l="0" t="0" r="r" b="b"/>
              <a:pathLst>
                <a:path w="212" h="231">
                  <a:moveTo>
                    <a:pt x="0" y="158"/>
                  </a:moveTo>
                  <a:lnTo>
                    <a:pt x="10" y="158"/>
                  </a:lnTo>
                  <a:lnTo>
                    <a:pt x="42" y="158"/>
                  </a:lnTo>
                  <a:lnTo>
                    <a:pt x="68" y="158"/>
                  </a:lnTo>
                  <a:lnTo>
                    <a:pt x="70" y="158"/>
                  </a:lnTo>
                  <a:lnTo>
                    <a:pt x="70" y="162"/>
                  </a:lnTo>
                  <a:lnTo>
                    <a:pt x="70" y="165"/>
                  </a:lnTo>
                  <a:lnTo>
                    <a:pt x="72" y="173"/>
                  </a:lnTo>
                  <a:lnTo>
                    <a:pt x="77" y="180"/>
                  </a:lnTo>
                  <a:lnTo>
                    <a:pt x="79" y="180"/>
                  </a:lnTo>
                  <a:lnTo>
                    <a:pt x="80" y="181"/>
                  </a:lnTo>
                  <a:lnTo>
                    <a:pt x="84" y="183"/>
                  </a:lnTo>
                  <a:lnTo>
                    <a:pt x="93" y="187"/>
                  </a:lnTo>
                  <a:lnTo>
                    <a:pt x="103" y="187"/>
                  </a:lnTo>
                  <a:lnTo>
                    <a:pt x="107" y="187"/>
                  </a:lnTo>
                  <a:lnTo>
                    <a:pt x="109" y="187"/>
                  </a:lnTo>
                  <a:lnTo>
                    <a:pt x="112" y="187"/>
                  </a:lnTo>
                  <a:lnTo>
                    <a:pt x="121" y="185"/>
                  </a:lnTo>
                  <a:lnTo>
                    <a:pt x="128" y="183"/>
                  </a:lnTo>
                  <a:lnTo>
                    <a:pt x="130" y="181"/>
                  </a:lnTo>
                  <a:lnTo>
                    <a:pt x="133" y="180"/>
                  </a:lnTo>
                  <a:lnTo>
                    <a:pt x="135" y="176"/>
                  </a:lnTo>
                  <a:lnTo>
                    <a:pt x="137" y="174"/>
                  </a:lnTo>
                  <a:lnTo>
                    <a:pt x="138" y="171"/>
                  </a:lnTo>
                  <a:lnTo>
                    <a:pt x="138" y="167"/>
                  </a:lnTo>
                  <a:lnTo>
                    <a:pt x="140" y="165"/>
                  </a:lnTo>
                  <a:lnTo>
                    <a:pt x="138" y="162"/>
                  </a:lnTo>
                  <a:lnTo>
                    <a:pt x="137" y="160"/>
                  </a:lnTo>
                  <a:lnTo>
                    <a:pt x="131" y="155"/>
                  </a:lnTo>
                  <a:lnTo>
                    <a:pt x="126" y="151"/>
                  </a:lnTo>
                  <a:lnTo>
                    <a:pt x="117" y="148"/>
                  </a:lnTo>
                  <a:lnTo>
                    <a:pt x="109" y="144"/>
                  </a:lnTo>
                  <a:lnTo>
                    <a:pt x="105" y="144"/>
                  </a:lnTo>
                  <a:lnTo>
                    <a:pt x="100" y="143"/>
                  </a:lnTo>
                  <a:lnTo>
                    <a:pt x="89" y="139"/>
                  </a:lnTo>
                  <a:lnTo>
                    <a:pt x="82" y="137"/>
                  </a:lnTo>
                  <a:lnTo>
                    <a:pt x="80" y="136"/>
                  </a:lnTo>
                  <a:lnTo>
                    <a:pt x="73" y="134"/>
                  </a:lnTo>
                  <a:lnTo>
                    <a:pt x="61" y="130"/>
                  </a:lnTo>
                  <a:lnTo>
                    <a:pt x="42" y="122"/>
                  </a:lnTo>
                  <a:lnTo>
                    <a:pt x="28" y="111"/>
                  </a:lnTo>
                  <a:lnTo>
                    <a:pt x="26" y="107"/>
                  </a:lnTo>
                  <a:lnTo>
                    <a:pt x="22" y="106"/>
                  </a:lnTo>
                  <a:lnTo>
                    <a:pt x="19" y="100"/>
                  </a:lnTo>
                  <a:lnTo>
                    <a:pt x="17" y="95"/>
                  </a:lnTo>
                  <a:lnTo>
                    <a:pt x="14" y="81"/>
                  </a:lnTo>
                  <a:lnTo>
                    <a:pt x="15" y="69"/>
                  </a:lnTo>
                  <a:lnTo>
                    <a:pt x="15" y="65"/>
                  </a:lnTo>
                  <a:lnTo>
                    <a:pt x="17" y="55"/>
                  </a:lnTo>
                  <a:lnTo>
                    <a:pt x="26" y="37"/>
                  </a:lnTo>
                  <a:lnTo>
                    <a:pt x="40" y="23"/>
                  </a:lnTo>
                  <a:lnTo>
                    <a:pt x="45" y="20"/>
                  </a:lnTo>
                  <a:lnTo>
                    <a:pt x="49" y="18"/>
                  </a:lnTo>
                  <a:lnTo>
                    <a:pt x="59" y="12"/>
                  </a:lnTo>
                  <a:lnTo>
                    <a:pt x="80" y="5"/>
                  </a:lnTo>
                  <a:lnTo>
                    <a:pt x="107" y="2"/>
                  </a:lnTo>
                  <a:lnTo>
                    <a:pt x="116" y="0"/>
                  </a:lnTo>
                  <a:lnTo>
                    <a:pt x="123" y="2"/>
                  </a:lnTo>
                  <a:lnTo>
                    <a:pt x="137" y="2"/>
                  </a:lnTo>
                  <a:lnTo>
                    <a:pt x="163" y="7"/>
                  </a:lnTo>
                  <a:lnTo>
                    <a:pt x="182" y="14"/>
                  </a:lnTo>
                  <a:lnTo>
                    <a:pt x="188" y="16"/>
                  </a:lnTo>
                  <a:lnTo>
                    <a:pt x="191" y="20"/>
                  </a:lnTo>
                  <a:lnTo>
                    <a:pt x="196" y="25"/>
                  </a:lnTo>
                  <a:lnTo>
                    <a:pt x="207" y="41"/>
                  </a:lnTo>
                  <a:lnTo>
                    <a:pt x="211" y="58"/>
                  </a:lnTo>
                  <a:lnTo>
                    <a:pt x="212" y="63"/>
                  </a:lnTo>
                  <a:lnTo>
                    <a:pt x="211" y="63"/>
                  </a:lnTo>
                  <a:lnTo>
                    <a:pt x="200" y="63"/>
                  </a:lnTo>
                  <a:lnTo>
                    <a:pt x="168" y="63"/>
                  </a:lnTo>
                  <a:lnTo>
                    <a:pt x="144" y="63"/>
                  </a:lnTo>
                  <a:lnTo>
                    <a:pt x="144" y="63"/>
                  </a:lnTo>
                  <a:lnTo>
                    <a:pt x="142" y="58"/>
                  </a:lnTo>
                  <a:lnTo>
                    <a:pt x="138" y="53"/>
                  </a:lnTo>
                  <a:lnTo>
                    <a:pt x="135" y="48"/>
                  </a:lnTo>
                  <a:lnTo>
                    <a:pt x="135" y="46"/>
                  </a:lnTo>
                  <a:lnTo>
                    <a:pt x="130" y="44"/>
                  </a:lnTo>
                  <a:lnTo>
                    <a:pt x="126" y="44"/>
                  </a:lnTo>
                  <a:lnTo>
                    <a:pt x="119" y="42"/>
                  </a:lnTo>
                  <a:lnTo>
                    <a:pt x="114" y="41"/>
                  </a:lnTo>
                  <a:lnTo>
                    <a:pt x="107" y="42"/>
                  </a:lnTo>
                  <a:lnTo>
                    <a:pt x="100" y="44"/>
                  </a:lnTo>
                  <a:lnTo>
                    <a:pt x="93" y="46"/>
                  </a:lnTo>
                  <a:lnTo>
                    <a:pt x="93" y="46"/>
                  </a:lnTo>
                  <a:lnTo>
                    <a:pt x="91" y="48"/>
                  </a:lnTo>
                  <a:lnTo>
                    <a:pt x="89" y="49"/>
                  </a:lnTo>
                  <a:lnTo>
                    <a:pt x="86" y="55"/>
                  </a:lnTo>
                  <a:lnTo>
                    <a:pt x="86" y="60"/>
                  </a:lnTo>
                  <a:lnTo>
                    <a:pt x="86" y="60"/>
                  </a:lnTo>
                  <a:lnTo>
                    <a:pt x="86" y="65"/>
                  </a:lnTo>
                  <a:lnTo>
                    <a:pt x="87" y="69"/>
                  </a:lnTo>
                  <a:lnTo>
                    <a:pt x="89" y="71"/>
                  </a:lnTo>
                  <a:lnTo>
                    <a:pt x="96" y="74"/>
                  </a:lnTo>
                  <a:lnTo>
                    <a:pt x="103" y="78"/>
                  </a:lnTo>
                  <a:lnTo>
                    <a:pt x="112" y="81"/>
                  </a:lnTo>
                  <a:lnTo>
                    <a:pt x="119" y="83"/>
                  </a:lnTo>
                  <a:lnTo>
                    <a:pt x="123" y="85"/>
                  </a:lnTo>
                  <a:lnTo>
                    <a:pt x="126" y="86"/>
                  </a:lnTo>
                  <a:lnTo>
                    <a:pt x="130" y="86"/>
                  </a:lnTo>
                  <a:lnTo>
                    <a:pt x="131" y="86"/>
                  </a:lnTo>
                  <a:lnTo>
                    <a:pt x="135" y="88"/>
                  </a:lnTo>
                  <a:lnTo>
                    <a:pt x="145" y="92"/>
                  </a:lnTo>
                  <a:lnTo>
                    <a:pt x="161" y="97"/>
                  </a:lnTo>
                  <a:lnTo>
                    <a:pt x="172" y="100"/>
                  </a:lnTo>
                  <a:lnTo>
                    <a:pt x="175" y="100"/>
                  </a:lnTo>
                  <a:lnTo>
                    <a:pt x="179" y="104"/>
                  </a:lnTo>
                  <a:lnTo>
                    <a:pt x="186" y="106"/>
                  </a:lnTo>
                  <a:lnTo>
                    <a:pt x="191" y="109"/>
                  </a:lnTo>
                  <a:lnTo>
                    <a:pt x="193" y="109"/>
                  </a:lnTo>
                  <a:lnTo>
                    <a:pt x="196" y="114"/>
                  </a:lnTo>
                  <a:lnTo>
                    <a:pt x="202" y="122"/>
                  </a:lnTo>
                  <a:lnTo>
                    <a:pt x="207" y="129"/>
                  </a:lnTo>
                  <a:lnTo>
                    <a:pt x="209" y="129"/>
                  </a:lnTo>
                  <a:lnTo>
                    <a:pt x="209" y="132"/>
                  </a:lnTo>
                  <a:lnTo>
                    <a:pt x="209" y="136"/>
                  </a:lnTo>
                  <a:lnTo>
                    <a:pt x="211" y="144"/>
                  </a:lnTo>
                  <a:lnTo>
                    <a:pt x="211" y="153"/>
                  </a:lnTo>
                  <a:lnTo>
                    <a:pt x="211" y="155"/>
                  </a:lnTo>
                  <a:lnTo>
                    <a:pt x="209" y="162"/>
                  </a:lnTo>
                  <a:lnTo>
                    <a:pt x="207" y="173"/>
                  </a:lnTo>
                  <a:lnTo>
                    <a:pt x="198" y="192"/>
                  </a:lnTo>
                  <a:lnTo>
                    <a:pt x="182" y="208"/>
                  </a:lnTo>
                  <a:lnTo>
                    <a:pt x="179" y="211"/>
                  </a:lnTo>
                  <a:lnTo>
                    <a:pt x="174" y="215"/>
                  </a:lnTo>
                  <a:lnTo>
                    <a:pt x="163" y="222"/>
                  </a:lnTo>
                  <a:lnTo>
                    <a:pt x="137" y="229"/>
                  </a:lnTo>
                  <a:lnTo>
                    <a:pt x="107" y="231"/>
                  </a:lnTo>
                  <a:lnTo>
                    <a:pt x="100" y="231"/>
                  </a:lnTo>
                  <a:lnTo>
                    <a:pt x="91" y="231"/>
                  </a:lnTo>
                  <a:lnTo>
                    <a:pt x="77" y="231"/>
                  </a:lnTo>
                  <a:lnTo>
                    <a:pt x="49" y="225"/>
                  </a:lnTo>
                  <a:lnTo>
                    <a:pt x="28" y="216"/>
                  </a:lnTo>
                  <a:lnTo>
                    <a:pt x="24" y="213"/>
                  </a:lnTo>
                  <a:lnTo>
                    <a:pt x="19" y="209"/>
                  </a:lnTo>
                  <a:lnTo>
                    <a:pt x="14" y="202"/>
                  </a:lnTo>
                  <a:lnTo>
                    <a:pt x="3" y="185"/>
                  </a:lnTo>
                  <a:lnTo>
                    <a:pt x="0" y="165"/>
                  </a:lnTo>
                  <a:lnTo>
                    <a:pt x="0" y="158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5" name="Freeform 18"/>
            <p:cNvSpPr>
              <a:spLocks/>
            </p:cNvSpPr>
            <p:nvPr/>
          </p:nvSpPr>
          <p:spPr bwMode="auto">
            <a:xfrm>
              <a:off x="4523" y="2612"/>
              <a:ext cx="224" cy="224"/>
            </a:xfrm>
            <a:custGeom>
              <a:avLst/>
              <a:gdLst/>
              <a:ahLst/>
              <a:cxnLst>
                <a:cxn ang="0">
                  <a:pos x="222" y="5"/>
                </a:cxn>
                <a:cxn ang="0">
                  <a:pos x="211" y="136"/>
                </a:cxn>
                <a:cxn ang="0">
                  <a:pos x="204" y="217"/>
                </a:cxn>
                <a:cxn ang="0">
                  <a:pos x="192" y="217"/>
                </a:cxn>
                <a:cxn ang="0">
                  <a:pos x="134" y="217"/>
                </a:cxn>
                <a:cxn ang="0">
                  <a:pos x="134" y="213"/>
                </a:cxn>
                <a:cxn ang="0">
                  <a:pos x="136" y="188"/>
                </a:cxn>
                <a:cxn ang="0">
                  <a:pos x="134" y="190"/>
                </a:cxn>
                <a:cxn ang="0">
                  <a:pos x="118" y="206"/>
                </a:cxn>
                <a:cxn ang="0">
                  <a:pos x="106" y="215"/>
                </a:cxn>
                <a:cxn ang="0">
                  <a:pos x="97" y="220"/>
                </a:cxn>
                <a:cxn ang="0">
                  <a:pos x="69" y="224"/>
                </a:cxn>
                <a:cxn ang="0">
                  <a:pos x="60" y="224"/>
                </a:cxn>
                <a:cxn ang="0">
                  <a:pos x="32" y="218"/>
                </a:cxn>
                <a:cxn ang="0">
                  <a:pos x="15" y="204"/>
                </a:cxn>
                <a:cxn ang="0">
                  <a:pos x="4" y="187"/>
                </a:cxn>
                <a:cxn ang="0">
                  <a:pos x="2" y="150"/>
                </a:cxn>
                <a:cxn ang="0">
                  <a:pos x="4" y="127"/>
                </a:cxn>
                <a:cxn ang="0">
                  <a:pos x="13" y="4"/>
                </a:cxn>
                <a:cxn ang="0">
                  <a:pos x="25" y="0"/>
                </a:cxn>
                <a:cxn ang="0">
                  <a:pos x="85" y="0"/>
                </a:cxn>
                <a:cxn ang="0">
                  <a:pos x="85" y="4"/>
                </a:cxn>
                <a:cxn ang="0">
                  <a:pos x="80" y="78"/>
                </a:cxn>
                <a:cxn ang="0">
                  <a:pos x="76" y="122"/>
                </a:cxn>
                <a:cxn ang="0">
                  <a:pos x="74" y="134"/>
                </a:cxn>
                <a:cxn ang="0">
                  <a:pos x="78" y="157"/>
                </a:cxn>
                <a:cxn ang="0">
                  <a:pos x="81" y="164"/>
                </a:cxn>
                <a:cxn ang="0">
                  <a:pos x="88" y="167"/>
                </a:cxn>
                <a:cxn ang="0">
                  <a:pos x="97" y="169"/>
                </a:cxn>
                <a:cxn ang="0">
                  <a:pos x="102" y="169"/>
                </a:cxn>
                <a:cxn ang="0">
                  <a:pos x="120" y="166"/>
                </a:cxn>
                <a:cxn ang="0">
                  <a:pos x="131" y="157"/>
                </a:cxn>
                <a:cxn ang="0">
                  <a:pos x="136" y="144"/>
                </a:cxn>
                <a:cxn ang="0">
                  <a:pos x="141" y="116"/>
                </a:cxn>
                <a:cxn ang="0">
                  <a:pos x="141" y="99"/>
                </a:cxn>
                <a:cxn ang="0">
                  <a:pos x="150" y="4"/>
                </a:cxn>
                <a:cxn ang="0">
                  <a:pos x="162" y="0"/>
                </a:cxn>
                <a:cxn ang="0">
                  <a:pos x="222" y="0"/>
                </a:cxn>
                <a:cxn ang="0">
                  <a:pos x="224" y="0"/>
                </a:cxn>
              </a:cxnLst>
              <a:rect l="0" t="0" r="r" b="b"/>
              <a:pathLst>
                <a:path w="224" h="224">
                  <a:moveTo>
                    <a:pt x="224" y="0"/>
                  </a:moveTo>
                  <a:lnTo>
                    <a:pt x="222" y="5"/>
                  </a:lnTo>
                  <a:lnTo>
                    <a:pt x="220" y="35"/>
                  </a:lnTo>
                  <a:lnTo>
                    <a:pt x="211" y="136"/>
                  </a:lnTo>
                  <a:lnTo>
                    <a:pt x="204" y="213"/>
                  </a:lnTo>
                  <a:lnTo>
                    <a:pt x="204" y="217"/>
                  </a:lnTo>
                  <a:lnTo>
                    <a:pt x="203" y="217"/>
                  </a:lnTo>
                  <a:lnTo>
                    <a:pt x="192" y="217"/>
                  </a:lnTo>
                  <a:lnTo>
                    <a:pt x="160" y="217"/>
                  </a:lnTo>
                  <a:lnTo>
                    <a:pt x="134" y="217"/>
                  </a:lnTo>
                  <a:lnTo>
                    <a:pt x="134" y="217"/>
                  </a:lnTo>
                  <a:lnTo>
                    <a:pt x="134" y="213"/>
                  </a:lnTo>
                  <a:lnTo>
                    <a:pt x="136" y="199"/>
                  </a:lnTo>
                  <a:lnTo>
                    <a:pt x="136" y="188"/>
                  </a:lnTo>
                  <a:lnTo>
                    <a:pt x="138" y="187"/>
                  </a:lnTo>
                  <a:lnTo>
                    <a:pt x="134" y="190"/>
                  </a:lnTo>
                  <a:lnTo>
                    <a:pt x="129" y="195"/>
                  </a:lnTo>
                  <a:lnTo>
                    <a:pt x="118" y="206"/>
                  </a:lnTo>
                  <a:lnTo>
                    <a:pt x="108" y="213"/>
                  </a:lnTo>
                  <a:lnTo>
                    <a:pt x="106" y="215"/>
                  </a:lnTo>
                  <a:lnTo>
                    <a:pt x="102" y="217"/>
                  </a:lnTo>
                  <a:lnTo>
                    <a:pt x="97" y="220"/>
                  </a:lnTo>
                  <a:lnTo>
                    <a:pt x="83" y="224"/>
                  </a:lnTo>
                  <a:lnTo>
                    <a:pt x="69" y="224"/>
                  </a:lnTo>
                  <a:lnTo>
                    <a:pt x="67" y="224"/>
                  </a:lnTo>
                  <a:lnTo>
                    <a:pt x="60" y="224"/>
                  </a:lnTo>
                  <a:lnTo>
                    <a:pt x="50" y="224"/>
                  </a:lnTo>
                  <a:lnTo>
                    <a:pt x="32" y="218"/>
                  </a:lnTo>
                  <a:lnTo>
                    <a:pt x="16" y="208"/>
                  </a:lnTo>
                  <a:lnTo>
                    <a:pt x="15" y="204"/>
                  </a:lnTo>
                  <a:lnTo>
                    <a:pt x="7" y="195"/>
                  </a:lnTo>
                  <a:lnTo>
                    <a:pt x="4" y="187"/>
                  </a:lnTo>
                  <a:lnTo>
                    <a:pt x="0" y="167"/>
                  </a:lnTo>
                  <a:lnTo>
                    <a:pt x="2" y="150"/>
                  </a:lnTo>
                  <a:lnTo>
                    <a:pt x="2" y="148"/>
                  </a:lnTo>
                  <a:lnTo>
                    <a:pt x="4" y="127"/>
                  </a:lnTo>
                  <a:lnTo>
                    <a:pt x="9" y="56"/>
                  </a:lnTo>
                  <a:lnTo>
                    <a:pt x="13" y="4"/>
                  </a:lnTo>
                  <a:lnTo>
                    <a:pt x="15" y="0"/>
                  </a:lnTo>
                  <a:lnTo>
                    <a:pt x="25" y="0"/>
                  </a:lnTo>
                  <a:lnTo>
                    <a:pt x="58" y="0"/>
                  </a:lnTo>
                  <a:lnTo>
                    <a:pt x="85" y="0"/>
                  </a:lnTo>
                  <a:lnTo>
                    <a:pt x="87" y="0"/>
                  </a:lnTo>
                  <a:lnTo>
                    <a:pt x="85" y="4"/>
                  </a:lnTo>
                  <a:lnTo>
                    <a:pt x="85" y="20"/>
                  </a:lnTo>
                  <a:lnTo>
                    <a:pt x="80" y="78"/>
                  </a:lnTo>
                  <a:lnTo>
                    <a:pt x="76" y="120"/>
                  </a:lnTo>
                  <a:lnTo>
                    <a:pt x="76" y="122"/>
                  </a:lnTo>
                  <a:lnTo>
                    <a:pt x="74" y="127"/>
                  </a:lnTo>
                  <a:lnTo>
                    <a:pt x="74" y="134"/>
                  </a:lnTo>
                  <a:lnTo>
                    <a:pt x="74" y="148"/>
                  </a:lnTo>
                  <a:lnTo>
                    <a:pt x="78" y="157"/>
                  </a:lnTo>
                  <a:lnTo>
                    <a:pt x="80" y="158"/>
                  </a:lnTo>
                  <a:lnTo>
                    <a:pt x="81" y="164"/>
                  </a:lnTo>
                  <a:lnTo>
                    <a:pt x="85" y="166"/>
                  </a:lnTo>
                  <a:lnTo>
                    <a:pt x="88" y="167"/>
                  </a:lnTo>
                  <a:lnTo>
                    <a:pt x="92" y="169"/>
                  </a:lnTo>
                  <a:lnTo>
                    <a:pt x="97" y="169"/>
                  </a:lnTo>
                  <a:lnTo>
                    <a:pt x="101" y="169"/>
                  </a:lnTo>
                  <a:lnTo>
                    <a:pt x="102" y="169"/>
                  </a:lnTo>
                  <a:lnTo>
                    <a:pt x="109" y="169"/>
                  </a:lnTo>
                  <a:lnTo>
                    <a:pt x="120" y="166"/>
                  </a:lnTo>
                  <a:lnTo>
                    <a:pt x="127" y="158"/>
                  </a:lnTo>
                  <a:lnTo>
                    <a:pt x="131" y="157"/>
                  </a:lnTo>
                  <a:lnTo>
                    <a:pt x="134" y="150"/>
                  </a:lnTo>
                  <a:lnTo>
                    <a:pt x="136" y="144"/>
                  </a:lnTo>
                  <a:lnTo>
                    <a:pt x="139" y="130"/>
                  </a:lnTo>
                  <a:lnTo>
                    <a:pt x="141" y="116"/>
                  </a:lnTo>
                  <a:lnTo>
                    <a:pt x="141" y="115"/>
                  </a:lnTo>
                  <a:lnTo>
                    <a:pt x="141" y="99"/>
                  </a:lnTo>
                  <a:lnTo>
                    <a:pt x="146" y="44"/>
                  </a:lnTo>
                  <a:lnTo>
                    <a:pt x="150" y="4"/>
                  </a:lnTo>
                  <a:lnTo>
                    <a:pt x="152" y="0"/>
                  </a:lnTo>
                  <a:lnTo>
                    <a:pt x="162" y="0"/>
                  </a:lnTo>
                  <a:lnTo>
                    <a:pt x="196" y="0"/>
                  </a:lnTo>
                  <a:lnTo>
                    <a:pt x="222" y="0"/>
                  </a:lnTo>
                  <a:lnTo>
                    <a:pt x="224" y="0"/>
                  </a:lnTo>
                  <a:lnTo>
                    <a:pt x="224" y="0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6" name="Freeform 19"/>
            <p:cNvSpPr>
              <a:spLocks/>
            </p:cNvSpPr>
            <p:nvPr/>
          </p:nvSpPr>
          <p:spPr bwMode="auto">
            <a:xfrm>
              <a:off x="4777" y="2535"/>
              <a:ext cx="96" cy="294"/>
            </a:xfrm>
            <a:custGeom>
              <a:avLst/>
              <a:gdLst/>
              <a:ahLst/>
              <a:cxnLst>
                <a:cxn ang="0">
                  <a:pos x="0" y="294"/>
                </a:cxn>
                <a:cxn ang="0">
                  <a:pos x="0" y="288"/>
                </a:cxn>
                <a:cxn ang="0">
                  <a:pos x="3" y="248"/>
                </a:cxn>
                <a:cxn ang="0">
                  <a:pos x="15" y="111"/>
                </a:cxn>
                <a:cxn ang="0">
                  <a:pos x="24" y="7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68" y="0"/>
                </a:cxn>
                <a:cxn ang="0">
                  <a:pos x="95" y="0"/>
                </a:cxn>
                <a:cxn ang="0">
                  <a:pos x="96" y="0"/>
                </a:cxn>
                <a:cxn ang="0">
                  <a:pos x="95" y="7"/>
                </a:cxn>
                <a:cxn ang="0">
                  <a:pos x="91" y="47"/>
                </a:cxn>
                <a:cxn ang="0">
                  <a:pos x="80" y="184"/>
                </a:cxn>
                <a:cxn ang="0">
                  <a:pos x="72" y="288"/>
                </a:cxn>
                <a:cxn ang="0">
                  <a:pos x="72" y="294"/>
                </a:cxn>
                <a:cxn ang="0">
                  <a:pos x="70" y="294"/>
                </a:cxn>
                <a:cxn ang="0">
                  <a:pos x="59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96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7"/>
                  </a:lnTo>
                  <a:lnTo>
                    <a:pt x="91" y="47"/>
                  </a:lnTo>
                  <a:lnTo>
                    <a:pt x="80" y="184"/>
                  </a:lnTo>
                  <a:lnTo>
                    <a:pt x="72" y="288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7" name="Freeform 20"/>
            <p:cNvSpPr>
              <a:spLocks/>
            </p:cNvSpPr>
            <p:nvPr/>
          </p:nvSpPr>
          <p:spPr bwMode="auto">
            <a:xfrm>
              <a:off x="4891" y="2551"/>
              <a:ext cx="141" cy="283"/>
            </a:xfrm>
            <a:custGeom>
              <a:avLst/>
              <a:gdLst/>
              <a:ahLst/>
              <a:cxnLst>
                <a:cxn ang="0">
                  <a:pos x="0" y="98"/>
                </a:cxn>
                <a:cxn ang="0">
                  <a:pos x="2" y="63"/>
                </a:cxn>
                <a:cxn ang="0">
                  <a:pos x="7" y="61"/>
                </a:cxn>
                <a:cxn ang="0">
                  <a:pos x="32" y="61"/>
                </a:cxn>
                <a:cxn ang="0">
                  <a:pos x="33" y="52"/>
                </a:cxn>
                <a:cxn ang="0">
                  <a:pos x="37" y="1"/>
                </a:cxn>
                <a:cxn ang="0">
                  <a:pos x="49" y="0"/>
                </a:cxn>
                <a:cxn ang="0">
                  <a:pos x="109" y="0"/>
                </a:cxn>
                <a:cxn ang="0">
                  <a:pos x="109" y="10"/>
                </a:cxn>
                <a:cxn ang="0">
                  <a:pos x="105" y="61"/>
                </a:cxn>
                <a:cxn ang="0">
                  <a:pos x="111" y="61"/>
                </a:cxn>
                <a:cxn ang="0">
                  <a:pos x="139" y="61"/>
                </a:cxn>
                <a:cxn ang="0">
                  <a:pos x="139" y="68"/>
                </a:cxn>
                <a:cxn ang="0">
                  <a:pos x="137" y="103"/>
                </a:cxn>
                <a:cxn ang="0">
                  <a:pos x="135" y="103"/>
                </a:cxn>
                <a:cxn ang="0">
                  <a:pos x="112" y="103"/>
                </a:cxn>
                <a:cxn ang="0">
                  <a:pos x="100" y="103"/>
                </a:cxn>
                <a:cxn ang="0">
                  <a:pos x="98" y="119"/>
                </a:cxn>
                <a:cxn ang="0">
                  <a:pos x="93" y="197"/>
                </a:cxn>
                <a:cxn ang="0">
                  <a:pos x="91" y="202"/>
                </a:cxn>
                <a:cxn ang="0">
                  <a:pos x="91" y="219"/>
                </a:cxn>
                <a:cxn ang="0">
                  <a:pos x="95" y="227"/>
                </a:cxn>
                <a:cxn ang="0">
                  <a:pos x="100" y="232"/>
                </a:cxn>
                <a:cxn ang="0">
                  <a:pos x="112" y="234"/>
                </a:cxn>
                <a:cxn ang="0">
                  <a:pos x="118" y="234"/>
                </a:cxn>
                <a:cxn ang="0">
                  <a:pos x="121" y="234"/>
                </a:cxn>
                <a:cxn ang="0">
                  <a:pos x="125" y="234"/>
                </a:cxn>
                <a:cxn ang="0">
                  <a:pos x="121" y="263"/>
                </a:cxn>
                <a:cxn ang="0">
                  <a:pos x="121" y="279"/>
                </a:cxn>
                <a:cxn ang="0">
                  <a:pos x="107" y="281"/>
                </a:cxn>
                <a:cxn ang="0">
                  <a:pos x="98" y="283"/>
                </a:cxn>
                <a:cxn ang="0">
                  <a:pos x="93" y="283"/>
                </a:cxn>
                <a:cxn ang="0">
                  <a:pos x="79" y="283"/>
                </a:cxn>
                <a:cxn ang="0">
                  <a:pos x="70" y="283"/>
                </a:cxn>
                <a:cxn ang="0">
                  <a:pos x="42" y="278"/>
                </a:cxn>
                <a:cxn ang="0">
                  <a:pos x="28" y="265"/>
                </a:cxn>
                <a:cxn ang="0">
                  <a:pos x="23" y="255"/>
                </a:cxn>
                <a:cxn ang="0">
                  <a:pos x="21" y="216"/>
                </a:cxn>
                <a:cxn ang="0">
                  <a:pos x="23" y="176"/>
                </a:cxn>
                <a:cxn ang="0">
                  <a:pos x="28" y="105"/>
                </a:cxn>
                <a:cxn ang="0">
                  <a:pos x="28" y="103"/>
                </a:cxn>
                <a:cxn ang="0">
                  <a:pos x="10" y="103"/>
                </a:cxn>
                <a:cxn ang="0">
                  <a:pos x="0" y="103"/>
                </a:cxn>
              </a:cxnLst>
              <a:rect l="0" t="0" r="r" b="b"/>
              <a:pathLst>
                <a:path w="141" h="283">
                  <a:moveTo>
                    <a:pt x="0" y="103"/>
                  </a:moveTo>
                  <a:lnTo>
                    <a:pt x="0" y="98"/>
                  </a:lnTo>
                  <a:lnTo>
                    <a:pt x="2" y="79"/>
                  </a:lnTo>
                  <a:lnTo>
                    <a:pt x="2" y="63"/>
                  </a:lnTo>
                  <a:lnTo>
                    <a:pt x="3" y="61"/>
                  </a:lnTo>
                  <a:lnTo>
                    <a:pt x="7" y="61"/>
                  </a:lnTo>
                  <a:lnTo>
                    <a:pt x="21" y="61"/>
                  </a:lnTo>
                  <a:lnTo>
                    <a:pt x="32" y="61"/>
                  </a:lnTo>
                  <a:lnTo>
                    <a:pt x="33" y="61"/>
                  </a:lnTo>
                  <a:lnTo>
                    <a:pt x="33" y="52"/>
                  </a:lnTo>
                  <a:lnTo>
                    <a:pt x="35" y="24"/>
                  </a:lnTo>
                  <a:lnTo>
                    <a:pt x="37" y="1"/>
                  </a:lnTo>
                  <a:lnTo>
                    <a:pt x="39" y="0"/>
                  </a:lnTo>
                  <a:lnTo>
                    <a:pt x="49" y="0"/>
                  </a:lnTo>
                  <a:lnTo>
                    <a:pt x="83" y="0"/>
                  </a:lnTo>
                  <a:lnTo>
                    <a:pt x="109" y="0"/>
                  </a:lnTo>
                  <a:lnTo>
                    <a:pt x="111" y="0"/>
                  </a:lnTo>
                  <a:lnTo>
                    <a:pt x="109" y="10"/>
                  </a:lnTo>
                  <a:lnTo>
                    <a:pt x="107" y="38"/>
                  </a:lnTo>
                  <a:lnTo>
                    <a:pt x="105" y="61"/>
                  </a:lnTo>
                  <a:lnTo>
                    <a:pt x="105" y="61"/>
                  </a:lnTo>
                  <a:lnTo>
                    <a:pt x="111" y="61"/>
                  </a:lnTo>
                  <a:lnTo>
                    <a:pt x="126" y="61"/>
                  </a:lnTo>
                  <a:lnTo>
                    <a:pt x="139" y="61"/>
                  </a:lnTo>
                  <a:lnTo>
                    <a:pt x="141" y="61"/>
                  </a:lnTo>
                  <a:lnTo>
                    <a:pt x="139" y="68"/>
                  </a:lnTo>
                  <a:lnTo>
                    <a:pt x="137" y="88"/>
                  </a:lnTo>
                  <a:lnTo>
                    <a:pt x="137" y="103"/>
                  </a:lnTo>
                  <a:lnTo>
                    <a:pt x="137" y="103"/>
                  </a:lnTo>
                  <a:lnTo>
                    <a:pt x="135" y="103"/>
                  </a:lnTo>
                  <a:lnTo>
                    <a:pt x="130" y="103"/>
                  </a:lnTo>
                  <a:lnTo>
                    <a:pt x="112" y="103"/>
                  </a:lnTo>
                  <a:lnTo>
                    <a:pt x="100" y="103"/>
                  </a:lnTo>
                  <a:lnTo>
                    <a:pt x="100" y="103"/>
                  </a:lnTo>
                  <a:lnTo>
                    <a:pt x="98" y="107"/>
                  </a:lnTo>
                  <a:lnTo>
                    <a:pt x="98" y="119"/>
                  </a:lnTo>
                  <a:lnTo>
                    <a:pt x="95" y="163"/>
                  </a:lnTo>
                  <a:lnTo>
                    <a:pt x="93" y="197"/>
                  </a:lnTo>
                  <a:lnTo>
                    <a:pt x="93" y="198"/>
                  </a:lnTo>
                  <a:lnTo>
                    <a:pt x="91" y="202"/>
                  </a:lnTo>
                  <a:lnTo>
                    <a:pt x="91" y="209"/>
                  </a:lnTo>
                  <a:lnTo>
                    <a:pt x="91" y="219"/>
                  </a:lnTo>
                  <a:lnTo>
                    <a:pt x="93" y="227"/>
                  </a:lnTo>
                  <a:lnTo>
                    <a:pt x="95" y="227"/>
                  </a:lnTo>
                  <a:lnTo>
                    <a:pt x="97" y="230"/>
                  </a:lnTo>
                  <a:lnTo>
                    <a:pt x="100" y="232"/>
                  </a:lnTo>
                  <a:lnTo>
                    <a:pt x="104" y="234"/>
                  </a:lnTo>
                  <a:lnTo>
                    <a:pt x="112" y="234"/>
                  </a:lnTo>
                  <a:lnTo>
                    <a:pt x="116" y="234"/>
                  </a:lnTo>
                  <a:lnTo>
                    <a:pt x="118" y="234"/>
                  </a:lnTo>
                  <a:lnTo>
                    <a:pt x="119" y="234"/>
                  </a:lnTo>
                  <a:lnTo>
                    <a:pt x="121" y="234"/>
                  </a:lnTo>
                  <a:lnTo>
                    <a:pt x="123" y="234"/>
                  </a:lnTo>
                  <a:lnTo>
                    <a:pt x="125" y="234"/>
                  </a:lnTo>
                  <a:lnTo>
                    <a:pt x="123" y="242"/>
                  </a:lnTo>
                  <a:lnTo>
                    <a:pt x="121" y="263"/>
                  </a:lnTo>
                  <a:lnTo>
                    <a:pt x="121" y="279"/>
                  </a:lnTo>
                  <a:lnTo>
                    <a:pt x="121" y="279"/>
                  </a:lnTo>
                  <a:lnTo>
                    <a:pt x="114" y="281"/>
                  </a:lnTo>
                  <a:lnTo>
                    <a:pt x="107" y="281"/>
                  </a:lnTo>
                  <a:lnTo>
                    <a:pt x="100" y="283"/>
                  </a:lnTo>
                  <a:lnTo>
                    <a:pt x="98" y="283"/>
                  </a:lnTo>
                  <a:lnTo>
                    <a:pt x="97" y="283"/>
                  </a:lnTo>
                  <a:lnTo>
                    <a:pt x="93" y="283"/>
                  </a:lnTo>
                  <a:lnTo>
                    <a:pt x="86" y="283"/>
                  </a:lnTo>
                  <a:lnTo>
                    <a:pt x="79" y="283"/>
                  </a:lnTo>
                  <a:lnTo>
                    <a:pt x="77" y="283"/>
                  </a:lnTo>
                  <a:lnTo>
                    <a:pt x="70" y="283"/>
                  </a:lnTo>
                  <a:lnTo>
                    <a:pt x="60" y="283"/>
                  </a:lnTo>
                  <a:lnTo>
                    <a:pt x="42" y="278"/>
                  </a:lnTo>
                  <a:lnTo>
                    <a:pt x="30" y="269"/>
                  </a:lnTo>
                  <a:lnTo>
                    <a:pt x="28" y="265"/>
                  </a:lnTo>
                  <a:lnTo>
                    <a:pt x="26" y="263"/>
                  </a:lnTo>
                  <a:lnTo>
                    <a:pt x="23" y="255"/>
                  </a:lnTo>
                  <a:lnTo>
                    <a:pt x="21" y="244"/>
                  </a:lnTo>
                  <a:lnTo>
                    <a:pt x="21" y="216"/>
                  </a:lnTo>
                  <a:lnTo>
                    <a:pt x="23" y="188"/>
                  </a:lnTo>
                  <a:lnTo>
                    <a:pt x="23" y="176"/>
                  </a:lnTo>
                  <a:lnTo>
                    <a:pt x="26" y="137"/>
                  </a:lnTo>
                  <a:lnTo>
                    <a:pt x="28" y="105"/>
                  </a:lnTo>
                  <a:lnTo>
                    <a:pt x="30" y="103"/>
                  </a:lnTo>
                  <a:lnTo>
                    <a:pt x="28" y="103"/>
                  </a:lnTo>
                  <a:lnTo>
                    <a:pt x="25" y="103"/>
                  </a:lnTo>
                  <a:lnTo>
                    <a:pt x="10" y="103"/>
                  </a:lnTo>
                  <a:lnTo>
                    <a:pt x="0" y="103"/>
                  </a:lnTo>
                  <a:lnTo>
                    <a:pt x="0" y="103"/>
                  </a:lnTo>
                  <a:lnTo>
                    <a:pt x="0" y="103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8" name="Freeform 21"/>
            <p:cNvSpPr>
              <a:spLocks noEditPoints="1"/>
            </p:cNvSpPr>
            <p:nvPr/>
          </p:nvSpPr>
          <p:spPr bwMode="auto">
            <a:xfrm>
              <a:off x="5046" y="2535"/>
              <a:ext cx="96" cy="294"/>
            </a:xfrm>
            <a:custGeom>
              <a:avLst/>
              <a:gdLst/>
              <a:ahLst/>
              <a:cxnLst>
                <a:cxn ang="0">
                  <a:pos x="21" y="58"/>
                </a:cxn>
                <a:cxn ang="0">
                  <a:pos x="21" y="49"/>
                </a:cxn>
                <a:cxn ang="0">
                  <a:pos x="22" y="23"/>
                </a:cxn>
                <a:cxn ang="0">
                  <a:pos x="24" y="2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68" y="0"/>
                </a:cxn>
                <a:cxn ang="0">
                  <a:pos x="95" y="0"/>
                </a:cxn>
                <a:cxn ang="0">
                  <a:pos x="96" y="0"/>
                </a:cxn>
                <a:cxn ang="0">
                  <a:pos x="95" y="10"/>
                </a:cxn>
                <a:cxn ang="0">
                  <a:pos x="93" y="37"/>
                </a:cxn>
                <a:cxn ang="0">
                  <a:pos x="91" y="58"/>
                </a:cxn>
                <a:cxn ang="0">
                  <a:pos x="91" y="58"/>
                </a:cxn>
                <a:cxn ang="0">
                  <a:pos x="89" y="58"/>
                </a:cxn>
                <a:cxn ang="0">
                  <a:pos x="79" y="58"/>
                </a:cxn>
                <a:cxn ang="0">
                  <a:pos x="47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0" y="294"/>
                </a:cxn>
                <a:cxn ang="0">
                  <a:pos x="0" y="290"/>
                </a:cxn>
                <a:cxn ang="0">
                  <a:pos x="1" y="260"/>
                </a:cxn>
                <a:cxn ang="0">
                  <a:pos x="10" y="160"/>
                </a:cxn>
                <a:cxn ang="0">
                  <a:pos x="17" y="82"/>
                </a:cxn>
                <a:cxn ang="0">
                  <a:pos x="19" y="77"/>
                </a:cxn>
                <a:cxn ang="0">
                  <a:pos x="30" y="77"/>
                </a:cxn>
                <a:cxn ang="0">
                  <a:pos x="61" y="77"/>
                </a:cxn>
                <a:cxn ang="0">
                  <a:pos x="88" y="77"/>
                </a:cxn>
                <a:cxn ang="0">
                  <a:pos x="89" y="77"/>
                </a:cxn>
                <a:cxn ang="0">
                  <a:pos x="88" y="82"/>
                </a:cxn>
                <a:cxn ang="0">
                  <a:pos x="86" y="112"/>
                </a:cxn>
                <a:cxn ang="0">
                  <a:pos x="77" y="213"/>
                </a:cxn>
                <a:cxn ang="0">
                  <a:pos x="72" y="290"/>
                </a:cxn>
                <a:cxn ang="0">
                  <a:pos x="72" y="294"/>
                </a:cxn>
                <a:cxn ang="0">
                  <a:pos x="70" y="294"/>
                </a:cxn>
                <a:cxn ang="0">
                  <a:pos x="59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96" h="294">
                  <a:moveTo>
                    <a:pt x="21" y="58"/>
                  </a:moveTo>
                  <a:lnTo>
                    <a:pt x="21" y="49"/>
                  </a:lnTo>
                  <a:lnTo>
                    <a:pt x="22" y="23"/>
                  </a:lnTo>
                  <a:lnTo>
                    <a:pt x="24" y="2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10"/>
                  </a:lnTo>
                  <a:lnTo>
                    <a:pt x="93" y="37"/>
                  </a:lnTo>
                  <a:lnTo>
                    <a:pt x="91" y="58"/>
                  </a:lnTo>
                  <a:lnTo>
                    <a:pt x="91" y="58"/>
                  </a:lnTo>
                  <a:lnTo>
                    <a:pt x="89" y="58"/>
                  </a:lnTo>
                  <a:lnTo>
                    <a:pt x="79" y="58"/>
                  </a:lnTo>
                  <a:lnTo>
                    <a:pt x="47" y="58"/>
                  </a:lnTo>
                  <a:lnTo>
                    <a:pt x="21" y="58"/>
                  </a:lnTo>
                  <a:lnTo>
                    <a:pt x="21" y="58"/>
                  </a:lnTo>
                  <a:lnTo>
                    <a:pt x="21" y="58"/>
                  </a:lnTo>
                  <a:lnTo>
                    <a:pt x="21" y="58"/>
                  </a:lnTo>
                  <a:close/>
                  <a:moveTo>
                    <a:pt x="0" y="294"/>
                  </a:moveTo>
                  <a:lnTo>
                    <a:pt x="0" y="290"/>
                  </a:lnTo>
                  <a:lnTo>
                    <a:pt x="1" y="260"/>
                  </a:lnTo>
                  <a:lnTo>
                    <a:pt x="10" y="160"/>
                  </a:lnTo>
                  <a:lnTo>
                    <a:pt x="17" y="82"/>
                  </a:lnTo>
                  <a:lnTo>
                    <a:pt x="19" y="77"/>
                  </a:lnTo>
                  <a:lnTo>
                    <a:pt x="30" y="77"/>
                  </a:lnTo>
                  <a:lnTo>
                    <a:pt x="61" y="77"/>
                  </a:lnTo>
                  <a:lnTo>
                    <a:pt x="88" y="77"/>
                  </a:lnTo>
                  <a:lnTo>
                    <a:pt x="89" y="77"/>
                  </a:lnTo>
                  <a:lnTo>
                    <a:pt x="88" y="82"/>
                  </a:lnTo>
                  <a:lnTo>
                    <a:pt x="86" y="112"/>
                  </a:lnTo>
                  <a:lnTo>
                    <a:pt x="77" y="213"/>
                  </a:lnTo>
                  <a:lnTo>
                    <a:pt x="72" y="290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9" name="Freeform 22"/>
            <p:cNvSpPr>
              <a:spLocks/>
            </p:cNvSpPr>
            <p:nvPr/>
          </p:nvSpPr>
          <p:spPr bwMode="auto">
            <a:xfrm>
              <a:off x="5167" y="2607"/>
              <a:ext cx="221" cy="222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10" y="88"/>
                </a:cxn>
                <a:cxn ang="0">
                  <a:pos x="19" y="5"/>
                </a:cxn>
                <a:cxn ang="0">
                  <a:pos x="61" y="5"/>
                </a:cxn>
                <a:cxn ang="0">
                  <a:pos x="90" y="5"/>
                </a:cxn>
                <a:cxn ang="0">
                  <a:pos x="86" y="23"/>
                </a:cxn>
                <a:cxn ang="0">
                  <a:pos x="86" y="33"/>
                </a:cxn>
                <a:cxn ang="0">
                  <a:pos x="91" y="28"/>
                </a:cxn>
                <a:cxn ang="0">
                  <a:pos x="112" y="12"/>
                </a:cxn>
                <a:cxn ang="0">
                  <a:pos x="123" y="5"/>
                </a:cxn>
                <a:cxn ang="0">
                  <a:pos x="151" y="2"/>
                </a:cxn>
                <a:cxn ang="0">
                  <a:pos x="160" y="2"/>
                </a:cxn>
                <a:cxn ang="0">
                  <a:pos x="192" y="7"/>
                </a:cxn>
                <a:cxn ang="0">
                  <a:pos x="209" y="19"/>
                </a:cxn>
                <a:cxn ang="0">
                  <a:pos x="214" y="32"/>
                </a:cxn>
                <a:cxn ang="0">
                  <a:pos x="221" y="61"/>
                </a:cxn>
                <a:cxn ang="0">
                  <a:pos x="220" y="84"/>
                </a:cxn>
                <a:cxn ang="0">
                  <a:pos x="213" y="169"/>
                </a:cxn>
                <a:cxn ang="0">
                  <a:pos x="209" y="222"/>
                </a:cxn>
                <a:cxn ang="0">
                  <a:pos x="197" y="222"/>
                </a:cxn>
                <a:cxn ang="0">
                  <a:pos x="137" y="222"/>
                </a:cxn>
                <a:cxn ang="0">
                  <a:pos x="137" y="220"/>
                </a:cxn>
                <a:cxn ang="0">
                  <a:pos x="142" y="155"/>
                </a:cxn>
                <a:cxn ang="0">
                  <a:pos x="148" y="112"/>
                </a:cxn>
                <a:cxn ang="0">
                  <a:pos x="148" y="95"/>
                </a:cxn>
                <a:cxn ang="0">
                  <a:pos x="144" y="67"/>
                </a:cxn>
                <a:cxn ang="0">
                  <a:pos x="141" y="60"/>
                </a:cxn>
                <a:cxn ang="0">
                  <a:pos x="134" y="56"/>
                </a:cxn>
                <a:cxn ang="0">
                  <a:pos x="123" y="54"/>
                </a:cxn>
                <a:cxn ang="0">
                  <a:pos x="112" y="54"/>
                </a:cxn>
                <a:cxn ang="0">
                  <a:pos x="98" y="61"/>
                </a:cxn>
                <a:cxn ang="0">
                  <a:pos x="91" y="69"/>
                </a:cxn>
                <a:cxn ang="0">
                  <a:pos x="83" y="86"/>
                </a:cxn>
                <a:cxn ang="0">
                  <a:pos x="81" y="105"/>
                </a:cxn>
                <a:cxn ang="0">
                  <a:pos x="79" y="125"/>
                </a:cxn>
                <a:cxn ang="0">
                  <a:pos x="70" y="220"/>
                </a:cxn>
                <a:cxn ang="0">
                  <a:pos x="68" y="222"/>
                </a:cxn>
                <a:cxn ang="0">
                  <a:pos x="26" y="222"/>
                </a:cxn>
                <a:cxn ang="0">
                  <a:pos x="0" y="222"/>
                </a:cxn>
              </a:cxnLst>
              <a:rect l="0" t="0" r="r" b="b"/>
              <a:pathLst>
                <a:path w="221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0" y="88"/>
                  </a:lnTo>
                  <a:lnTo>
                    <a:pt x="18" y="10"/>
                  </a:lnTo>
                  <a:lnTo>
                    <a:pt x="19" y="5"/>
                  </a:lnTo>
                  <a:lnTo>
                    <a:pt x="30" y="5"/>
                  </a:lnTo>
                  <a:lnTo>
                    <a:pt x="61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6" y="23"/>
                  </a:lnTo>
                  <a:lnTo>
                    <a:pt x="86" y="33"/>
                  </a:lnTo>
                  <a:lnTo>
                    <a:pt x="86" y="33"/>
                  </a:lnTo>
                  <a:lnTo>
                    <a:pt x="88" y="32"/>
                  </a:lnTo>
                  <a:lnTo>
                    <a:pt x="91" y="28"/>
                  </a:lnTo>
                  <a:lnTo>
                    <a:pt x="102" y="19"/>
                  </a:lnTo>
                  <a:lnTo>
                    <a:pt x="112" y="12"/>
                  </a:lnTo>
                  <a:lnTo>
                    <a:pt x="116" y="9"/>
                  </a:lnTo>
                  <a:lnTo>
                    <a:pt x="123" y="5"/>
                  </a:lnTo>
                  <a:lnTo>
                    <a:pt x="137" y="2"/>
                  </a:lnTo>
                  <a:lnTo>
                    <a:pt x="151" y="2"/>
                  </a:lnTo>
                  <a:lnTo>
                    <a:pt x="155" y="0"/>
                  </a:lnTo>
                  <a:lnTo>
                    <a:pt x="160" y="2"/>
                  </a:lnTo>
                  <a:lnTo>
                    <a:pt x="172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09" y="19"/>
                  </a:lnTo>
                  <a:lnTo>
                    <a:pt x="211" y="23"/>
                  </a:lnTo>
                  <a:lnTo>
                    <a:pt x="214" y="32"/>
                  </a:lnTo>
                  <a:lnTo>
                    <a:pt x="218" y="39"/>
                  </a:lnTo>
                  <a:lnTo>
                    <a:pt x="221" y="61"/>
                  </a:lnTo>
                  <a:lnTo>
                    <a:pt x="221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09" y="220"/>
                  </a:lnTo>
                  <a:lnTo>
                    <a:pt x="209" y="222"/>
                  </a:lnTo>
                  <a:lnTo>
                    <a:pt x="207" y="222"/>
                  </a:lnTo>
                  <a:lnTo>
                    <a:pt x="197" y="222"/>
                  </a:lnTo>
                  <a:lnTo>
                    <a:pt x="163" y="222"/>
                  </a:lnTo>
                  <a:lnTo>
                    <a:pt x="137" y="222"/>
                  </a:lnTo>
                  <a:lnTo>
                    <a:pt x="137" y="222"/>
                  </a:lnTo>
                  <a:lnTo>
                    <a:pt x="137" y="220"/>
                  </a:lnTo>
                  <a:lnTo>
                    <a:pt x="137" y="206"/>
                  </a:lnTo>
                  <a:lnTo>
                    <a:pt x="142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6" y="77"/>
                  </a:lnTo>
                  <a:lnTo>
                    <a:pt x="144" y="67"/>
                  </a:lnTo>
                  <a:lnTo>
                    <a:pt x="144" y="63"/>
                  </a:lnTo>
                  <a:lnTo>
                    <a:pt x="141" y="60"/>
                  </a:lnTo>
                  <a:lnTo>
                    <a:pt x="137" y="58"/>
                  </a:lnTo>
                  <a:lnTo>
                    <a:pt x="134" y="56"/>
                  </a:lnTo>
                  <a:lnTo>
                    <a:pt x="128" y="54"/>
                  </a:lnTo>
                  <a:lnTo>
                    <a:pt x="123" y="54"/>
                  </a:lnTo>
                  <a:lnTo>
                    <a:pt x="121" y="53"/>
                  </a:lnTo>
                  <a:lnTo>
                    <a:pt x="112" y="54"/>
                  </a:lnTo>
                  <a:lnTo>
                    <a:pt x="107" y="56"/>
                  </a:lnTo>
                  <a:lnTo>
                    <a:pt x="98" y="61"/>
                  </a:lnTo>
                  <a:lnTo>
                    <a:pt x="93" y="65"/>
                  </a:lnTo>
                  <a:lnTo>
                    <a:pt x="91" y="69"/>
                  </a:lnTo>
                  <a:lnTo>
                    <a:pt x="88" y="74"/>
                  </a:lnTo>
                  <a:lnTo>
                    <a:pt x="83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79" y="109"/>
                  </a:lnTo>
                  <a:lnTo>
                    <a:pt x="79" y="125"/>
                  </a:lnTo>
                  <a:lnTo>
                    <a:pt x="74" y="179"/>
                  </a:lnTo>
                  <a:lnTo>
                    <a:pt x="70" y="220"/>
                  </a:lnTo>
                  <a:lnTo>
                    <a:pt x="70" y="222"/>
                  </a:lnTo>
                  <a:lnTo>
                    <a:pt x="68" y="222"/>
                  </a:lnTo>
                  <a:lnTo>
                    <a:pt x="58" y="222"/>
                  </a:lnTo>
                  <a:lnTo>
                    <a:pt x="26" y="222"/>
                  </a:lnTo>
                  <a:lnTo>
                    <a:pt x="0" y="222"/>
                  </a:lnTo>
                  <a:lnTo>
                    <a:pt x="0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0" name="Freeform 23"/>
            <p:cNvSpPr>
              <a:spLocks noEditPoints="1"/>
            </p:cNvSpPr>
            <p:nvPr/>
          </p:nvSpPr>
          <p:spPr bwMode="auto">
            <a:xfrm>
              <a:off x="5420" y="2607"/>
              <a:ext cx="239" cy="309"/>
            </a:xfrm>
            <a:custGeom>
              <a:avLst/>
              <a:gdLst/>
              <a:ahLst/>
              <a:cxnLst>
                <a:cxn ang="0">
                  <a:pos x="46" y="241"/>
                </a:cxn>
                <a:cxn ang="0">
                  <a:pos x="74" y="243"/>
                </a:cxn>
                <a:cxn ang="0">
                  <a:pos x="81" y="255"/>
                </a:cxn>
                <a:cxn ang="0">
                  <a:pos x="90" y="258"/>
                </a:cxn>
                <a:cxn ang="0">
                  <a:pos x="107" y="260"/>
                </a:cxn>
                <a:cxn ang="0">
                  <a:pos x="135" y="251"/>
                </a:cxn>
                <a:cxn ang="0">
                  <a:pos x="146" y="239"/>
                </a:cxn>
                <a:cxn ang="0">
                  <a:pos x="151" y="209"/>
                </a:cxn>
                <a:cxn ang="0">
                  <a:pos x="153" y="190"/>
                </a:cxn>
                <a:cxn ang="0">
                  <a:pos x="135" y="207"/>
                </a:cxn>
                <a:cxn ang="0">
                  <a:pos x="120" y="218"/>
                </a:cxn>
                <a:cxn ang="0">
                  <a:pos x="84" y="225"/>
                </a:cxn>
                <a:cxn ang="0">
                  <a:pos x="63" y="223"/>
                </a:cxn>
                <a:cxn ang="0">
                  <a:pos x="19" y="193"/>
                </a:cxn>
                <a:cxn ang="0">
                  <a:pos x="2" y="151"/>
                </a:cxn>
                <a:cxn ang="0">
                  <a:pos x="2" y="105"/>
                </a:cxn>
                <a:cxn ang="0">
                  <a:pos x="28" y="37"/>
                </a:cxn>
                <a:cxn ang="0">
                  <a:pos x="48" y="18"/>
                </a:cxn>
                <a:cxn ang="0">
                  <a:pos x="104" y="0"/>
                </a:cxn>
                <a:cxn ang="0">
                  <a:pos x="139" y="9"/>
                </a:cxn>
                <a:cxn ang="0">
                  <a:pos x="150" y="14"/>
                </a:cxn>
                <a:cxn ang="0">
                  <a:pos x="169" y="33"/>
                </a:cxn>
                <a:cxn ang="0">
                  <a:pos x="171" y="7"/>
                </a:cxn>
                <a:cxn ang="0">
                  <a:pos x="213" y="5"/>
                </a:cxn>
                <a:cxn ang="0">
                  <a:pos x="237" y="10"/>
                </a:cxn>
                <a:cxn ang="0">
                  <a:pos x="223" y="181"/>
                </a:cxn>
                <a:cxn ang="0">
                  <a:pos x="220" y="204"/>
                </a:cxn>
                <a:cxn ang="0">
                  <a:pos x="215" y="241"/>
                </a:cxn>
                <a:cxn ang="0">
                  <a:pos x="208" y="260"/>
                </a:cxn>
                <a:cxn ang="0">
                  <a:pos x="199" y="273"/>
                </a:cxn>
                <a:cxn ang="0">
                  <a:pos x="165" y="297"/>
                </a:cxn>
                <a:cxn ang="0">
                  <a:pos x="148" y="304"/>
                </a:cxn>
                <a:cxn ang="0">
                  <a:pos x="102" y="309"/>
                </a:cxn>
                <a:cxn ang="0">
                  <a:pos x="53" y="304"/>
                </a:cxn>
                <a:cxn ang="0">
                  <a:pos x="23" y="292"/>
                </a:cxn>
                <a:cxn ang="0">
                  <a:pos x="2" y="248"/>
                </a:cxn>
                <a:cxn ang="0">
                  <a:pos x="2" y="241"/>
                </a:cxn>
                <a:cxn ang="0">
                  <a:pos x="74" y="125"/>
                </a:cxn>
                <a:cxn ang="0">
                  <a:pos x="83" y="153"/>
                </a:cxn>
                <a:cxn ang="0">
                  <a:pos x="97" y="167"/>
                </a:cxn>
                <a:cxn ang="0">
                  <a:pos x="113" y="169"/>
                </a:cxn>
                <a:cxn ang="0">
                  <a:pos x="141" y="156"/>
                </a:cxn>
                <a:cxn ang="0">
                  <a:pos x="150" y="146"/>
                </a:cxn>
                <a:cxn ang="0">
                  <a:pos x="158" y="112"/>
                </a:cxn>
                <a:cxn ang="0">
                  <a:pos x="157" y="84"/>
                </a:cxn>
                <a:cxn ang="0">
                  <a:pos x="146" y="63"/>
                </a:cxn>
                <a:cxn ang="0">
                  <a:pos x="132" y="56"/>
                </a:cxn>
                <a:cxn ang="0">
                  <a:pos x="113" y="56"/>
                </a:cxn>
                <a:cxn ang="0">
                  <a:pos x="90" y="69"/>
                </a:cxn>
                <a:cxn ang="0">
                  <a:pos x="77" y="91"/>
                </a:cxn>
                <a:cxn ang="0">
                  <a:pos x="74" y="118"/>
                </a:cxn>
                <a:cxn ang="0">
                  <a:pos x="74" y="114"/>
                </a:cxn>
              </a:cxnLst>
              <a:rect l="0" t="0" r="r" b="b"/>
              <a:pathLst>
                <a:path w="239" h="309">
                  <a:moveTo>
                    <a:pt x="2" y="241"/>
                  </a:moveTo>
                  <a:lnTo>
                    <a:pt x="12" y="241"/>
                  </a:lnTo>
                  <a:lnTo>
                    <a:pt x="46" y="241"/>
                  </a:lnTo>
                  <a:lnTo>
                    <a:pt x="72" y="241"/>
                  </a:lnTo>
                  <a:lnTo>
                    <a:pt x="74" y="241"/>
                  </a:lnTo>
                  <a:lnTo>
                    <a:pt x="74" y="243"/>
                  </a:lnTo>
                  <a:lnTo>
                    <a:pt x="74" y="246"/>
                  </a:lnTo>
                  <a:lnTo>
                    <a:pt x="77" y="251"/>
                  </a:lnTo>
                  <a:lnTo>
                    <a:pt x="81" y="255"/>
                  </a:lnTo>
                  <a:lnTo>
                    <a:pt x="83" y="255"/>
                  </a:lnTo>
                  <a:lnTo>
                    <a:pt x="86" y="258"/>
                  </a:lnTo>
                  <a:lnTo>
                    <a:pt x="90" y="258"/>
                  </a:lnTo>
                  <a:lnTo>
                    <a:pt x="97" y="260"/>
                  </a:lnTo>
                  <a:lnTo>
                    <a:pt x="106" y="260"/>
                  </a:lnTo>
                  <a:lnTo>
                    <a:pt x="107" y="260"/>
                  </a:lnTo>
                  <a:lnTo>
                    <a:pt x="114" y="260"/>
                  </a:lnTo>
                  <a:lnTo>
                    <a:pt x="127" y="257"/>
                  </a:lnTo>
                  <a:lnTo>
                    <a:pt x="135" y="251"/>
                  </a:lnTo>
                  <a:lnTo>
                    <a:pt x="139" y="250"/>
                  </a:lnTo>
                  <a:lnTo>
                    <a:pt x="142" y="244"/>
                  </a:lnTo>
                  <a:lnTo>
                    <a:pt x="146" y="239"/>
                  </a:lnTo>
                  <a:lnTo>
                    <a:pt x="150" y="225"/>
                  </a:lnTo>
                  <a:lnTo>
                    <a:pt x="151" y="213"/>
                  </a:lnTo>
                  <a:lnTo>
                    <a:pt x="151" y="209"/>
                  </a:lnTo>
                  <a:lnTo>
                    <a:pt x="151" y="199"/>
                  </a:lnTo>
                  <a:lnTo>
                    <a:pt x="151" y="192"/>
                  </a:lnTo>
                  <a:lnTo>
                    <a:pt x="153" y="190"/>
                  </a:lnTo>
                  <a:lnTo>
                    <a:pt x="150" y="193"/>
                  </a:lnTo>
                  <a:lnTo>
                    <a:pt x="146" y="199"/>
                  </a:lnTo>
                  <a:lnTo>
                    <a:pt x="135" y="207"/>
                  </a:lnTo>
                  <a:lnTo>
                    <a:pt x="125" y="214"/>
                  </a:lnTo>
                  <a:lnTo>
                    <a:pt x="123" y="216"/>
                  </a:lnTo>
                  <a:lnTo>
                    <a:pt x="120" y="218"/>
                  </a:lnTo>
                  <a:lnTo>
                    <a:pt x="113" y="222"/>
                  </a:lnTo>
                  <a:lnTo>
                    <a:pt x="99" y="225"/>
                  </a:lnTo>
                  <a:lnTo>
                    <a:pt x="84" y="225"/>
                  </a:lnTo>
                  <a:lnTo>
                    <a:pt x="83" y="225"/>
                  </a:lnTo>
                  <a:lnTo>
                    <a:pt x="76" y="225"/>
                  </a:lnTo>
                  <a:lnTo>
                    <a:pt x="63" y="223"/>
                  </a:lnTo>
                  <a:lnTo>
                    <a:pt x="41" y="214"/>
                  </a:lnTo>
                  <a:lnTo>
                    <a:pt x="23" y="199"/>
                  </a:lnTo>
                  <a:lnTo>
                    <a:pt x="19" y="193"/>
                  </a:lnTo>
                  <a:lnTo>
                    <a:pt x="16" y="188"/>
                  </a:lnTo>
                  <a:lnTo>
                    <a:pt x="9" y="178"/>
                  </a:lnTo>
                  <a:lnTo>
                    <a:pt x="2" y="151"/>
                  </a:lnTo>
                  <a:lnTo>
                    <a:pt x="0" y="121"/>
                  </a:lnTo>
                  <a:lnTo>
                    <a:pt x="2" y="112"/>
                  </a:lnTo>
                  <a:lnTo>
                    <a:pt x="2" y="105"/>
                  </a:lnTo>
                  <a:lnTo>
                    <a:pt x="4" y="90"/>
                  </a:lnTo>
                  <a:lnTo>
                    <a:pt x="14" y="61"/>
                  </a:lnTo>
                  <a:lnTo>
                    <a:pt x="28" y="37"/>
                  </a:lnTo>
                  <a:lnTo>
                    <a:pt x="33" y="30"/>
                  </a:lnTo>
                  <a:lnTo>
                    <a:pt x="37" y="26"/>
                  </a:lnTo>
                  <a:lnTo>
                    <a:pt x="48" y="18"/>
                  </a:lnTo>
                  <a:lnTo>
                    <a:pt x="70" y="7"/>
                  </a:lnTo>
                  <a:lnTo>
                    <a:pt x="97" y="2"/>
                  </a:lnTo>
                  <a:lnTo>
                    <a:pt x="104" y="0"/>
                  </a:lnTo>
                  <a:lnTo>
                    <a:pt x="113" y="2"/>
                  </a:lnTo>
                  <a:lnTo>
                    <a:pt x="127" y="3"/>
                  </a:lnTo>
                  <a:lnTo>
                    <a:pt x="139" y="9"/>
                  </a:lnTo>
                  <a:lnTo>
                    <a:pt x="142" y="9"/>
                  </a:lnTo>
                  <a:lnTo>
                    <a:pt x="144" y="10"/>
                  </a:lnTo>
                  <a:lnTo>
                    <a:pt x="150" y="14"/>
                  </a:lnTo>
                  <a:lnTo>
                    <a:pt x="158" y="23"/>
                  </a:lnTo>
                  <a:lnTo>
                    <a:pt x="165" y="32"/>
                  </a:lnTo>
                  <a:lnTo>
                    <a:pt x="169" y="33"/>
                  </a:lnTo>
                  <a:lnTo>
                    <a:pt x="169" y="30"/>
                  </a:lnTo>
                  <a:lnTo>
                    <a:pt x="171" y="18"/>
                  </a:lnTo>
                  <a:lnTo>
                    <a:pt x="171" y="7"/>
                  </a:lnTo>
                  <a:lnTo>
                    <a:pt x="172" y="5"/>
                  </a:lnTo>
                  <a:lnTo>
                    <a:pt x="181" y="5"/>
                  </a:lnTo>
                  <a:lnTo>
                    <a:pt x="213" y="5"/>
                  </a:lnTo>
                  <a:lnTo>
                    <a:pt x="237" y="5"/>
                  </a:lnTo>
                  <a:lnTo>
                    <a:pt x="239" y="5"/>
                  </a:lnTo>
                  <a:lnTo>
                    <a:pt x="237" y="10"/>
                  </a:lnTo>
                  <a:lnTo>
                    <a:pt x="236" y="33"/>
                  </a:lnTo>
                  <a:lnTo>
                    <a:pt x="229" y="118"/>
                  </a:lnTo>
                  <a:lnTo>
                    <a:pt x="223" y="181"/>
                  </a:lnTo>
                  <a:lnTo>
                    <a:pt x="223" y="185"/>
                  </a:lnTo>
                  <a:lnTo>
                    <a:pt x="222" y="192"/>
                  </a:lnTo>
                  <a:lnTo>
                    <a:pt x="220" y="204"/>
                  </a:lnTo>
                  <a:lnTo>
                    <a:pt x="218" y="223"/>
                  </a:lnTo>
                  <a:lnTo>
                    <a:pt x="215" y="239"/>
                  </a:lnTo>
                  <a:lnTo>
                    <a:pt x="215" y="241"/>
                  </a:lnTo>
                  <a:lnTo>
                    <a:pt x="213" y="244"/>
                  </a:lnTo>
                  <a:lnTo>
                    <a:pt x="211" y="250"/>
                  </a:lnTo>
                  <a:lnTo>
                    <a:pt x="208" y="260"/>
                  </a:lnTo>
                  <a:lnTo>
                    <a:pt x="202" y="267"/>
                  </a:lnTo>
                  <a:lnTo>
                    <a:pt x="202" y="269"/>
                  </a:lnTo>
                  <a:lnTo>
                    <a:pt x="199" y="273"/>
                  </a:lnTo>
                  <a:lnTo>
                    <a:pt x="193" y="280"/>
                  </a:lnTo>
                  <a:lnTo>
                    <a:pt x="181" y="290"/>
                  </a:lnTo>
                  <a:lnTo>
                    <a:pt x="165" y="297"/>
                  </a:lnTo>
                  <a:lnTo>
                    <a:pt x="162" y="299"/>
                  </a:lnTo>
                  <a:lnTo>
                    <a:pt x="157" y="301"/>
                  </a:lnTo>
                  <a:lnTo>
                    <a:pt x="148" y="304"/>
                  </a:lnTo>
                  <a:lnTo>
                    <a:pt x="128" y="308"/>
                  </a:lnTo>
                  <a:lnTo>
                    <a:pt x="107" y="309"/>
                  </a:lnTo>
                  <a:lnTo>
                    <a:pt x="102" y="309"/>
                  </a:lnTo>
                  <a:lnTo>
                    <a:pt x="93" y="309"/>
                  </a:lnTo>
                  <a:lnTo>
                    <a:pt x="79" y="309"/>
                  </a:lnTo>
                  <a:lnTo>
                    <a:pt x="53" y="304"/>
                  </a:lnTo>
                  <a:lnTo>
                    <a:pt x="32" y="297"/>
                  </a:lnTo>
                  <a:lnTo>
                    <a:pt x="28" y="294"/>
                  </a:lnTo>
                  <a:lnTo>
                    <a:pt x="23" y="292"/>
                  </a:lnTo>
                  <a:lnTo>
                    <a:pt x="18" y="285"/>
                  </a:lnTo>
                  <a:lnTo>
                    <a:pt x="7" y="267"/>
                  </a:lnTo>
                  <a:lnTo>
                    <a:pt x="2" y="248"/>
                  </a:lnTo>
                  <a:lnTo>
                    <a:pt x="2" y="241"/>
                  </a:lnTo>
                  <a:lnTo>
                    <a:pt x="2" y="241"/>
                  </a:lnTo>
                  <a:lnTo>
                    <a:pt x="2" y="241"/>
                  </a:lnTo>
                  <a:close/>
                  <a:moveTo>
                    <a:pt x="76" y="112"/>
                  </a:moveTo>
                  <a:lnTo>
                    <a:pt x="74" y="118"/>
                  </a:lnTo>
                  <a:lnTo>
                    <a:pt x="74" y="125"/>
                  </a:lnTo>
                  <a:lnTo>
                    <a:pt x="76" y="139"/>
                  </a:lnTo>
                  <a:lnTo>
                    <a:pt x="81" y="151"/>
                  </a:lnTo>
                  <a:lnTo>
                    <a:pt x="83" y="153"/>
                  </a:lnTo>
                  <a:lnTo>
                    <a:pt x="84" y="156"/>
                  </a:lnTo>
                  <a:lnTo>
                    <a:pt x="88" y="160"/>
                  </a:lnTo>
                  <a:lnTo>
                    <a:pt x="97" y="167"/>
                  </a:lnTo>
                  <a:lnTo>
                    <a:pt x="107" y="169"/>
                  </a:lnTo>
                  <a:lnTo>
                    <a:pt x="111" y="169"/>
                  </a:lnTo>
                  <a:lnTo>
                    <a:pt x="113" y="169"/>
                  </a:lnTo>
                  <a:lnTo>
                    <a:pt x="120" y="169"/>
                  </a:lnTo>
                  <a:lnTo>
                    <a:pt x="132" y="163"/>
                  </a:lnTo>
                  <a:lnTo>
                    <a:pt x="141" y="156"/>
                  </a:lnTo>
                  <a:lnTo>
                    <a:pt x="144" y="153"/>
                  </a:lnTo>
                  <a:lnTo>
                    <a:pt x="146" y="151"/>
                  </a:lnTo>
                  <a:lnTo>
                    <a:pt x="150" y="146"/>
                  </a:lnTo>
                  <a:lnTo>
                    <a:pt x="151" y="141"/>
                  </a:lnTo>
                  <a:lnTo>
                    <a:pt x="157" y="127"/>
                  </a:lnTo>
                  <a:lnTo>
                    <a:pt x="158" y="112"/>
                  </a:lnTo>
                  <a:lnTo>
                    <a:pt x="158" y="109"/>
                  </a:lnTo>
                  <a:lnTo>
                    <a:pt x="158" y="100"/>
                  </a:lnTo>
                  <a:lnTo>
                    <a:pt x="157" y="84"/>
                  </a:lnTo>
                  <a:lnTo>
                    <a:pt x="153" y="72"/>
                  </a:lnTo>
                  <a:lnTo>
                    <a:pt x="153" y="69"/>
                  </a:lnTo>
                  <a:lnTo>
                    <a:pt x="146" y="63"/>
                  </a:lnTo>
                  <a:lnTo>
                    <a:pt x="142" y="60"/>
                  </a:lnTo>
                  <a:lnTo>
                    <a:pt x="137" y="58"/>
                  </a:lnTo>
                  <a:lnTo>
                    <a:pt x="132" y="56"/>
                  </a:lnTo>
                  <a:lnTo>
                    <a:pt x="125" y="56"/>
                  </a:lnTo>
                  <a:lnTo>
                    <a:pt x="123" y="54"/>
                  </a:lnTo>
                  <a:lnTo>
                    <a:pt x="113" y="56"/>
                  </a:lnTo>
                  <a:lnTo>
                    <a:pt x="100" y="60"/>
                  </a:lnTo>
                  <a:lnTo>
                    <a:pt x="92" y="67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7"/>
                  </a:lnTo>
                  <a:lnTo>
                    <a:pt x="77" y="91"/>
                  </a:lnTo>
                  <a:lnTo>
                    <a:pt x="76" y="109"/>
                  </a:lnTo>
                  <a:lnTo>
                    <a:pt x="76" y="112"/>
                  </a:lnTo>
                  <a:lnTo>
                    <a:pt x="74" y="118"/>
                  </a:lnTo>
                  <a:lnTo>
                    <a:pt x="74" y="121"/>
                  </a:lnTo>
                  <a:lnTo>
                    <a:pt x="74" y="120"/>
                  </a:lnTo>
                  <a:lnTo>
                    <a:pt x="74" y="114"/>
                  </a:lnTo>
                  <a:lnTo>
                    <a:pt x="76" y="112"/>
                  </a:lnTo>
                  <a:lnTo>
                    <a:pt x="76" y="11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1" name="Freeform 24"/>
            <p:cNvSpPr>
              <a:spLocks/>
            </p:cNvSpPr>
            <p:nvPr/>
          </p:nvSpPr>
          <p:spPr bwMode="auto">
            <a:xfrm>
              <a:off x="3381" y="2982"/>
              <a:ext cx="132" cy="156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0" y="154"/>
                </a:cxn>
                <a:cxn ang="0">
                  <a:pos x="5" y="133"/>
                </a:cxn>
                <a:cxn ang="0">
                  <a:pos x="23" y="59"/>
                </a:cxn>
                <a:cxn ang="0">
                  <a:pos x="35" y="3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51" y="0"/>
                </a:cxn>
                <a:cxn ang="0">
                  <a:pos x="95" y="0"/>
                </a:cxn>
                <a:cxn ang="0">
                  <a:pos x="128" y="0"/>
                </a:cxn>
                <a:cxn ang="0">
                  <a:pos x="132" y="0"/>
                </a:cxn>
                <a:cxn ang="0">
                  <a:pos x="130" y="3"/>
                </a:cxn>
                <a:cxn ang="0">
                  <a:pos x="128" y="12"/>
                </a:cxn>
                <a:cxn ang="0">
                  <a:pos x="126" y="19"/>
                </a:cxn>
                <a:cxn ang="0">
                  <a:pos x="126" y="19"/>
                </a:cxn>
                <a:cxn ang="0">
                  <a:pos x="125" y="19"/>
                </a:cxn>
                <a:cxn ang="0">
                  <a:pos x="114" y="19"/>
                </a:cxn>
                <a:cxn ang="0">
                  <a:pos x="79" y="19"/>
                </a:cxn>
                <a:cxn ang="0">
                  <a:pos x="52" y="19"/>
                </a:cxn>
                <a:cxn ang="0">
                  <a:pos x="52" y="19"/>
                </a:cxn>
                <a:cxn ang="0">
                  <a:pos x="51" y="28"/>
                </a:cxn>
                <a:cxn ang="0">
                  <a:pos x="45" y="49"/>
                </a:cxn>
                <a:cxn ang="0">
                  <a:pos x="42" y="66"/>
                </a:cxn>
                <a:cxn ang="0">
                  <a:pos x="42" y="66"/>
                </a:cxn>
                <a:cxn ang="0">
                  <a:pos x="52" y="66"/>
                </a:cxn>
                <a:cxn ang="0">
                  <a:pos x="86" y="66"/>
                </a:cxn>
                <a:cxn ang="0">
                  <a:pos x="112" y="66"/>
                </a:cxn>
                <a:cxn ang="0">
                  <a:pos x="114" y="66"/>
                </a:cxn>
                <a:cxn ang="0">
                  <a:pos x="112" y="70"/>
                </a:cxn>
                <a:cxn ang="0">
                  <a:pos x="110" y="79"/>
                </a:cxn>
                <a:cxn ang="0">
                  <a:pos x="109" y="86"/>
                </a:cxn>
                <a:cxn ang="0">
                  <a:pos x="109" y="86"/>
                </a:cxn>
                <a:cxn ang="0">
                  <a:pos x="107" y="86"/>
                </a:cxn>
                <a:cxn ang="0">
                  <a:pos x="96" y="86"/>
                </a:cxn>
                <a:cxn ang="0">
                  <a:pos x="63" y="86"/>
                </a:cxn>
                <a:cxn ang="0">
                  <a:pos x="37" y="86"/>
                </a:cxn>
                <a:cxn ang="0">
                  <a:pos x="37" y="86"/>
                </a:cxn>
                <a:cxn ang="0">
                  <a:pos x="33" y="94"/>
                </a:cxn>
                <a:cxn ang="0">
                  <a:pos x="28" y="119"/>
                </a:cxn>
                <a:cxn ang="0">
                  <a:pos x="24" y="138"/>
                </a:cxn>
                <a:cxn ang="0">
                  <a:pos x="24" y="138"/>
                </a:cxn>
                <a:cxn ang="0">
                  <a:pos x="37" y="138"/>
                </a:cxn>
                <a:cxn ang="0">
                  <a:pos x="74" y="138"/>
                </a:cxn>
                <a:cxn ang="0">
                  <a:pos x="103" y="138"/>
                </a:cxn>
                <a:cxn ang="0">
                  <a:pos x="105" y="138"/>
                </a:cxn>
                <a:cxn ang="0">
                  <a:pos x="103" y="142"/>
                </a:cxn>
                <a:cxn ang="0">
                  <a:pos x="102" y="151"/>
                </a:cxn>
                <a:cxn ang="0">
                  <a:pos x="100" y="156"/>
                </a:cxn>
                <a:cxn ang="0">
                  <a:pos x="100" y="156"/>
                </a:cxn>
                <a:cxn ang="0">
                  <a:pos x="96" y="156"/>
                </a:cxn>
                <a:cxn ang="0">
                  <a:pos x="84" y="156"/>
                </a:cxn>
                <a:cxn ang="0">
                  <a:pos x="37" y="156"/>
                </a:cxn>
                <a:cxn ang="0">
                  <a:pos x="1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132" h="156">
                  <a:moveTo>
                    <a:pt x="0" y="156"/>
                  </a:moveTo>
                  <a:lnTo>
                    <a:pt x="0" y="154"/>
                  </a:lnTo>
                  <a:lnTo>
                    <a:pt x="5" y="133"/>
                  </a:lnTo>
                  <a:lnTo>
                    <a:pt x="23" y="59"/>
                  </a:lnTo>
                  <a:lnTo>
                    <a:pt x="35" y="3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51" y="0"/>
                  </a:lnTo>
                  <a:lnTo>
                    <a:pt x="95" y="0"/>
                  </a:lnTo>
                  <a:lnTo>
                    <a:pt x="128" y="0"/>
                  </a:lnTo>
                  <a:lnTo>
                    <a:pt x="132" y="0"/>
                  </a:lnTo>
                  <a:lnTo>
                    <a:pt x="130" y="3"/>
                  </a:lnTo>
                  <a:lnTo>
                    <a:pt x="128" y="12"/>
                  </a:lnTo>
                  <a:lnTo>
                    <a:pt x="126" y="19"/>
                  </a:lnTo>
                  <a:lnTo>
                    <a:pt x="126" y="19"/>
                  </a:lnTo>
                  <a:lnTo>
                    <a:pt x="125" y="19"/>
                  </a:lnTo>
                  <a:lnTo>
                    <a:pt x="114" y="19"/>
                  </a:lnTo>
                  <a:lnTo>
                    <a:pt x="79" y="19"/>
                  </a:lnTo>
                  <a:lnTo>
                    <a:pt x="52" y="19"/>
                  </a:lnTo>
                  <a:lnTo>
                    <a:pt x="52" y="19"/>
                  </a:lnTo>
                  <a:lnTo>
                    <a:pt x="51" y="28"/>
                  </a:lnTo>
                  <a:lnTo>
                    <a:pt x="45" y="49"/>
                  </a:lnTo>
                  <a:lnTo>
                    <a:pt x="42" y="66"/>
                  </a:lnTo>
                  <a:lnTo>
                    <a:pt x="42" y="66"/>
                  </a:lnTo>
                  <a:lnTo>
                    <a:pt x="52" y="66"/>
                  </a:lnTo>
                  <a:lnTo>
                    <a:pt x="86" y="66"/>
                  </a:lnTo>
                  <a:lnTo>
                    <a:pt x="112" y="66"/>
                  </a:lnTo>
                  <a:lnTo>
                    <a:pt x="114" y="66"/>
                  </a:lnTo>
                  <a:lnTo>
                    <a:pt x="112" y="70"/>
                  </a:lnTo>
                  <a:lnTo>
                    <a:pt x="110" y="79"/>
                  </a:lnTo>
                  <a:lnTo>
                    <a:pt x="109" y="86"/>
                  </a:lnTo>
                  <a:lnTo>
                    <a:pt x="109" y="86"/>
                  </a:lnTo>
                  <a:lnTo>
                    <a:pt x="107" y="86"/>
                  </a:lnTo>
                  <a:lnTo>
                    <a:pt x="96" y="86"/>
                  </a:lnTo>
                  <a:lnTo>
                    <a:pt x="63" y="86"/>
                  </a:lnTo>
                  <a:lnTo>
                    <a:pt x="37" y="86"/>
                  </a:lnTo>
                  <a:lnTo>
                    <a:pt x="37" y="86"/>
                  </a:lnTo>
                  <a:lnTo>
                    <a:pt x="33" y="94"/>
                  </a:lnTo>
                  <a:lnTo>
                    <a:pt x="28" y="119"/>
                  </a:lnTo>
                  <a:lnTo>
                    <a:pt x="24" y="138"/>
                  </a:lnTo>
                  <a:lnTo>
                    <a:pt x="24" y="138"/>
                  </a:lnTo>
                  <a:lnTo>
                    <a:pt x="37" y="138"/>
                  </a:lnTo>
                  <a:lnTo>
                    <a:pt x="74" y="138"/>
                  </a:lnTo>
                  <a:lnTo>
                    <a:pt x="103" y="138"/>
                  </a:lnTo>
                  <a:lnTo>
                    <a:pt x="105" y="138"/>
                  </a:lnTo>
                  <a:lnTo>
                    <a:pt x="103" y="142"/>
                  </a:lnTo>
                  <a:lnTo>
                    <a:pt x="102" y="151"/>
                  </a:lnTo>
                  <a:lnTo>
                    <a:pt x="100" y="156"/>
                  </a:lnTo>
                  <a:lnTo>
                    <a:pt x="100" y="156"/>
                  </a:lnTo>
                  <a:lnTo>
                    <a:pt x="96" y="156"/>
                  </a:lnTo>
                  <a:lnTo>
                    <a:pt x="84" y="156"/>
                  </a:lnTo>
                  <a:lnTo>
                    <a:pt x="37" y="156"/>
                  </a:lnTo>
                  <a:lnTo>
                    <a:pt x="1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2" name="Freeform 25"/>
            <p:cNvSpPr>
              <a:spLocks/>
            </p:cNvSpPr>
            <p:nvPr/>
          </p:nvSpPr>
          <p:spPr bwMode="auto">
            <a:xfrm>
              <a:off x="3507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8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3" y="70"/>
                </a:cxn>
                <a:cxn ang="0">
                  <a:pos x="90" y="42"/>
                </a:cxn>
                <a:cxn ang="0">
                  <a:pos x="90" y="37"/>
                </a:cxn>
                <a:cxn ang="0">
                  <a:pos x="92" y="33"/>
                </a:cxn>
                <a:cxn ang="0">
                  <a:pos x="92" y="30"/>
                </a:cxn>
                <a:cxn ang="0">
                  <a:pos x="88" y="23"/>
                </a:cxn>
                <a:cxn ang="0">
                  <a:pos x="85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2" y="21"/>
                </a:cxn>
                <a:cxn ang="0">
                  <a:pos x="48" y="28"/>
                </a:cxn>
                <a:cxn ang="0">
                  <a:pos x="42" y="35"/>
                </a:cxn>
                <a:cxn ang="0">
                  <a:pos x="34" y="58"/>
                </a:cxn>
                <a:cxn ang="0">
                  <a:pos x="30" y="69"/>
                </a:cxn>
                <a:cxn ang="0">
                  <a:pos x="20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2" y="30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3" name="Freeform 26"/>
            <p:cNvSpPr>
              <a:spLocks noEditPoints="1"/>
            </p:cNvSpPr>
            <p:nvPr/>
          </p:nvSpPr>
          <p:spPr bwMode="auto">
            <a:xfrm>
              <a:off x="3627" y="3020"/>
              <a:ext cx="126" cy="165"/>
            </a:xfrm>
            <a:custGeom>
              <a:avLst/>
              <a:gdLst/>
              <a:ahLst/>
              <a:cxnLst>
                <a:cxn ang="0">
                  <a:pos x="54" y="21"/>
                </a:cxn>
                <a:cxn ang="0">
                  <a:pos x="39" y="34"/>
                </a:cxn>
                <a:cxn ang="0">
                  <a:pos x="30" y="55"/>
                </a:cxn>
                <a:cxn ang="0">
                  <a:pos x="28" y="78"/>
                </a:cxn>
                <a:cxn ang="0">
                  <a:pos x="33" y="97"/>
                </a:cxn>
                <a:cxn ang="0">
                  <a:pos x="40" y="102"/>
                </a:cxn>
                <a:cxn ang="0">
                  <a:pos x="54" y="104"/>
                </a:cxn>
                <a:cxn ang="0">
                  <a:pos x="74" y="99"/>
                </a:cxn>
                <a:cxn ang="0">
                  <a:pos x="88" y="81"/>
                </a:cxn>
                <a:cxn ang="0">
                  <a:pos x="97" y="48"/>
                </a:cxn>
                <a:cxn ang="0">
                  <a:pos x="91" y="30"/>
                </a:cxn>
                <a:cxn ang="0">
                  <a:pos x="81" y="21"/>
                </a:cxn>
                <a:cxn ang="0">
                  <a:pos x="65" y="18"/>
                </a:cxn>
                <a:cxn ang="0">
                  <a:pos x="68" y="18"/>
                </a:cxn>
                <a:cxn ang="0">
                  <a:pos x="2" y="130"/>
                </a:cxn>
                <a:cxn ang="0">
                  <a:pos x="19" y="130"/>
                </a:cxn>
                <a:cxn ang="0">
                  <a:pos x="19" y="134"/>
                </a:cxn>
                <a:cxn ang="0">
                  <a:pos x="24" y="144"/>
                </a:cxn>
                <a:cxn ang="0">
                  <a:pos x="35" y="150"/>
                </a:cxn>
                <a:cxn ang="0">
                  <a:pos x="46" y="150"/>
                </a:cxn>
                <a:cxn ang="0">
                  <a:pos x="68" y="143"/>
                </a:cxn>
                <a:cxn ang="0">
                  <a:pos x="77" y="130"/>
                </a:cxn>
                <a:cxn ang="0">
                  <a:pos x="82" y="107"/>
                </a:cxn>
                <a:cxn ang="0">
                  <a:pos x="70" y="116"/>
                </a:cxn>
                <a:cxn ang="0">
                  <a:pos x="65" y="120"/>
                </a:cxn>
                <a:cxn ang="0">
                  <a:pos x="51" y="120"/>
                </a:cxn>
                <a:cxn ang="0">
                  <a:pos x="30" y="116"/>
                </a:cxn>
                <a:cxn ang="0">
                  <a:pos x="16" y="106"/>
                </a:cxn>
                <a:cxn ang="0">
                  <a:pos x="7" y="78"/>
                </a:cxn>
                <a:cxn ang="0">
                  <a:pos x="9" y="58"/>
                </a:cxn>
                <a:cxn ang="0">
                  <a:pos x="26" y="21"/>
                </a:cxn>
                <a:cxn ang="0">
                  <a:pos x="47" y="5"/>
                </a:cxn>
                <a:cxn ang="0">
                  <a:pos x="74" y="2"/>
                </a:cxn>
                <a:cxn ang="0">
                  <a:pos x="89" y="7"/>
                </a:cxn>
                <a:cxn ang="0">
                  <a:pos x="100" y="20"/>
                </a:cxn>
                <a:cxn ang="0">
                  <a:pos x="105" y="13"/>
                </a:cxn>
                <a:cxn ang="0">
                  <a:pos x="109" y="5"/>
                </a:cxn>
                <a:cxn ang="0">
                  <a:pos x="126" y="5"/>
                </a:cxn>
                <a:cxn ang="0">
                  <a:pos x="109" y="79"/>
                </a:cxn>
                <a:cxn ang="0">
                  <a:pos x="98" y="125"/>
                </a:cxn>
                <a:cxn ang="0">
                  <a:pos x="82" y="153"/>
                </a:cxn>
                <a:cxn ang="0">
                  <a:pos x="72" y="160"/>
                </a:cxn>
                <a:cxn ang="0">
                  <a:pos x="44" y="165"/>
                </a:cxn>
                <a:cxn ang="0">
                  <a:pos x="23" y="164"/>
                </a:cxn>
                <a:cxn ang="0">
                  <a:pos x="9" y="155"/>
                </a:cxn>
                <a:cxn ang="0">
                  <a:pos x="0" y="134"/>
                </a:cxn>
                <a:cxn ang="0">
                  <a:pos x="0" y="130"/>
                </a:cxn>
              </a:cxnLst>
              <a:rect l="0" t="0" r="r" b="b"/>
              <a:pathLst>
                <a:path w="126" h="165">
                  <a:moveTo>
                    <a:pt x="68" y="18"/>
                  </a:moveTo>
                  <a:lnTo>
                    <a:pt x="60" y="20"/>
                  </a:lnTo>
                  <a:lnTo>
                    <a:pt x="54" y="21"/>
                  </a:lnTo>
                  <a:lnTo>
                    <a:pt x="49" y="25"/>
                  </a:lnTo>
                  <a:lnTo>
                    <a:pt x="40" y="32"/>
                  </a:lnTo>
                  <a:lnTo>
                    <a:pt x="39" y="34"/>
                  </a:lnTo>
                  <a:lnTo>
                    <a:pt x="37" y="37"/>
                  </a:lnTo>
                  <a:lnTo>
                    <a:pt x="33" y="42"/>
                  </a:lnTo>
                  <a:lnTo>
                    <a:pt x="30" y="55"/>
                  </a:lnTo>
                  <a:lnTo>
                    <a:pt x="28" y="71"/>
                  </a:lnTo>
                  <a:lnTo>
                    <a:pt x="28" y="74"/>
                  </a:lnTo>
                  <a:lnTo>
                    <a:pt x="28" y="78"/>
                  </a:lnTo>
                  <a:lnTo>
                    <a:pt x="28" y="81"/>
                  </a:lnTo>
                  <a:lnTo>
                    <a:pt x="30" y="90"/>
                  </a:lnTo>
                  <a:lnTo>
                    <a:pt x="33" y="97"/>
                  </a:lnTo>
                  <a:lnTo>
                    <a:pt x="35" y="97"/>
                  </a:lnTo>
                  <a:lnTo>
                    <a:pt x="37" y="100"/>
                  </a:lnTo>
                  <a:lnTo>
                    <a:pt x="40" y="102"/>
                  </a:lnTo>
                  <a:lnTo>
                    <a:pt x="44" y="104"/>
                  </a:lnTo>
                  <a:lnTo>
                    <a:pt x="51" y="104"/>
                  </a:lnTo>
                  <a:lnTo>
                    <a:pt x="54" y="104"/>
                  </a:lnTo>
                  <a:lnTo>
                    <a:pt x="56" y="104"/>
                  </a:lnTo>
                  <a:lnTo>
                    <a:pt x="63" y="104"/>
                  </a:lnTo>
                  <a:lnTo>
                    <a:pt x="74" y="99"/>
                  </a:lnTo>
                  <a:lnTo>
                    <a:pt x="81" y="92"/>
                  </a:lnTo>
                  <a:lnTo>
                    <a:pt x="84" y="88"/>
                  </a:lnTo>
                  <a:lnTo>
                    <a:pt x="88" y="81"/>
                  </a:lnTo>
                  <a:lnTo>
                    <a:pt x="93" y="67"/>
                  </a:lnTo>
                  <a:lnTo>
                    <a:pt x="95" y="53"/>
                  </a:lnTo>
                  <a:lnTo>
                    <a:pt x="97" y="48"/>
                  </a:lnTo>
                  <a:lnTo>
                    <a:pt x="95" y="41"/>
                  </a:lnTo>
                  <a:lnTo>
                    <a:pt x="95" y="37"/>
                  </a:lnTo>
                  <a:lnTo>
                    <a:pt x="91" y="30"/>
                  </a:lnTo>
                  <a:lnTo>
                    <a:pt x="89" y="25"/>
                  </a:lnTo>
                  <a:lnTo>
                    <a:pt x="84" y="23"/>
                  </a:lnTo>
                  <a:lnTo>
                    <a:pt x="81" y="21"/>
                  </a:lnTo>
                  <a:lnTo>
                    <a:pt x="74" y="20"/>
                  </a:lnTo>
                  <a:lnTo>
                    <a:pt x="68" y="18"/>
                  </a:lnTo>
                  <a:lnTo>
                    <a:pt x="65" y="18"/>
                  </a:lnTo>
                  <a:lnTo>
                    <a:pt x="63" y="18"/>
                  </a:lnTo>
                  <a:lnTo>
                    <a:pt x="67" y="18"/>
                  </a:lnTo>
                  <a:lnTo>
                    <a:pt x="68" y="18"/>
                  </a:lnTo>
                  <a:lnTo>
                    <a:pt x="68" y="18"/>
                  </a:lnTo>
                  <a:close/>
                  <a:moveTo>
                    <a:pt x="0" y="130"/>
                  </a:moveTo>
                  <a:lnTo>
                    <a:pt x="2" y="130"/>
                  </a:lnTo>
                  <a:lnTo>
                    <a:pt x="10" y="130"/>
                  </a:lnTo>
                  <a:lnTo>
                    <a:pt x="17" y="130"/>
                  </a:lnTo>
                  <a:lnTo>
                    <a:pt x="19" y="130"/>
                  </a:lnTo>
                  <a:lnTo>
                    <a:pt x="19" y="132"/>
                  </a:lnTo>
                  <a:lnTo>
                    <a:pt x="19" y="132"/>
                  </a:lnTo>
                  <a:lnTo>
                    <a:pt x="19" y="134"/>
                  </a:lnTo>
                  <a:lnTo>
                    <a:pt x="19" y="137"/>
                  </a:lnTo>
                  <a:lnTo>
                    <a:pt x="21" y="141"/>
                  </a:lnTo>
                  <a:lnTo>
                    <a:pt x="24" y="144"/>
                  </a:lnTo>
                  <a:lnTo>
                    <a:pt x="26" y="144"/>
                  </a:lnTo>
                  <a:lnTo>
                    <a:pt x="31" y="148"/>
                  </a:lnTo>
                  <a:lnTo>
                    <a:pt x="35" y="150"/>
                  </a:lnTo>
                  <a:lnTo>
                    <a:pt x="42" y="150"/>
                  </a:lnTo>
                  <a:lnTo>
                    <a:pt x="44" y="150"/>
                  </a:lnTo>
                  <a:lnTo>
                    <a:pt x="46" y="150"/>
                  </a:lnTo>
                  <a:lnTo>
                    <a:pt x="51" y="150"/>
                  </a:lnTo>
                  <a:lnTo>
                    <a:pt x="61" y="148"/>
                  </a:lnTo>
                  <a:lnTo>
                    <a:pt x="68" y="143"/>
                  </a:lnTo>
                  <a:lnTo>
                    <a:pt x="70" y="141"/>
                  </a:lnTo>
                  <a:lnTo>
                    <a:pt x="74" y="136"/>
                  </a:lnTo>
                  <a:lnTo>
                    <a:pt x="77" y="130"/>
                  </a:lnTo>
                  <a:lnTo>
                    <a:pt x="81" y="118"/>
                  </a:lnTo>
                  <a:lnTo>
                    <a:pt x="84" y="106"/>
                  </a:lnTo>
                  <a:lnTo>
                    <a:pt x="82" y="107"/>
                  </a:lnTo>
                  <a:lnTo>
                    <a:pt x="81" y="111"/>
                  </a:lnTo>
                  <a:lnTo>
                    <a:pt x="75" y="115"/>
                  </a:lnTo>
                  <a:lnTo>
                    <a:pt x="70" y="116"/>
                  </a:lnTo>
                  <a:lnTo>
                    <a:pt x="70" y="116"/>
                  </a:lnTo>
                  <a:lnTo>
                    <a:pt x="68" y="118"/>
                  </a:lnTo>
                  <a:lnTo>
                    <a:pt x="65" y="120"/>
                  </a:lnTo>
                  <a:lnTo>
                    <a:pt x="58" y="120"/>
                  </a:lnTo>
                  <a:lnTo>
                    <a:pt x="51" y="120"/>
                  </a:lnTo>
                  <a:lnTo>
                    <a:pt x="51" y="120"/>
                  </a:lnTo>
                  <a:lnTo>
                    <a:pt x="47" y="120"/>
                  </a:lnTo>
                  <a:lnTo>
                    <a:pt x="40" y="120"/>
                  </a:lnTo>
                  <a:lnTo>
                    <a:pt x="30" y="116"/>
                  </a:lnTo>
                  <a:lnTo>
                    <a:pt x="21" y="111"/>
                  </a:lnTo>
                  <a:lnTo>
                    <a:pt x="19" y="107"/>
                  </a:lnTo>
                  <a:lnTo>
                    <a:pt x="16" y="106"/>
                  </a:lnTo>
                  <a:lnTo>
                    <a:pt x="12" y="102"/>
                  </a:lnTo>
                  <a:lnTo>
                    <a:pt x="9" y="90"/>
                  </a:lnTo>
                  <a:lnTo>
                    <a:pt x="7" y="78"/>
                  </a:lnTo>
                  <a:lnTo>
                    <a:pt x="7" y="72"/>
                  </a:lnTo>
                  <a:lnTo>
                    <a:pt x="7" y="69"/>
                  </a:lnTo>
                  <a:lnTo>
                    <a:pt x="9" y="58"/>
                  </a:lnTo>
                  <a:lnTo>
                    <a:pt x="14" y="41"/>
                  </a:lnTo>
                  <a:lnTo>
                    <a:pt x="23" y="27"/>
                  </a:lnTo>
                  <a:lnTo>
                    <a:pt x="26" y="21"/>
                  </a:lnTo>
                  <a:lnTo>
                    <a:pt x="28" y="20"/>
                  </a:lnTo>
                  <a:lnTo>
                    <a:pt x="33" y="13"/>
                  </a:lnTo>
                  <a:lnTo>
                    <a:pt x="47" y="5"/>
                  </a:lnTo>
                  <a:lnTo>
                    <a:pt x="63" y="2"/>
                  </a:lnTo>
                  <a:lnTo>
                    <a:pt x="68" y="0"/>
                  </a:lnTo>
                  <a:lnTo>
                    <a:pt x="74" y="2"/>
                  </a:lnTo>
                  <a:lnTo>
                    <a:pt x="77" y="2"/>
                  </a:lnTo>
                  <a:lnTo>
                    <a:pt x="84" y="5"/>
                  </a:lnTo>
                  <a:lnTo>
                    <a:pt x="89" y="7"/>
                  </a:lnTo>
                  <a:lnTo>
                    <a:pt x="93" y="11"/>
                  </a:lnTo>
                  <a:lnTo>
                    <a:pt x="97" y="14"/>
                  </a:lnTo>
                  <a:lnTo>
                    <a:pt x="100" y="20"/>
                  </a:lnTo>
                  <a:lnTo>
                    <a:pt x="104" y="23"/>
                  </a:lnTo>
                  <a:lnTo>
                    <a:pt x="104" y="21"/>
                  </a:lnTo>
                  <a:lnTo>
                    <a:pt x="105" y="13"/>
                  </a:lnTo>
                  <a:lnTo>
                    <a:pt x="105" y="7"/>
                  </a:lnTo>
                  <a:lnTo>
                    <a:pt x="107" y="5"/>
                  </a:lnTo>
                  <a:lnTo>
                    <a:pt x="109" y="5"/>
                  </a:lnTo>
                  <a:lnTo>
                    <a:pt x="118" y="5"/>
                  </a:lnTo>
                  <a:lnTo>
                    <a:pt x="125" y="5"/>
                  </a:lnTo>
                  <a:lnTo>
                    <a:pt x="126" y="5"/>
                  </a:lnTo>
                  <a:lnTo>
                    <a:pt x="125" y="9"/>
                  </a:lnTo>
                  <a:lnTo>
                    <a:pt x="121" y="25"/>
                  </a:lnTo>
                  <a:lnTo>
                    <a:pt x="109" y="79"/>
                  </a:lnTo>
                  <a:lnTo>
                    <a:pt x="100" y="120"/>
                  </a:lnTo>
                  <a:lnTo>
                    <a:pt x="100" y="122"/>
                  </a:lnTo>
                  <a:lnTo>
                    <a:pt x="98" y="125"/>
                  </a:lnTo>
                  <a:lnTo>
                    <a:pt x="97" y="132"/>
                  </a:lnTo>
                  <a:lnTo>
                    <a:pt x="89" y="144"/>
                  </a:lnTo>
                  <a:lnTo>
                    <a:pt x="82" y="153"/>
                  </a:lnTo>
                  <a:lnTo>
                    <a:pt x="81" y="155"/>
                  </a:lnTo>
                  <a:lnTo>
                    <a:pt x="77" y="157"/>
                  </a:lnTo>
                  <a:lnTo>
                    <a:pt x="72" y="160"/>
                  </a:lnTo>
                  <a:lnTo>
                    <a:pt x="61" y="164"/>
                  </a:lnTo>
                  <a:lnTo>
                    <a:pt x="47" y="165"/>
                  </a:lnTo>
                  <a:lnTo>
                    <a:pt x="44" y="165"/>
                  </a:lnTo>
                  <a:lnTo>
                    <a:pt x="40" y="165"/>
                  </a:lnTo>
                  <a:lnTo>
                    <a:pt x="33" y="165"/>
                  </a:lnTo>
                  <a:lnTo>
                    <a:pt x="23" y="164"/>
                  </a:lnTo>
                  <a:lnTo>
                    <a:pt x="14" y="158"/>
                  </a:lnTo>
                  <a:lnTo>
                    <a:pt x="12" y="157"/>
                  </a:lnTo>
                  <a:lnTo>
                    <a:pt x="9" y="155"/>
                  </a:lnTo>
                  <a:lnTo>
                    <a:pt x="5" y="151"/>
                  </a:lnTo>
                  <a:lnTo>
                    <a:pt x="2" y="144"/>
                  </a:lnTo>
                  <a:lnTo>
                    <a:pt x="0" y="134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4" name="Freeform 27"/>
            <p:cNvSpPr>
              <a:spLocks noEditPoints="1"/>
            </p:cNvSpPr>
            <p:nvPr/>
          </p:nvSpPr>
          <p:spPr bwMode="auto">
            <a:xfrm>
              <a:off x="3757" y="2982"/>
              <a:ext cx="54" cy="156"/>
            </a:xfrm>
            <a:custGeom>
              <a:avLst/>
              <a:gdLst/>
              <a:ahLst/>
              <a:cxnLst>
                <a:cxn ang="0">
                  <a:pos x="32" y="22"/>
                </a:cxn>
                <a:cxn ang="0">
                  <a:pos x="32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9" y="0"/>
                </a:cxn>
                <a:cxn ang="0">
                  <a:pos x="47" y="0"/>
                </a:cxn>
                <a:cxn ang="0">
                  <a:pos x="53" y="0"/>
                </a:cxn>
                <a:cxn ang="0">
                  <a:pos x="54" y="0"/>
                </a:cxn>
                <a:cxn ang="0">
                  <a:pos x="53" y="5"/>
                </a:cxn>
                <a:cxn ang="0">
                  <a:pos x="51" y="15"/>
                </a:cxn>
                <a:cxn ang="0">
                  <a:pos x="49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46" y="22"/>
                </a:cxn>
                <a:cxn ang="0">
                  <a:pos x="37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6" y="87"/>
                </a:cxn>
                <a:cxn ang="0">
                  <a:pos x="25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6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8" y="156"/>
                </a:cxn>
                <a:cxn ang="0">
                  <a:pos x="16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4" h="156">
                  <a:moveTo>
                    <a:pt x="32" y="22"/>
                  </a:moveTo>
                  <a:lnTo>
                    <a:pt x="32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9" y="0"/>
                  </a:lnTo>
                  <a:lnTo>
                    <a:pt x="47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53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6" y="22"/>
                  </a:lnTo>
                  <a:lnTo>
                    <a:pt x="37" y="22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2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5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6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8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5" name="Freeform 28"/>
            <p:cNvSpPr>
              <a:spLocks/>
            </p:cNvSpPr>
            <p:nvPr/>
          </p:nvSpPr>
          <p:spPr bwMode="auto">
            <a:xfrm>
              <a:off x="3806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7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5" y="70"/>
                </a:cxn>
                <a:cxn ang="0">
                  <a:pos x="92" y="42"/>
                </a:cxn>
                <a:cxn ang="0">
                  <a:pos x="92" y="37"/>
                </a:cxn>
                <a:cxn ang="0">
                  <a:pos x="92" y="33"/>
                </a:cxn>
                <a:cxn ang="0">
                  <a:pos x="93" y="30"/>
                </a:cxn>
                <a:cxn ang="0">
                  <a:pos x="90" y="25"/>
                </a:cxn>
                <a:cxn ang="0">
                  <a:pos x="88" y="21"/>
                </a:cxn>
                <a:cxn ang="0">
                  <a:pos x="81" y="19"/>
                </a:cxn>
                <a:cxn ang="0">
                  <a:pos x="76" y="19"/>
                </a:cxn>
                <a:cxn ang="0">
                  <a:pos x="67" y="19"/>
                </a:cxn>
                <a:cxn ang="0">
                  <a:pos x="53" y="25"/>
                </a:cxn>
                <a:cxn ang="0">
                  <a:pos x="46" y="32"/>
                </a:cxn>
                <a:cxn ang="0">
                  <a:pos x="37" y="46"/>
                </a:cxn>
                <a:cxn ang="0">
                  <a:pos x="34" y="60"/>
                </a:cxn>
                <a:cxn ang="0">
                  <a:pos x="25" y="95"/>
                </a:cxn>
                <a:cxn ang="0">
                  <a:pos x="19" y="116"/>
                </a:cxn>
                <a:cxn ang="0">
                  <a:pos x="16" y="116"/>
                </a:cxn>
                <a:cxn ang="0">
                  <a:pos x="0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6" name="Freeform 29"/>
            <p:cNvSpPr>
              <a:spLocks noEditPoints="1"/>
            </p:cNvSpPr>
            <p:nvPr/>
          </p:nvSpPr>
          <p:spPr bwMode="auto">
            <a:xfrm>
              <a:off x="3933" y="3020"/>
              <a:ext cx="105" cy="123"/>
            </a:xfrm>
            <a:custGeom>
              <a:avLst/>
              <a:gdLst/>
              <a:ahLst/>
              <a:cxnLst>
                <a:cxn ang="0">
                  <a:pos x="31" y="51"/>
                </a:cxn>
                <a:cxn ang="0">
                  <a:pos x="84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2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1" y="20"/>
                </a:cxn>
                <a:cxn ang="0">
                  <a:pos x="54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6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6" y="85"/>
                </a:cxn>
                <a:cxn ang="0">
                  <a:pos x="89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7" y="123"/>
                </a:cxn>
                <a:cxn ang="0">
                  <a:pos x="42" y="123"/>
                </a:cxn>
                <a:cxn ang="0">
                  <a:pos x="23" y="120"/>
                </a:cxn>
                <a:cxn ang="0">
                  <a:pos x="12" y="109"/>
                </a:cxn>
                <a:cxn ang="0">
                  <a:pos x="5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5" y="41"/>
                </a:cxn>
                <a:cxn ang="0">
                  <a:pos x="17" y="21"/>
                </a:cxn>
                <a:cxn ang="0">
                  <a:pos x="26" y="13"/>
                </a:cxn>
                <a:cxn ang="0">
                  <a:pos x="56" y="2"/>
                </a:cxn>
                <a:cxn ang="0">
                  <a:pos x="70" y="2"/>
                </a:cxn>
                <a:cxn ang="0">
                  <a:pos x="86" y="9"/>
                </a:cxn>
                <a:cxn ang="0">
                  <a:pos x="95" y="18"/>
                </a:cxn>
                <a:cxn ang="0">
                  <a:pos x="100" y="27"/>
                </a:cxn>
                <a:cxn ang="0">
                  <a:pos x="103" y="46"/>
                </a:cxn>
                <a:cxn ang="0">
                  <a:pos x="103" y="53"/>
                </a:cxn>
                <a:cxn ang="0">
                  <a:pos x="103" y="56"/>
                </a:cxn>
                <a:cxn ang="0">
                  <a:pos x="103" y="60"/>
                </a:cxn>
                <a:cxn ang="0">
                  <a:pos x="103" y="67"/>
                </a:cxn>
                <a:cxn ang="0">
                  <a:pos x="102" y="67"/>
                </a:cxn>
                <a:cxn ang="0">
                  <a:pos x="51" y="67"/>
                </a:cxn>
                <a:cxn ang="0">
                  <a:pos x="21" y="67"/>
                </a:cxn>
                <a:cxn ang="0">
                  <a:pos x="19" y="69"/>
                </a:cxn>
                <a:cxn ang="0">
                  <a:pos x="19" y="72"/>
                </a:cxn>
                <a:cxn ang="0">
                  <a:pos x="19" y="74"/>
                </a:cxn>
                <a:cxn ang="0">
                  <a:pos x="19" y="83"/>
                </a:cxn>
                <a:cxn ang="0">
                  <a:pos x="24" y="97"/>
                </a:cxn>
                <a:cxn ang="0">
                  <a:pos x="30" y="102"/>
                </a:cxn>
                <a:cxn ang="0">
                  <a:pos x="40" y="106"/>
                </a:cxn>
                <a:cxn ang="0">
                  <a:pos x="52" y="106"/>
                </a:cxn>
                <a:cxn ang="0">
                  <a:pos x="67" y="100"/>
                </a:cxn>
                <a:cxn ang="0">
                  <a:pos x="72" y="97"/>
                </a:cxn>
                <a:cxn ang="0">
                  <a:pos x="79" y="85"/>
                </a:cxn>
                <a:cxn ang="0">
                  <a:pos x="82" y="81"/>
                </a:cxn>
                <a:cxn ang="0">
                  <a:pos x="96" y="81"/>
                </a:cxn>
                <a:cxn ang="0">
                  <a:pos x="96" y="85"/>
                </a:cxn>
                <a:cxn ang="0">
                  <a:pos x="96" y="86"/>
                </a:cxn>
                <a:cxn ang="0">
                  <a:pos x="98" y="81"/>
                </a:cxn>
              </a:cxnLst>
              <a:rect l="0" t="0" r="r" b="b"/>
              <a:pathLst>
                <a:path w="105" h="123">
                  <a:moveTo>
                    <a:pt x="23" y="51"/>
                  </a:moveTo>
                  <a:lnTo>
                    <a:pt x="31" y="51"/>
                  </a:lnTo>
                  <a:lnTo>
                    <a:pt x="61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2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5" y="23"/>
                  </a:lnTo>
                  <a:lnTo>
                    <a:pt x="72" y="21"/>
                  </a:lnTo>
                  <a:lnTo>
                    <a:pt x="68" y="20"/>
                  </a:lnTo>
                  <a:lnTo>
                    <a:pt x="61" y="20"/>
                  </a:lnTo>
                  <a:lnTo>
                    <a:pt x="61" y="18"/>
                  </a:lnTo>
                  <a:lnTo>
                    <a:pt x="54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1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98" y="81"/>
                  </a:moveTo>
                  <a:lnTo>
                    <a:pt x="96" y="85"/>
                  </a:lnTo>
                  <a:lnTo>
                    <a:pt x="95" y="92"/>
                  </a:lnTo>
                  <a:lnTo>
                    <a:pt x="89" y="102"/>
                  </a:lnTo>
                  <a:lnTo>
                    <a:pt x="82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1" y="122"/>
                  </a:lnTo>
                  <a:lnTo>
                    <a:pt x="47" y="123"/>
                  </a:lnTo>
                  <a:lnTo>
                    <a:pt x="45" y="123"/>
                  </a:lnTo>
                  <a:lnTo>
                    <a:pt x="42" y="123"/>
                  </a:lnTo>
                  <a:lnTo>
                    <a:pt x="35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1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7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1" y="0"/>
                  </a:lnTo>
                  <a:lnTo>
                    <a:pt x="70" y="2"/>
                  </a:lnTo>
                  <a:lnTo>
                    <a:pt x="75" y="4"/>
                  </a:lnTo>
                  <a:lnTo>
                    <a:pt x="86" y="9"/>
                  </a:lnTo>
                  <a:lnTo>
                    <a:pt x="93" y="14"/>
                  </a:lnTo>
                  <a:lnTo>
                    <a:pt x="95" y="18"/>
                  </a:lnTo>
                  <a:lnTo>
                    <a:pt x="98" y="21"/>
                  </a:lnTo>
                  <a:lnTo>
                    <a:pt x="100" y="27"/>
                  </a:lnTo>
                  <a:lnTo>
                    <a:pt x="102" y="32"/>
                  </a:lnTo>
                  <a:lnTo>
                    <a:pt x="103" y="46"/>
                  </a:lnTo>
                  <a:lnTo>
                    <a:pt x="105" y="48"/>
                  </a:lnTo>
                  <a:lnTo>
                    <a:pt x="103" y="53"/>
                  </a:lnTo>
                  <a:lnTo>
                    <a:pt x="103" y="56"/>
                  </a:lnTo>
                  <a:lnTo>
                    <a:pt x="103" y="56"/>
                  </a:lnTo>
                  <a:lnTo>
                    <a:pt x="103" y="58"/>
                  </a:lnTo>
                  <a:lnTo>
                    <a:pt x="103" y="60"/>
                  </a:lnTo>
                  <a:lnTo>
                    <a:pt x="103" y="64"/>
                  </a:lnTo>
                  <a:lnTo>
                    <a:pt x="103" y="67"/>
                  </a:lnTo>
                  <a:lnTo>
                    <a:pt x="103" y="67"/>
                  </a:lnTo>
                  <a:lnTo>
                    <a:pt x="102" y="67"/>
                  </a:lnTo>
                  <a:lnTo>
                    <a:pt x="89" y="67"/>
                  </a:lnTo>
                  <a:lnTo>
                    <a:pt x="51" y="67"/>
                  </a:lnTo>
                  <a:lnTo>
                    <a:pt x="21" y="67"/>
                  </a:lnTo>
                  <a:lnTo>
                    <a:pt x="21" y="67"/>
                  </a:lnTo>
                  <a:lnTo>
                    <a:pt x="21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4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2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8" y="99"/>
                  </a:lnTo>
                  <a:lnTo>
                    <a:pt x="72" y="97"/>
                  </a:lnTo>
                  <a:lnTo>
                    <a:pt x="75" y="92"/>
                  </a:lnTo>
                  <a:lnTo>
                    <a:pt x="79" y="85"/>
                  </a:lnTo>
                  <a:lnTo>
                    <a:pt x="81" y="81"/>
                  </a:lnTo>
                  <a:lnTo>
                    <a:pt x="82" y="81"/>
                  </a:lnTo>
                  <a:lnTo>
                    <a:pt x="91" y="81"/>
                  </a:lnTo>
                  <a:lnTo>
                    <a:pt x="96" y="81"/>
                  </a:lnTo>
                  <a:lnTo>
                    <a:pt x="98" y="81"/>
                  </a:lnTo>
                  <a:lnTo>
                    <a:pt x="96" y="85"/>
                  </a:lnTo>
                  <a:lnTo>
                    <a:pt x="96" y="88"/>
                  </a:lnTo>
                  <a:lnTo>
                    <a:pt x="96" y="86"/>
                  </a:lnTo>
                  <a:lnTo>
                    <a:pt x="96" y="83"/>
                  </a:lnTo>
                  <a:lnTo>
                    <a:pt x="98" y="81"/>
                  </a:lnTo>
                  <a:lnTo>
                    <a:pt x="98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7" name="Freeform 30"/>
            <p:cNvSpPr>
              <a:spLocks noEditPoints="1"/>
            </p:cNvSpPr>
            <p:nvPr/>
          </p:nvSpPr>
          <p:spPr bwMode="auto">
            <a:xfrm>
              <a:off x="4052" y="3020"/>
              <a:ext cx="108" cy="123"/>
            </a:xfrm>
            <a:custGeom>
              <a:avLst/>
              <a:gdLst/>
              <a:ahLst/>
              <a:cxnLst>
                <a:cxn ang="0">
                  <a:pos x="32" y="51"/>
                </a:cxn>
                <a:cxn ang="0">
                  <a:pos x="85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3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2" y="20"/>
                </a:cxn>
                <a:cxn ang="0">
                  <a:pos x="53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7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9" y="85"/>
                </a:cxn>
                <a:cxn ang="0">
                  <a:pos x="90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8" y="123"/>
                </a:cxn>
                <a:cxn ang="0">
                  <a:pos x="41" y="123"/>
                </a:cxn>
                <a:cxn ang="0">
                  <a:pos x="21" y="120"/>
                </a:cxn>
                <a:cxn ang="0">
                  <a:pos x="11" y="109"/>
                </a:cxn>
                <a:cxn ang="0">
                  <a:pos x="6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6" y="41"/>
                </a:cxn>
                <a:cxn ang="0">
                  <a:pos x="18" y="21"/>
                </a:cxn>
                <a:cxn ang="0">
                  <a:pos x="27" y="13"/>
                </a:cxn>
                <a:cxn ang="0">
                  <a:pos x="57" y="2"/>
                </a:cxn>
                <a:cxn ang="0">
                  <a:pos x="71" y="2"/>
                </a:cxn>
                <a:cxn ang="0">
                  <a:pos x="88" y="9"/>
                </a:cxn>
                <a:cxn ang="0">
                  <a:pos x="99" y="21"/>
                </a:cxn>
                <a:cxn ang="0">
                  <a:pos x="106" y="39"/>
                </a:cxn>
                <a:cxn ang="0">
                  <a:pos x="106" y="49"/>
                </a:cxn>
                <a:cxn ang="0">
                  <a:pos x="106" y="53"/>
                </a:cxn>
                <a:cxn ang="0">
                  <a:pos x="106" y="56"/>
                </a:cxn>
                <a:cxn ang="0">
                  <a:pos x="104" y="67"/>
                </a:cxn>
                <a:cxn ang="0">
                  <a:pos x="102" y="67"/>
                </a:cxn>
                <a:cxn ang="0">
                  <a:pos x="51" y="67"/>
                </a:cxn>
                <a:cxn ang="0">
                  <a:pos x="20" y="67"/>
                </a:cxn>
                <a:cxn ang="0">
                  <a:pos x="20" y="69"/>
                </a:cxn>
                <a:cxn ang="0">
                  <a:pos x="20" y="72"/>
                </a:cxn>
                <a:cxn ang="0">
                  <a:pos x="20" y="74"/>
                </a:cxn>
                <a:cxn ang="0">
                  <a:pos x="20" y="83"/>
                </a:cxn>
                <a:cxn ang="0">
                  <a:pos x="25" y="97"/>
                </a:cxn>
                <a:cxn ang="0">
                  <a:pos x="30" y="102"/>
                </a:cxn>
                <a:cxn ang="0">
                  <a:pos x="41" y="106"/>
                </a:cxn>
                <a:cxn ang="0">
                  <a:pos x="53" y="106"/>
                </a:cxn>
                <a:cxn ang="0">
                  <a:pos x="67" y="100"/>
                </a:cxn>
                <a:cxn ang="0">
                  <a:pos x="72" y="97"/>
                </a:cxn>
                <a:cxn ang="0">
                  <a:pos x="78" y="88"/>
                </a:cxn>
                <a:cxn ang="0">
                  <a:pos x="83" y="81"/>
                </a:cxn>
                <a:cxn ang="0">
                  <a:pos x="99" y="81"/>
                </a:cxn>
                <a:cxn ang="0">
                  <a:pos x="99" y="85"/>
                </a:cxn>
                <a:cxn ang="0">
                  <a:pos x="99" y="86"/>
                </a:cxn>
                <a:cxn ang="0">
                  <a:pos x="101" y="81"/>
                </a:cxn>
              </a:cxnLst>
              <a:rect l="0" t="0" r="r" b="b"/>
              <a:pathLst>
                <a:path w="108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5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5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0" y="18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7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101" y="81"/>
                  </a:moveTo>
                  <a:lnTo>
                    <a:pt x="99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8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1" y="123"/>
                  </a:lnTo>
                  <a:lnTo>
                    <a:pt x="34" y="123"/>
                  </a:lnTo>
                  <a:lnTo>
                    <a:pt x="21" y="120"/>
                  </a:lnTo>
                  <a:lnTo>
                    <a:pt x="13" y="113"/>
                  </a:lnTo>
                  <a:lnTo>
                    <a:pt x="11" y="109"/>
                  </a:lnTo>
                  <a:lnTo>
                    <a:pt x="9" y="107"/>
                  </a:lnTo>
                  <a:lnTo>
                    <a:pt x="6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6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20" y="20"/>
                  </a:lnTo>
                  <a:lnTo>
                    <a:pt x="27" y="13"/>
                  </a:lnTo>
                  <a:lnTo>
                    <a:pt x="41" y="5"/>
                  </a:lnTo>
                  <a:lnTo>
                    <a:pt x="57" y="2"/>
                  </a:lnTo>
                  <a:lnTo>
                    <a:pt x="62" y="0"/>
                  </a:lnTo>
                  <a:lnTo>
                    <a:pt x="71" y="2"/>
                  </a:lnTo>
                  <a:lnTo>
                    <a:pt x="78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9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8" y="48"/>
                  </a:lnTo>
                  <a:lnTo>
                    <a:pt x="106" y="49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20" y="67"/>
                  </a:lnTo>
                  <a:lnTo>
                    <a:pt x="20" y="67"/>
                  </a:lnTo>
                  <a:lnTo>
                    <a:pt x="20" y="67"/>
                  </a:lnTo>
                  <a:lnTo>
                    <a:pt x="20" y="69"/>
                  </a:lnTo>
                  <a:lnTo>
                    <a:pt x="20" y="71"/>
                  </a:lnTo>
                  <a:lnTo>
                    <a:pt x="20" y="72"/>
                  </a:lnTo>
                  <a:lnTo>
                    <a:pt x="20" y="74"/>
                  </a:lnTo>
                  <a:lnTo>
                    <a:pt x="20" y="74"/>
                  </a:lnTo>
                  <a:lnTo>
                    <a:pt x="20" y="78"/>
                  </a:lnTo>
                  <a:lnTo>
                    <a:pt x="20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7" y="99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6"/>
                  </a:lnTo>
                  <a:lnTo>
                    <a:pt x="50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8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2" y="81"/>
                  </a:lnTo>
                  <a:lnTo>
                    <a:pt x="99" y="81"/>
                  </a:lnTo>
                  <a:lnTo>
                    <a:pt x="101" y="81"/>
                  </a:lnTo>
                  <a:lnTo>
                    <a:pt x="99" y="85"/>
                  </a:lnTo>
                  <a:lnTo>
                    <a:pt x="99" y="88"/>
                  </a:lnTo>
                  <a:lnTo>
                    <a:pt x="99" y="86"/>
                  </a:lnTo>
                  <a:lnTo>
                    <a:pt x="99" y="83"/>
                  </a:lnTo>
                  <a:lnTo>
                    <a:pt x="101" y="81"/>
                  </a:lnTo>
                  <a:lnTo>
                    <a:pt x="101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8" name="Freeform 31"/>
            <p:cNvSpPr>
              <a:spLocks/>
            </p:cNvSpPr>
            <p:nvPr/>
          </p:nvSpPr>
          <p:spPr bwMode="auto">
            <a:xfrm>
              <a:off x="4168" y="3022"/>
              <a:ext cx="79" cy="116"/>
            </a:xfrm>
            <a:custGeom>
              <a:avLst/>
              <a:gdLst/>
              <a:ahLst/>
              <a:cxnLst>
                <a:cxn ang="0">
                  <a:pos x="0" y="116"/>
                </a:cxn>
                <a:cxn ang="0">
                  <a:pos x="0" y="114"/>
                </a:cxn>
                <a:cxn ang="0">
                  <a:pos x="4" y="98"/>
                </a:cxn>
                <a:cxn ang="0">
                  <a:pos x="14" y="47"/>
                </a:cxn>
                <a:cxn ang="0">
                  <a:pos x="23" y="7"/>
                </a:cxn>
                <a:cxn ang="0">
                  <a:pos x="25" y="3"/>
                </a:cxn>
                <a:cxn ang="0">
                  <a:pos x="27" y="3"/>
                </a:cxn>
                <a:cxn ang="0">
                  <a:pos x="35" y="3"/>
                </a:cxn>
                <a:cxn ang="0">
                  <a:pos x="43" y="3"/>
                </a:cxn>
                <a:cxn ang="0">
                  <a:pos x="44" y="3"/>
                </a:cxn>
                <a:cxn ang="0">
                  <a:pos x="43" y="7"/>
                </a:cxn>
                <a:cxn ang="0">
                  <a:pos x="41" y="18"/>
                </a:cxn>
                <a:cxn ang="0">
                  <a:pos x="39" y="25"/>
                </a:cxn>
                <a:cxn ang="0">
                  <a:pos x="39" y="25"/>
                </a:cxn>
                <a:cxn ang="0">
                  <a:pos x="43" y="19"/>
                </a:cxn>
                <a:cxn ang="0">
                  <a:pos x="50" y="12"/>
                </a:cxn>
                <a:cxn ang="0">
                  <a:pos x="55" y="7"/>
                </a:cxn>
                <a:cxn ang="0">
                  <a:pos x="57" y="5"/>
                </a:cxn>
                <a:cxn ang="0">
                  <a:pos x="58" y="3"/>
                </a:cxn>
                <a:cxn ang="0">
                  <a:pos x="65" y="2"/>
                </a:cxn>
                <a:cxn ang="0">
                  <a:pos x="71" y="0"/>
                </a:cxn>
                <a:cxn ang="0">
                  <a:pos x="72" y="0"/>
                </a:cxn>
                <a:cxn ang="0">
                  <a:pos x="74" y="0"/>
                </a:cxn>
                <a:cxn ang="0">
                  <a:pos x="76" y="0"/>
                </a:cxn>
                <a:cxn ang="0">
                  <a:pos x="78" y="0"/>
                </a:cxn>
                <a:cxn ang="0">
                  <a:pos x="79" y="0"/>
                </a:cxn>
                <a:cxn ang="0">
                  <a:pos x="78" y="5"/>
                </a:cxn>
                <a:cxn ang="0">
                  <a:pos x="76" y="16"/>
                </a:cxn>
                <a:cxn ang="0">
                  <a:pos x="74" y="23"/>
                </a:cxn>
                <a:cxn ang="0">
                  <a:pos x="74" y="23"/>
                </a:cxn>
                <a:cxn ang="0">
                  <a:pos x="74" y="23"/>
                </a:cxn>
                <a:cxn ang="0">
                  <a:pos x="72" y="23"/>
                </a:cxn>
                <a:cxn ang="0">
                  <a:pos x="71" y="23"/>
                </a:cxn>
                <a:cxn ang="0">
                  <a:pos x="69" y="23"/>
                </a:cxn>
                <a:cxn ang="0">
                  <a:pos x="69" y="21"/>
                </a:cxn>
                <a:cxn ang="0">
                  <a:pos x="62" y="23"/>
                </a:cxn>
                <a:cxn ang="0">
                  <a:pos x="57" y="25"/>
                </a:cxn>
                <a:cxn ang="0">
                  <a:pos x="50" y="28"/>
                </a:cxn>
                <a:cxn ang="0">
                  <a:pos x="46" y="32"/>
                </a:cxn>
                <a:cxn ang="0">
                  <a:pos x="44" y="35"/>
                </a:cxn>
                <a:cxn ang="0">
                  <a:pos x="41" y="39"/>
                </a:cxn>
                <a:cxn ang="0">
                  <a:pos x="35" y="47"/>
                </a:cxn>
                <a:cxn ang="0">
                  <a:pos x="32" y="60"/>
                </a:cxn>
                <a:cxn ang="0">
                  <a:pos x="32" y="62"/>
                </a:cxn>
                <a:cxn ang="0">
                  <a:pos x="28" y="70"/>
                </a:cxn>
                <a:cxn ang="0">
                  <a:pos x="23" y="97"/>
                </a:cxn>
                <a:cxn ang="0">
                  <a:pos x="18" y="116"/>
                </a:cxn>
                <a:cxn ang="0">
                  <a:pos x="18" y="116"/>
                </a:cxn>
                <a:cxn ang="0">
                  <a:pos x="16" y="116"/>
                </a:cxn>
                <a:cxn ang="0">
                  <a:pos x="14" y="116"/>
                </a:cxn>
                <a:cxn ang="0">
                  <a:pos x="6" y="116"/>
                </a:cxn>
                <a:cxn ang="0">
                  <a:pos x="0" y="116"/>
                </a:cxn>
                <a:cxn ang="0">
                  <a:pos x="0" y="116"/>
                </a:cxn>
                <a:cxn ang="0">
                  <a:pos x="0" y="116"/>
                </a:cxn>
              </a:cxnLst>
              <a:rect l="0" t="0" r="r" b="b"/>
              <a:pathLst>
                <a:path w="79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4" y="47"/>
                  </a:lnTo>
                  <a:lnTo>
                    <a:pt x="23" y="7"/>
                  </a:lnTo>
                  <a:lnTo>
                    <a:pt x="25" y="3"/>
                  </a:lnTo>
                  <a:lnTo>
                    <a:pt x="27" y="3"/>
                  </a:lnTo>
                  <a:lnTo>
                    <a:pt x="35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8"/>
                  </a:lnTo>
                  <a:lnTo>
                    <a:pt x="39" y="25"/>
                  </a:lnTo>
                  <a:lnTo>
                    <a:pt x="39" y="25"/>
                  </a:lnTo>
                  <a:lnTo>
                    <a:pt x="43" y="19"/>
                  </a:lnTo>
                  <a:lnTo>
                    <a:pt x="50" y="12"/>
                  </a:lnTo>
                  <a:lnTo>
                    <a:pt x="55" y="7"/>
                  </a:lnTo>
                  <a:lnTo>
                    <a:pt x="57" y="5"/>
                  </a:lnTo>
                  <a:lnTo>
                    <a:pt x="58" y="3"/>
                  </a:lnTo>
                  <a:lnTo>
                    <a:pt x="65" y="2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4" y="0"/>
                  </a:lnTo>
                  <a:lnTo>
                    <a:pt x="76" y="0"/>
                  </a:lnTo>
                  <a:lnTo>
                    <a:pt x="78" y="0"/>
                  </a:lnTo>
                  <a:lnTo>
                    <a:pt x="79" y="0"/>
                  </a:lnTo>
                  <a:lnTo>
                    <a:pt x="78" y="5"/>
                  </a:lnTo>
                  <a:lnTo>
                    <a:pt x="76" y="16"/>
                  </a:lnTo>
                  <a:lnTo>
                    <a:pt x="74" y="23"/>
                  </a:lnTo>
                  <a:lnTo>
                    <a:pt x="74" y="23"/>
                  </a:lnTo>
                  <a:lnTo>
                    <a:pt x="74" y="23"/>
                  </a:lnTo>
                  <a:lnTo>
                    <a:pt x="72" y="23"/>
                  </a:lnTo>
                  <a:lnTo>
                    <a:pt x="71" y="23"/>
                  </a:lnTo>
                  <a:lnTo>
                    <a:pt x="69" y="23"/>
                  </a:lnTo>
                  <a:lnTo>
                    <a:pt x="69" y="21"/>
                  </a:lnTo>
                  <a:lnTo>
                    <a:pt x="62" y="23"/>
                  </a:lnTo>
                  <a:lnTo>
                    <a:pt x="57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4" y="35"/>
                  </a:lnTo>
                  <a:lnTo>
                    <a:pt x="41" y="39"/>
                  </a:lnTo>
                  <a:lnTo>
                    <a:pt x="35" y="47"/>
                  </a:lnTo>
                  <a:lnTo>
                    <a:pt x="32" y="60"/>
                  </a:lnTo>
                  <a:lnTo>
                    <a:pt x="32" y="62"/>
                  </a:lnTo>
                  <a:lnTo>
                    <a:pt x="28" y="70"/>
                  </a:lnTo>
                  <a:lnTo>
                    <a:pt x="23" y="97"/>
                  </a:lnTo>
                  <a:lnTo>
                    <a:pt x="18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14" y="116"/>
                  </a:lnTo>
                  <a:lnTo>
                    <a:pt x="6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9" name="Freeform 32"/>
            <p:cNvSpPr>
              <a:spLocks/>
            </p:cNvSpPr>
            <p:nvPr/>
          </p:nvSpPr>
          <p:spPr bwMode="auto">
            <a:xfrm>
              <a:off x="4239" y="3022"/>
              <a:ext cx="98" cy="121"/>
            </a:xfrm>
            <a:custGeom>
              <a:avLst/>
              <a:gdLst/>
              <a:ahLst/>
              <a:cxnLst>
                <a:cxn ang="0">
                  <a:pos x="1" y="77"/>
                </a:cxn>
                <a:cxn ang="0">
                  <a:pos x="15" y="77"/>
                </a:cxn>
                <a:cxn ang="0">
                  <a:pos x="17" y="79"/>
                </a:cxn>
                <a:cxn ang="0">
                  <a:pos x="17" y="81"/>
                </a:cxn>
                <a:cxn ang="0">
                  <a:pos x="17" y="84"/>
                </a:cxn>
                <a:cxn ang="0">
                  <a:pos x="19" y="93"/>
                </a:cxn>
                <a:cxn ang="0">
                  <a:pos x="24" y="98"/>
                </a:cxn>
                <a:cxn ang="0">
                  <a:pos x="31" y="104"/>
                </a:cxn>
                <a:cxn ang="0">
                  <a:pos x="47" y="105"/>
                </a:cxn>
                <a:cxn ang="0">
                  <a:pos x="58" y="104"/>
                </a:cxn>
                <a:cxn ang="0">
                  <a:pos x="65" y="100"/>
                </a:cxn>
                <a:cxn ang="0">
                  <a:pos x="68" y="95"/>
                </a:cxn>
                <a:cxn ang="0">
                  <a:pos x="70" y="88"/>
                </a:cxn>
                <a:cxn ang="0">
                  <a:pos x="68" y="81"/>
                </a:cxn>
                <a:cxn ang="0">
                  <a:pos x="66" y="77"/>
                </a:cxn>
                <a:cxn ang="0">
                  <a:pos x="59" y="74"/>
                </a:cxn>
                <a:cxn ang="0">
                  <a:pos x="51" y="69"/>
                </a:cxn>
                <a:cxn ang="0">
                  <a:pos x="45" y="65"/>
                </a:cxn>
                <a:cxn ang="0">
                  <a:pos x="31" y="60"/>
                </a:cxn>
                <a:cxn ang="0">
                  <a:pos x="15" y="44"/>
                </a:cxn>
                <a:cxn ang="0">
                  <a:pos x="14" y="33"/>
                </a:cxn>
                <a:cxn ang="0">
                  <a:pos x="14" y="26"/>
                </a:cxn>
                <a:cxn ang="0">
                  <a:pos x="24" y="11"/>
                </a:cxn>
                <a:cxn ang="0">
                  <a:pos x="31" y="5"/>
                </a:cxn>
                <a:cxn ang="0">
                  <a:pos x="47" y="2"/>
                </a:cxn>
                <a:cxn ang="0">
                  <a:pos x="66" y="2"/>
                </a:cxn>
                <a:cxn ang="0">
                  <a:pos x="84" y="9"/>
                </a:cxn>
                <a:cxn ang="0">
                  <a:pos x="91" y="16"/>
                </a:cxn>
                <a:cxn ang="0">
                  <a:pos x="96" y="30"/>
                </a:cxn>
                <a:cxn ang="0">
                  <a:pos x="98" y="39"/>
                </a:cxn>
                <a:cxn ang="0">
                  <a:pos x="96" y="39"/>
                </a:cxn>
                <a:cxn ang="0">
                  <a:pos x="86" y="39"/>
                </a:cxn>
                <a:cxn ang="0">
                  <a:pos x="81" y="39"/>
                </a:cxn>
                <a:cxn ang="0">
                  <a:pos x="77" y="28"/>
                </a:cxn>
                <a:cxn ang="0">
                  <a:pos x="75" y="21"/>
                </a:cxn>
                <a:cxn ang="0">
                  <a:pos x="65" y="18"/>
                </a:cxn>
                <a:cxn ang="0">
                  <a:pos x="56" y="16"/>
                </a:cxn>
                <a:cxn ang="0">
                  <a:pos x="45" y="18"/>
                </a:cxn>
                <a:cxn ang="0">
                  <a:pos x="40" y="19"/>
                </a:cxn>
                <a:cxn ang="0">
                  <a:pos x="37" y="23"/>
                </a:cxn>
                <a:cxn ang="0">
                  <a:pos x="33" y="30"/>
                </a:cxn>
                <a:cxn ang="0">
                  <a:pos x="33" y="32"/>
                </a:cxn>
                <a:cxn ang="0">
                  <a:pos x="37" y="39"/>
                </a:cxn>
                <a:cxn ang="0">
                  <a:pos x="44" y="44"/>
                </a:cxn>
                <a:cxn ang="0">
                  <a:pos x="52" y="47"/>
                </a:cxn>
                <a:cxn ang="0">
                  <a:pos x="52" y="49"/>
                </a:cxn>
                <a:cxn ang="0">
                  <a:pos x="63" y="54"/>
                </a:cxn>
                <a:cxn ang="0">
                  <a:pos x="82" y="67"/>
                </a:cxn>
                <a:cxn ang="0">
                  <a:pos x="86" y="72"/>
                </a:cxn>
                <a:cxn ang="0">
                  <a:pos x="88" y="84"/>
                </a:cxn>
                <a:cxn ang="0">
                  <a:pos x="88" y="93"/>
                </a:cxn>
                <a:cxn ang="0">
                  <a:pos x="82" y="105"/>
                </a:cxn>
                <a:cxn ang="0">
                  <a:pos x="73" y="113"/>
                </a:cxn>
                <a:cxn ang="0">
                  <a:pos x="59" y="120"/>
                </a:cxn>
                <a:cxn ang="0">
                  <a:pos x="44" y="121"/>
                </a:cxn>
                <a:cxn ang="0">
                  <a:pos x="33" y="121"/>
                </a:cxn>
                <a:cxn ang="0">
                  <a:pos x="12" y="113"/>
                </a:cxn>
                <a:cxn ang="0">
                  <a:pos x="8" y="109"/>
                </a:cxn>
                <a:cxn ang="0">
                  <a:pos x="1" y="97"/>
                </a:cxn>
                <a:cxn ang="0">
                  <a:pos x="0" y="81"/>
                </a:cxn>
                <a:cxn ang="0">
                  <a:pos x="0" y="77"/>
                </a:cxn>
              </a:cxnLst>
              <a:rect l="0" t="0" r="r" b="b"/>
              <a:pathLst>
                <a:path w="98" h="121">
                  <a:moveTo>
                    <a:pt x="0" y="77"/>
                  </a:moveTo>
                  <a:lnTo>
                    <a:pt x="1" y="77"/>
                  </a:lnTo>
                  <a:lnTo>
                    <a:pt x="10" y="77"/>
                  </a:lnTo>
                  <a:lnTo>
                    <a:pt x="15" y="77"/>
                  </a:lnTo>
                  <a:lnTo>
                    <a:pt x="17" y="77"/>
                  </a:lnTo>
                  <a:lnTo>
                    <a:pt x="17" y="79"/>
                  </a:lnTo>
                  <a:lnTo>
                    <a:pt x="17" y="79"/>
                  </a:lnTo>
                  <a:lnTo>
                    <a:pt x="17" y="81"/>
                  </a:lnTo>
                  <a:lnTo>
                    <a:pt x="17" y="81"/>
                  </a:lnTo>
                  <a:lnTo>
                    <a:pt x="17" y="84"/>
                  </a:lnTo>
                  <a:lnTo>
                    <a:pt x="17" y="88"/>
                  </a:lnTo>
                  <a:lnTo>
                    <a:pt x="19" y="93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1" y="104"/>
                  </a:lnTo>
                  <a:lnTo>
                    <a:pt x="38" y="105"/>
                  </a:lnTo>
                  <a:lnTo>
                    <a:pt x="47" y="105"/>
                  </a:lnTo>
                  <a:lnTo>
                    <a:pt x="51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6" y="98"/>
                  </a:lnTo>
                  <a:lnTo>
                    <a:pt x="68" y="95"/>
                  </a:lnTo>
                  <a:lnTo>
                    <a:pt x="68" y="90"/>
                  </a:lnTo>
                  <a:lnTo>
                    <a:pt x="70" y="88"/>
                  </a:lnTo>
                  <a:lnTo>
                    <a:pt x="68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6" y="77"/>
                  </a:lnTo>
                  <a:lnTo>
                    <a:pt x="63" y="76"/>
                  </a:lnTo>
                  <a:lnTo>
                    <a:pt x="59" y="74"/>
                  </a:lnTo>
                  <a:lnTo>
                    <a:pt x="52" y="70"/>
                  </a:lnTo>
                  <a:lnTo>
                    <a:pt x="51" y="69"/>
                  </a:lnTo>
                  <a:lnTo>
                    <a:pt x="45" y="67"/>
                  </a:lnTo>
                  <a:lnTo>
                    <a:pt x="45" y="65"/>
                  </a:lnTo>
                  <a:lnTo>
                    <a:pt x="40" y="63"/>
                  </a:lnTo>
                  <a:lnTo>
                    <a:pt x="31" y="60"/>
                  </a:lnTo>
                  <a:lnTo>
                    <a:pt x="19" y="49"/>
                  </a:lnTo>
                  <a:lnTo>
                    <a:pt x="15" y="44"/>
                  </a:lnTo>
                  <a:lnTo>
                    <a:pt x="14" y="37"/>
                  </a:lnTo>
                  <a:lnTo>
                    <a:pt x="14" y="33"/>
                  </a:lnTo>
                  <a:lnTo>
                    <a:pt x="14" y="32"/>
                  </a:lnTo>
                  <a:lnTo>
                    <a:pt x="14" y="26"/>
                  </a:lnTo>
                  <a:lnTo>
                    <a:pt x="17" y="18"/>
                  </a:lnTo>
                  <a:lnTo>
                    <a:pt x="24" y="11"/>
                  </a:lnTo>
                  <a:lnTo>
                    <a:pt x="26" y="9"/>
                  </a:lnTo>
                  <a:lnTo>
                    <a:pt x="31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6" y="2"/>
                  </a:lnTo>
                  <a:lnTo>
                    <a:pt x="77" y="3"/>
                  </a:lnTo>
                  <a:lnTo>
                    <a:pt x="84" y="9"/>
                  </a:lnTo>
                  <a:lnTo>
                    <a:pt x="88" y="9"/>
                  </a:lnTo>
                  <a:lnTo>
                    <a:pt x="91" y="16"/>
                  </a:lnTo>
                  <a:lnTo>
                    <a:pt x="93" y="19"/>
                  </a:lnTo>
                  <a:lnTo>
                    <a:pt x="96" y="30"/>
                  </a:lnTo>
                  <a:lnTo>
                    <a:pt x="98" y="37"/>
                  </a:lnTo>
                  <a:lnTo>
                    <a:pt x="98" y="39"/>
                  </a:lnTo>
                  <a:lnTo>
                    <a:pt x="98" y="39"/>
                  </a:lnTo>
                  <a:lnTo>
                    <a:pt x="96" y="39"/>
                  </a:lnTo>
                  <a:lnTo>
                    <a:pt x="95" y="39"/>
                  </a:lnTo>
                  <a:lnTo>
                    <a:pt x="86" y="39"/>
                  </a:lnTo>
                  <a:lnTo>
                    <a:pt x="81" y="39"/>
                  </a:lnTo>
                  <a:lnTo>
                    <a:pt x="81" y="39"/>
                  </a:lnTo>
                  <a:lnTo>
                    <a:pt x="81" y="39"/>
                  </a:lnTo>
                  <a:lnTo>
                    <a:pt x="77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0" y="19"/>
                  </a:lnTo>
                  <a:lnTo>
                    <a:pt x="65" y="18"/>
                  </a:lnTo>
                  <a:lnTo>
                    <a:pt x="58" y="18"/>
                  </a:lnTo>
                  <a:lnTo>
                    <a:pt x="56" y="16"/>
                  </a:lnTo>
                  <a:lnTo>
                    <a:pt x="51" y="18"/>
                  </a:lnTo>
                  <a:lnTo>
                    <a:pt x="45" y="18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38" y="21"/>
                  </a:lnTo>
                  <a:lnTo>
                    <a:pt x="37" y="23"/>
                  </a:lnTo>
                  <a:lnTo>
                    <a:pt x="33" y="26"/>
                  </a:lnTo>
                  <a:lnTo>
                    <a:pt x="33" y="30"/>
                  </a:lnTo>
                  <a:lnTo>
                    <a:pt x="33" y="30"/>
                  </a:lnTo>
                  <a:lnTo>
                    <a:pt x="33" y="32"/>
                  </a:lnTo>
                  <a:lnTo>
                    <a:pt x="33" y="35"/>
                  </a:lnTo>
                  <a:lnTo>
                    <a:pt x="37" y="39"/>
                  </a:lnTo>
                  <a:lnTo>
                    <a:pt x="38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2" y="47"/>
                  </a:lnTo>
                  <a:lnTo>
                    <a:pt x="52" y="49"/>
                  </a:lnTo>
                  <a:lnTo>
                    <a:pt x="52" y="49"/>
                  </a:lnTo>
                  <a:lnTo>
                    <a:pt x="56" y="51"/>
                  </a:lnTo>
                  <a:lnTo>
                    <a:pt x="63" y="54"/>
                  </a:lnTo>
                  <a:lnTo>
                    <a:pt x="75" y="62"/>
                  </a:lnTo>
                  <a:lnTo>
                    <a:pt x="82" y="67"/>
                  </a:lnTo>
                  <a:lnTo>
                    <a:pt x="84" y="67"/>
                  </a:lnTo>
                  <a:lnTo>
                    <a:pt x="86" y="72"/>
                  </a:lnTo>
                  <a:lnTo>
                    <a:pt x="88" y="77"/>
                  </a:lnTo>
                  <a:lnTo>
                    <a:pt x="88" y="84"/>
                  </a:lnTo>
                  <a:lnTo>
                    <a:pt x="89" y="84"/>
                  </a:lnTo>
                  <a:lnTo>
                    <a:pt x="88" y="93"/>
                  </a:lnTo>
                  <a:lnTo>
                    <a:pt x="86" y="97"/>
                  </a:lnTo>
                  <a:lnTo>
                    <a:pt x="82" y="105"/>
                  </a:lnTo>
                  <a:lnTo>
                    <a:pt x="77" y="111"/>
                  </a:lnTo>
                  <a:lnTo>
                    <a:pt x="73" y="113"/>
                  </a:lnTo>
                  <a:lnTo>
                    <a:pt x="70" y="116"/>
                  </a:lnTo>
                  <a:lnTo>
                    <a:pt x="59" y="120"/>
                  </a:lnTo>
                  <a:lnTo>
                    <a:pt x="45" y="121"/>
                  </a:lnTo>
                  <a:lnTo>
                    <a:pt x="44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1" y="118"/>
                  </a:lnTo>
                  <a:lnTo>
                    <a:pt x="12" y="113"/>
                  </a:lnTo>
                  <a:lnTo>
                    <a:pt x="10" y="111"/>
                  </a:lnTo>
                  <a:lnTo>
                    <a:pt x="8" y="109"/>
                  </a:lnTo>
                  <a:lnTo>
                    <a:pt x="5" y="105"/>
                  </a:lnTo>
                  <a:lnTo>
                    <a:pt x="1" y="97"/>
                  </a:lnTo>
                  <a:lnTo>
                    <a:pt x="0" y="84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0" name="Freeform 33"/>
            <p:cNvSpPr>
              <a:spLocks noEditPoints="1"/>
            </p:cNvSpPr>
            <p:nvPr/>
          </p:nvSpPr>
          <p:spPr bwMode="auto">
            <a:xfrm>
              <a:off x="4406" y="3022"/>
              <a:ext cx="103" cy="120"/>
            </a:xfrm>
            <a:custGeom>
              <a:avLst/>
              <a:gdLst/>
              <a:ahLst/>
              <a:cxnLst>
                <a:cxn ang="0">
                  <a:pos x="65" y="63"/>
                </a:cxn>
                <a:cxn ang="0">
                  <a:pos x="51" y="65"/>
                </a:cxn>
                <a:cxn ang="0">
                  <a:pos x="37" y="65"/>
                </a:cxn>
                <a:cxn ang="0">
                  <a:pos x="26" y="69"/>
                </a:cxn>
                <a:cxn ang="0">
                  <a:pos x="23" y="74"/>
                </a:cxn>
                <a:cxn ang="0">
                  <a:pos x="19" y="86"/>
                </a:cxn>
                <a:cxn ang="0">
                  <a:pos x="19" y="91"/>
                </a:cxn>
                <a:cxn ang="0">
                  <a:pos x="24" y="98"/>
                </a:cxn>
                <a:cxn ang="0">
                  <a:pos x="38" y="104"/>
                </a:cxn>
                <a:cxn ang="0">
                  <a:pos x="54" y="100"/>
                </a:cxn>
                <a:cxn ang="0">
                  <a:pos x="68" y="88"/>
                </a:cxn>
                <a:cxn ang="0">
                  <a:pos x="77" y="60"/>
                </a:cxn>
                <a:cxn ang="0">
                  <a:pos x="77" y="60"/>
                </a:cxn>
                <a:cxn ang="0">
                  <a:pos x="68" y="105"/>
                </a:cxn>
                <a:cxn ang="0">
                  <a:pos x="54" y="116"/>
                </a:cxn>
                <a:cxn ang="0">
                  <a:pos x="49" y="120"/>
                </a:cxn>
                <a:cxn ang="0">
                  <a:pos x="35" y="120"/>
                </a:cxn>
                <a:cxn ang="0">
                  <a:pos x="15" y="118"/>
                </a:cxn>
                <a:cxn ang="0">
                  <a:pos x="3" y="107"/>
                </a:cxn>
                <a:cxn ang="0">
                  <a:pos x="0" y="86"/>
                </a:cxn>
                <a:cxn ang="0">
                  <a:pos x="3" y="69"/>
                </a:cxn>
                <a:cxn ang="0">
                  <a:pos x="17" y="54"/>
                </a:cxn>
                <a:cxn ang="0">
                  <a:pos x="51" y="47"/>
                </a:cxn>
                <a:cxn ang="0">
                  <a:pos x="65" y="46"/>
                </a:cxn>
                <a:cxn ang="0">
                  <a:pos x="82" y="33"/>
                </a:cxn>
                <a:cxn ang="0">
                  <a:pos x="81" y="25"/>
                </a:cxn>
                <a:cxn ang="0">
                  <a:pos x="70" y="18"/>
                </a:cxn>
                <a:cxn ang="0">
                  <a:pos x="54" y="18"/>
                </a:cxn>
                <a:cxn ang="0">
                  <a:pos x="40" y="21"/>
                </a:cxn>
                <a:cxn ang="0">
                  <a:pos x="35" y="26"/>
                </a:cxn>
                <a:cxn ang="0">
                  <a:pos x="30" y="35"/>
                </a:cxn>
                <a:cxn ang="0">
                  <a:pos x="12" y="35"/>
                </a:cxn>
                <a:cxn ang="0">
                  <a:pos x="14" y="28"/>
                </a:cxn>
                <a:cxn ang="0">
                  <a:pos x="28" y="9"/>
                </a:cxn>
                <a:cxn ang="0">
                  <a:pos x="59" y="2"/>
                </a:cxn>
                <a:cxn ang="0">
                  <a:pos x="82" y="3"/>
                </a:cxn>
                <a:cxn ang="0">
                  <a:pos x="96" y="12"/>
                </a:cxn>
                <a:cxn ang="0">
                  <a:pos x="103" y="26"/>
                </a:cxn>
                <a:cxn ang="0">
                  <a:pos x="103" y="30"/>
                </a:cxn>
                <a:cxn ang="0">
                  <a:pos x="102" y="39"/>
                </a:cxn>
                <a:cxn ang="0">
                  <a:pos x="93" y="70"/>
                </a:cxn>
                <a:cxn ang="0">
                  <a:pos x="89" y="90"/>
                </a:cxn>
                <a:cxn ang="0">
                  <a:pos x="89" y="93"/>
                </a:cxn>
                <a:cxn ang="0">
                  <a:pos x="89" y="98"/>
                </a:cxn>
                <a:cxn ang="0">
                  <a:pos x="89" y="102"/>
                </a:cxn>
                <a:cxn ang="0">
                  <a:pos x="95" y="104"/>
                </a:cxn>
                <a:cxn ang="0">
                  <a:pos x="98" y="104"/>
                </a:cxn>
                <a:cxn ang="0">
                  <a:pos x="100" y="107"/>
                </a:cxn>
                <a:cxn ang="0">
                  <a:pos x="98" y="116"/>
                </a:cxn>
                <a:cxn ang="0">
                  <a:pos x="93" y="118"/>
                </a:cxn>
                <a:cxn ang="0">
                  <a:pos x="86" y="118"/>
                </a:cxn>
                <a:cxn ang="0">
                  <a:pos x="81" y="118"/>
                </a:cxn>
                <a:cxn ang="0">
                  <a:pos x="75" y="114"/>
                </a:cxn>
                <a:cxn ang="0">
                  <a:pos x="70" y="109"/>
                </a:cxn>
                <a:cxn ang="0">
                  <a:pos x="68" y="105"/>
                </a:cxn>
                <a:cxn ang="0">
                  <a:pos x="70" y="104"/>
                </a:cxn>
              </a:cxnLst>
              <a:rect l="0" t="0" r="r" b="b"/>
              <a:pathLst>
                <a:path w="103" h="120">
                  <a:moveTo>
                    <a:pt x="77" y="60"/>
                  </a:moveTo>
                  <a:lnTo>
                    <a:pt x="72" y="62"/>
                  </a:lnTo>
                  <a:lnTo>
                    <a:pt x="65" y="63"/>
                  </a:lnTo>
                  <a:lnTo>
                    <a:pt x="56" y="63"/>
                  </a:lnTo>
                  <a:lnTo>
                    <a:pt x="54" y="63"/>
                  </a:lnTo>
                  <a:lnTo>
                    <a:pt x="51" y="65"/>
                  </a:lnTo>
                  <a:lnTo>
                    <a:pt x="47" y="65"/>
                  </a:lnTo>
                  <a:lnTo>
                    <a:pt x="40" y="65"/>
                  </a:lnTo>
                  <a:lnTo>
                    <a:pt x="37" y="65"/>
                  </a:lnTo>
                  <a:lnTo>
                    <a:pt x="37" y="65"/>
                  </a:lnTo>
                  <a:lnTo>
                    <a:pt x="31" y="67"/>
                  </a:lnTo>
                  <a:lnTo>
                    <a:pt x="26" y="69"/>
                  </a:lnTo>
                  <a:lnTo>
                    <a:pt x="24" y="72"/>
                  </a:lnTo>
                  <a:lnTo>
                    <a:pt x="24" y="72"/>
                  </a:lnTo>
                  <a:lnTo>
                    <a:pt x="23" y="74"/>
                  </a:lnTo>
                  <a:lnTo>
                    <a:pt x="21" y="76"/>
                  </a:lnTo>
                  <a:lnTo>
                    <a:pt x="19" y="81"/>
                  </a:lnTo>
                  <a:lnTo>
                    <a:pt x="19" y="86"/>
                  </a:lnTo>
                  <a:lnTo>
                    <a:pt x="19" y="86"/>
                  </a:lnTo>
                  <a:lnTo>
                    <a:pt x="19" y="88"/>
                  </a:lnTo>
                  <a:lnTo>
                    <a:pt x="19" y="91"/>
                  </a:lnTo>
                  <a:lnTo>
                    <a:pt x="21" y="95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7" y="104"/>
                  </a:lnTo>
                  <a:lnTo>
                    <a:pt x="38" y="104"/>
                  </a:lnTo>
                  <a:lnTo>
                    <a:pt x="40" y="104"/>
                  </a:lnTo>
                  <a:lnTo>
                    <a:pt x="45" y="104"/>
                  </a:lnTo>
                  <a:lnTo>
                    <a:pt x="54" y="100"/>
                  </a:lnTo>
                  <a:lnTo>
                    <a:pt x="61" y="95"/>
                  </a:lnTo>
                  <a:lnTo>
                    <a:pt x="65" y="93"/>
                  </a:lnTo>
                  <a:lnTo>
                    <a:pt x="68" y="88"/>
                  </a:lnTo>
                  <a:lnTo>
                    <a:pt x="74" y="77"/>
                  </a:lnTo>
                  <a:lnTo>
                    <a:pt x="75" y="63"/>
                  </a:lnTo>
                  <a:lnTo>
                    <a:pt x="77" y="60"/>
                  </a:lnTo>
                  <a:lnTo>
                    <a:pt x="74" y="62"/>
                  </a:lnTo>
                  <a:lnTo>
                    <a:pt x="75" y="62"/>
                  </a:lnTo>
                  <a:lnTo>
                    <a:pt x="77" y="60"/>
                  </a:lnTo>
                  <a:lnTo>
                    <a:pt x="77" y="60"/>
                  </a:lnTo>
                  <a:close/>
                  <a:moveTo>
                    <a:pt x="70" y="104"/>
                  </a:moveTo>
                  <a:lnTo>
                    <a:pt x="68" y="105"/>
                  </a:lnTo>
                  <a:lnTo>
                    <a:pt x="65" y="109"/>
                  </a:lnTo>
                  <a:lnTo>
                    <a:pt x="59" y="113"/>
                  </a:lnTo>
                  <a:lnTo>
                    <a:pt x="54" y="116"/>
                  </a:lnTo>
                  <a:lnTo>
                    <a:pt x="54" y="116"/>
                  </a:lnTo>
                  <a:lnTo>
                    <a:pt x="52" y="118"/>
                  </a:lnTo>
                  <a:lnTo>
                    <a:pt x="49" y="120"/>
                  </a:lnTo>
                  <a:lnTo>
                    <a:pt x="42" y="120"/>
                  </a:lnTo>
                  <a:lnTo>
                    <a:pt x="35" y="120"/>
                  </a:lnTo>
                  <a:lnTo>
                    <a:pt x="35" y="120"/>
                  </a:lnTo>
                  <a:lnTo>
                    <a:pt x="31" y="120"/>
                  </a:lnTo>
                  <a:lnTo>
                    <a:pt x="26" y="120"/>
                  </a:lnTo>
                  <a:lnTo>
                    <a:pt x="15" y="118"/>
                  </a:lnTo>
                  <a:lnTo>
                    <a:pt x="8" y="113"/>
                  </a:lnTo>
                  <a:lnTo>
                    <a:pt x="8" y="111"/>
                  </a:lnTo>
                  <a:lnTo>
                    <a:pt x="3" y="107"/>
                  </a:lnTo>
                  <a:lnTo>
                    <a:pt x="1" y="104"/>
                  </a:lnTo>
                  <a:lnTo>
                    <a:pt x="0" y="95"/>
                  </a:lnTo>
                  <a:lnTo>
                    <a:pt x="0" y="86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3" y="69"/>
                  </a:lnTo>
                  <a:lnTo>
                    <a:pt x="8" y="62"/>
                  </a:lnTo>
                  <a:lnTo>
                    <a:pt x="12" y="58"/>
                  </a:lnTo>
                  <a:lnTo>
                    <a:pt x="17" y="54"/>
                  </a:lnTo>
                  <a:lnTo>
                    <a:pt x="23" y="53"/>
                  </a:lnTo>
                  <a:lnTo>
                    <a:pt x="37" y="49"/>
                  </a:lnTo>
                  <a:lnTo>
                    <a:pt x="51" y="47"/>
                  </a:lnTo>
                  <a:lnTo>
                    <a:pt x="52" y="47"/>
                  </a:lnTo>
                  <a:lnTo>
                    <a:pt x="56" y="47"/>
                  </a:lnTo>
                  <a:lnTo>
                    <a:pt x="65" y="46"/>
                  </a:lnTo>
                  <a:lnTo>
                    <a:pt x="77" y="42"/>
                  </a:lnTo>
                  <a:lnTo>
                    <a:pt x="81" y="37"/>
                  </a:lnTo>
                  <a:lnTo>
                    <a:pt x="82" y="33"/>
                  </a:lnTo>
                  <a:lnTo>
                    <a:pt x="84" y="30"/>
                  </a:lnTo>
                  <a:lnTo>
                    <a:pt x="82" y="26"/>
                  </a:lnTo>
                  <a:lnTo>
                    <a:pt x="81" y="25"/>
                  </a:lnTo>
                  <a:lnTo>
                    <a:pt x="79" y="21"/>
                  </a:lnTo>
                  <a:lnTo>
                    <a:pt x="79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5" y="19"/>
                  </a:lnTo>
                  <a:lnTo>
                    <a:pt x="40" y="21"/>
                  </a:lnTo>
                  <a:lnTo>
                    <a:pt x="40" y="21"/>
                  </a:lnTo>
                  <a:lnTo>
                    <a:pt x="38" y="23"/>
                  </a:lnTo>
                  <a:lnTo>
                    <a:pt x="37" y="25"/>
                  </a:lnTo>
                  <a:lnTo>
                    <a:pt x="35" y="26"/>
                  </a:lnTo>
                  <a:lnTo>
                    <a:pt x="31" y="32"/>
                  </a:lnTo>
                  <a:lnTo>
                    <a:pt x="31" y="35"/>
                  </a:lnTo>
                  <a:lnTo>
                    <a:pt x="30" y="35"/>
                  </a:lnTo>
                  <a:lnTo>
                    <a:pt x="28" y="35"/>
                  </a:lnTo>
                  <a:lnTo>
                    <a:pt x="19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4" y="28"/>
                  </a:lnTo>
                  <a:lnTo>
                    <a:pt x="17" y="19"/>
                  </a:lnTo>
                  <a:lnTo>
                    <a:pt x="24" y="11"/>
                  </a:lnTo>
                  <a:lnTo>
                    <a:pt x="28" y="9"/>
                  </a:lnTo>
                  <a:lnTo>
                    <a:pt x="35" y="5"/>
                  </a:lnTo>
                  <a:lnTo>
                    <a:pt x="45" y="2"/>
                  </a:lnTo>
                  <a:lnTo>
                    <a:pt x="59" y="2"/>
                  </a:lnTo>
                  <a:lnTo>
                    <a:pt x="63" y="0"/>
                  </a:lnTo>
                  <a:lnTo>
                    <a:pt x="72" y="2"/>
                  </a:lnTo>
                  <a:lnTo>
                    <a:pt x="82" y="3"/>
                  </a:lnTo>
                  <a:lnTo>
                    <a:pt x="89" y="7"/>
                  </a:lnTo>
                  <a:lnTo>
                    <a:pt x="93" y="7"/>
                  </a:lnTo>
                  <a:lnTo>
                    <a:pt x="96" y="12"/>
                  </a:lnTo>
                  <a:lnTo>
                    <a:pt x="98" y="14"/>
                  </a:lnTo>
                  <a:lnTo>
                    <a:pt x="102" y="21"/>
                  </a:lnTo>
                  <a:lnTo>
                    <a:pt x="103" y="26"/>
                  </a:lnTo>
                  <a:lnTo>
                    <a:pt x="103" y="28"/>
                  </a:lnTo>
                  <a:lnTo>
                    <a:pt x="103" y="30"/>
                  </a:lnTo>
                  <a:lnTo>
                    <a:pt x="103" y="30"/>
                  </a:lnTo>
                  <a:lnTo>
                    <a:pt x="102" y="33"/>
                  </a:lnTo>
                  <a:lnTo>
                    <a:pt x="102" y="35"/>
                  </a:lnTo>
                  <a:lnTo>
                    <a:pt x="102" y="39"/>
                  </a:lnTo>
                  <a:lnTo>
                    <a:pt x="102" y="40"/>
                  </a:lnTo>
                  <a:lnTo>
                    <a:pt x="98" y="49"/>
                  </a:lnTo>
                  <a:lnTo>
                    <a:pt x="93" y="70"/>
                  </a:lnTo>
                  <a:lnTo>
                    <a:pt x="89" y="88"/>
                  </a:lnTo>
                  <a:lnTo>
                    <a:pt x="89" y="88"/>
                  </a:lnTo>
                  <a:lnTo>
                    <a:pt x="89" y="90"/>
                  </a:lnTo>
                  <a:lnTo>
                    <a:pt x="89" y="91"/>
                  </a:lnTo>
                  <a:lnTo>
                    <a:pt x="89" y="93"/>
                  </a:lnTo>
                  <a:lnTo>
                    <a:pt x="89" y="93"/>
                  </a:lnTo>
                  <a:lnTo>
                    <a:pt x="89" y="95"/>
                  </a:lnTo>
                  <a:lnTo>
                    <a:pt x="89" y="97"/>
                  </a:lnTo>
                  <a:lnTo>
                    <a:pt x="89" y="98"/>
                  </a:lnTo>
                  <a:lnTo>
                    <a:pt x="89" y="98"/>
                  </a:lnTo>
                  <a:lnTo>
                    <a:pt x="89" y="100"/>
                  </a:lnTo>
                  <a:lnTo>
                    <a:pt x="89" y="102"/>
                  </a:lnTo>
                  <a:lnTo>
                    <a:pt x="91" y="102"/>
                  </a:lnTo>
                  <a:lnTo>
                    <a:pt x="91" y="104"/>
                  </a:lnTo>
                  <a:lnTo>
                    <a:pt x="95" y="104"/>
                  </a:lnTo>
                  <a:lnTo>
                    <a:pt x="96" y="104"/>
                  </a:lnTo>
                  <a:lnTo>
                    <a:pt x="96" y="104"/>
                  </a:lnTo>
                  <a:lnTo>
                    <a:pt x="98" y="104"/>
                  </a:lnTo>
                  <a:lnTo>
                    <a:pt x="100" y="104"/>
                  </a:lnTo>
                  <a:lnTo>
                    <a:pt x="102" y="104"/>
                  </a:lnTo>
                  <a:lnTo>
                    <a:pt x="100" y="107"/>
                  </a:lnTo>
                  <a:lnTo>
                    <a:pt x="98" y="113"/>
                  </a:lnTo>
                  <a:lnTo>
                    <a:pt x="98" y="116"/>
                  </a:lnTo>
                  <a:lnTo>
                    <a:pt x="98" y="116"/>
                  </a:lnTo>
                  <a:lnTo>
                    <a:pt x="96" y="118"/>
                  </a:lnTo>
                  <a:lnTo>
                    <a:pt x="93" y="118"/>
                  </a:lnTo>
                  <a:lnTo>
                    <a:pt x="93" y="118"/>
                  </a:lnTo>
                  <a:lnTo>
                    <a:pt x="91" y="118"/>
                  </a:lnTo>
                  <a:lnTo>
                    <a:pt x="89" y="118"/>
                  </a:lnTo>
                  <a:lnTo>
                    <a:pt x="86" y="118"/>
                  </a:lnTo>
                  <a:lnTo>
                    <a:pt x="86" y="118"/>
                  </a:lnTo>
                  <a:lnTo>
                    <a:pt x="84" y="118"/>
                  </a:lnTo>
                  <a:lnTo>
                    <a:pt x="81" y="118"/>
                  </a:lnTo>
                  <a:lnTo>
                    <a:pt x="77" y="118"/>
                  </a:lnTo>
                  <a:lnTo>
                    <a:pt x="75" y="116"/>
                  </a:lnTo>
                  <a:lnTo>
                    <a:pt x="75" y="114"/>
                  </a:lnTo>
                  <a:lnTo>
                    <a:pt x="72" y="113"/>
                  </a:lnTo>
                  <a:lnTo>
                    <a:pt x="70" y="111"/>
                  </a:lnTo>
                  <a:lnTo>
                    <a:pt x="70" y="109"/>
                  </a:lnTo>
                  <a:lnTo>
                    <a:pt x="70" y="105"/>
                  </a:lnTo>
                  <a:lnTo>
                    <a:pt x="70" y="104"/>
                  </a:lnTo>
                  <a:lnTo>
                    <a:pt x="68" y="105"/>
                  </a:lnTo>
                  <a:lnTo>
                    <a:pt x="66" y="107"/>
                  </a:lnTo>
                  <a:lnTo>
                    <a:pt x="68" y="105"/>
                  </a:lnTo>
                  <a:lnTo>
                    <a:pt x="70" y="104"/>
                  </a:lnTo>
                  <a:lnTo>
                    <a:pt x="70" y="10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1" name="Freeform 34"/>
            <p:cNvSpPr>
              <a:spLocks/>
            </p:cNvSpPr>
            <p:nvPr/>
          </p:nvSpPr>
          <p:spPr bwMode="auto">
            <a:xfrm>
              <a:off x="4520" y="3022"/>
              <a:ext cx="112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6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0" y="14"/>
                </a:cxn>
                <a:cxn ang="0">
                  <a:pos x="40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5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2" y="26"/>
                </a:cxn>
                <a:cxn ang="0">
                  <a:pos x="112" y="30"/>
                </a:cxn>
                <a:cxn ang="0">
                  <a:pos x="112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7" y="53"/>
                </a:cxn>
                <a:cxn ang="0">
                  <a:pos x="93" y="116"/>
                </a:cxn>
                <a:cxn ang="0">
                  <a:pos x="91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3" y="70"/>
                </a:cxn>
                <a:cxn ang="0">
                  <a:pos x="90" y="42"/>
                </a:cxn>
                <a:cxn ang="0">
                  <a:pos x="90" y="37"/>
                </a:cxn>
                <a:cxn ang="0">
                  <a:pos x="91" y="33"/>
                </a:cxn>
                <a:cxn ang="0">
                  <a:pos x="91" y="30"/>
                </a:cxn>
                <a:cxn ang="0">
                  <a:pos x="91" y="26"/>
                </a:cxn>
                <a:cxn ang="0">
                  <a:pos x="88" y="23"/>
                </a:cxn>
                <a:cxn ang="0">
                  <a:pos x="84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1" y="21"/>
                </a:cxn>
                <a:cxn ang="0">
                  <a:pos x="47" y="28"/>
                </a:cxn>
                <a:cxn ang="0">
                  <a:pos x="42" y="35"/>
                </a:cxn>
                <a:cxn ang="0">
                  <a:pos x="33" y="58"/>
                </a:cxn>
                <a:cxn ang="0">
                  <a:pos x="30" y="69"/>
                </a:cxn>
                <a:cxn ang="0">
                  <a:pos x="19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2" h="116">
                  <a:moveTo>
                    <a:pt x="0" y="116"/>
                  </a:moveTo>
                  <a:lnTo>
                    <a:pt x="0" y="114"/>
                  </a:lnTo>
                  <a:lnTo>
                    <a:pt x="3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6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0" y="14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5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2" y="25"/>
                  </a:lnTo>
                  <a:lnTo>
                    <a:pt x="112" y="26"/>
                  </a:lnTo>
                  <a:lnTo>
                    <a:pt x="112" y="28"/>
                  </a:lnTo>
                  <a:lnTo>
                    <a:pt x="112" y="30"/>
                  </a:lnTo>
                  <a:lnTo>
                    <a:pt x="112" y="32"/>
                  </a:lnTo>
                  <a:lnTo>
                    <a:pt x="112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8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1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1" y="35"/>
                  </a:lnTo>
                  <a:lnTo>
                    <a:pt x="91" y="33"/>
                  </a:lnTo>
                  <a:lnTo>
                    <a:pt x="91" y="32"/>
                  </a:lnTo>
                  <a:lnTo>
                    <a:pt x="91" y="30"/>
                  </a:lnTo>
                  <a:lnTo>
                    <a:pt x="91" y="28"/>
                  </a:lnTo>
                  <a:lnTo>
                    <a:pt x="91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1" y="21"/>
                  </a:lnTo>
                  <a:lnTo>
                    <a:pt x="53" y="25"/>
                  </a:lnTo>
                  <a:lnTo>
                    <a:pt x="47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33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2" name="Freeform 35"/>
            <p:cNvSpPr>
              <a:spLocks noEditPoints="1"/>
            </p:cNvSpPr>
            <p:nvPr/>
          </p:nvSpPr>
          <p:spPr bwMode="auto">
            <a:xfrm>
              <a:off x="4647" y="2982"/>
              <a:ext cx="128" cy="161"/>
            </a:xfrm>
            <a:custGeom>
              <a:avLst/>
              <a:gdLst/>
              <a:ahLst/>
              <a:cxnLst>
                <a:cxn ang="0">
                  <a:pos x="77" y="154"/>
                </a:cxn>
                <a:cxn ang="0">
                  <a:pos x="77" y="144"/>
                </a:cxn>
                <a:cxn ang="0">
                  <a:pos x="77" y="144"/>
                </a:cxn>
                <a:cxn ang="0">
                  <a:pos x="68" y="153"/>
                </a:cxn>
                <a:cxn ang="0">
                  <a:pos x="61" y="156"/>
                </a:cxn>
                <a:cxn ang="0">
                  <a:pos x="56" y="160"/>
                </a:cxn>
                <a:cxn ang="0">
                  <a:pos x="42" y="161"/>
                </a:cxn>
                <a:cxn ang="0">
                  <a:pos x="38" y="161"/>
                </a:cxn>
                <a:cxn ang="0">
                  <a:pos x="21" y="158"/>
                </a:cxn>
                <a:cxn ang="0">
                  <a:pos x="10" y="147"/>
                </a:cxn>
                <a:cxn ang="0">
                  <a:pos x="5" y="142"/>
                </a:cxn>
                <a:cxn ang="0">
                  <a:pos x="0" y="124"/>
                </a:cxn>
                <a:cxn ang="0">
                  <a:pos x="0" y="110"/>
                </a:cxn>
                <a:cxn ang="0">
                  <a:pos x="1" y="98"/>
                </a:cxn>
                <a:cxn ang="0">
                  <a:pos x="5" y="86"/>
                </a:cxn>
                <a:cxn ang="0">
                  <a:pos x="7" y="80"/>
                </a:cxn>
                <a:cxn ang="0">
                  <a:pos x="15" y="65"/>
                </a:cxn>
                <a:cxn ang="0">
                  <a:pos x="21" y="58"/>
                </a:cxn>
                <a:cxn ang="0">
                  <a:pos x="35" y="47"/>
                </a:cxn>
                <a:cxn ang="0">
                  <a:pos x="38" y="45"/>
                </a:cxn>
                <a:cxn ang="0">
                  <a:pos x="51" y="42"/>
                </a:cxn>
                <a:cxn ang="0">
                  <a:pos x="61" y="40"/>
                </a:cxn>
                <a:cxn ang="0">
                  <a:pos x="79" y="45"/>
                </a:cxn>
                <a:cxn ang="0">
                  <a:pos x="84" y="49"/>
                </a:cxn>
                <a:cxn ang="0">
                  <a:pos x="94" y="61"/>
                </a:cxn>
                <a:cxn ang="0">
                  <a:pos x="98" y="52"/>
                </a:cxn>
                <a:cxn ang="0">
                  <a:pos x="109" y="1"/>
                </a:cxn>
                <a:cxn ang="0">
                  <a:pos x="112" y="0"/>
                </a:cxn>
                <a:cxn ang="0">
                  <a:pos x="126" y="0"/>
                </a:cxn>
                <a:cxn ang="0">
                  <a:pos x="126" y="3"/>
                </a:cxn>
                <a:cxn ang="0">
                  <a:pos x="105" y="98"/>
                </a:cxn>
                <a:cxn ang="0">
                  <a:pos x="93" y="156"/>
                </a:cxn>
                <a:cxn ang="0">
                  <a:pos x="89" y="156"/>
                </a:cxn>
                <a:cxn ang="0">
                  <a:pos x="77" y="156"/>
                </a:cxn>
                <a:cxn ang="0">
                  <a:pos x="77" y="156"/>
                </a:cxn>
                <a:cxn ang="0">
                  <a:pos x="89" y="87"/>
                </a:cxn>
                <a:cxn ang="0">
                  <a:pos x="87" y="77"/>
                </a:cxn>
                <a:cxn ang="0">
                  <a:pos x="82" y="65"/>
                </a:cxn>
                <a:cxn ang="0">
                  <a:pos x="73" y="59"/>
                </a:cxn>
                <a:cxn ang="0">
                  <a:pos x="61" y="56"/>
                </a:cxn>
                <a:cxn ang="0">
                  <a:pos x="47" y="59"/>
                </a:cxn>
                <a:cxn ang="0">
                  <a:pos x="31" y="73"/>
                </a:cxn>
                <a:cxn ang="0">
                  <a:pos x="26" y="82"/>
                </a:cxn>
                <a:cxn ang="0">
                  <a:pos x="19" y="110"/>
                </a:cxn>
                <a:cxn ang="0">
                  <a:pos x="19" y="117"/>
                </a:cxn>
                <a:cxn ang="0">
                  <a:pos x="21" y="130"/>
                </a:cxn>
                <a:cxn ang="0">
                  <a:pos x="26" y="137"/>
                </a:cxn>
                <a:cxn ang="0">
                  <a:pos x="35" y="145"/>
                </a:cxn>
                <a:cxn ang="0">
                  <a:pos x="45" y="145"/>
                </a:cxn>
                <a:cxn ang="0">
                  <a:pos x="54" y="145"/>
                </a:cxn>
                <a:cxn ang="0">
                  <a:pos x="72" y="131"/>
                </a:cxn>
                <a:cxn ang="0">
                  <a:pos x="77" y="126"/>
                </a:cxn>
                <a:cxn ang="0">
                  <a:pos x="86" y="107"/>
                </a:cxn>
                <a:cxn ang="0">
                  <a:pos x="89" y="87"/>
                </a:cxn>
                <a:cxn ang="0">
                  <a:pos x="89" y="84"/>
                </a:cxn>
                <a:cxn ang="0">
                  <a:pos x="89" y="87"/>
                </a:cxn>
                <a:cxn ang="0">
                  <a:pos x="89" y="87"/>
                </a:cxn>
              </a:cxnLst>
              <a:rect l="0" t="0" r="r" b="b"/>
              <a:pathLst>
                <a:path w="128" h="161">
                  <a:moveTo>
                    <a:pt x="77" y="156"/>
                  </a:moveTo>
                  <a:lnTo>
                    <a:pt x="77" y="154"/>
                  </a:lnTo>
                  <a:lnTo>
                    <a:pt x="77" y="149"/>
                  </a:lnTo>
                  <a:lnTo>
                    <a:pt x="77" y="144"/>
                  </a:lnTo>
                  <a:lnTo>
                    <a:pt x="79" y="142"/>
                  </a:lnTo>
                  <a:lnTo>
                    <a:pt x="77" y="144"/>
                  </a:lnTo>
                  <a:lnTo>
                    <a:pt x="73" y="147"/>
                  </a:lnTo>
                  <a:lnTo>
                    <a:pt x="68" y="153"/>
                  </a:lnTo>
                  <a:lnTo>
                    <a:pt x="61" y="156"/>
                  </a:lnTo>
                  <a:lnTo>
                    <a:pt x="61" y="156"/>
                  </a:lnTo>
                  <a:lnTo>
                    <a:pt x="59" y="158"/>
                  </a:lnTo>
                  <a:lnTo>
                    <a:pt x="56" y="160"/>
                  </a:lnTo>
                  <a:lnTo>
                    <a:pt x="49" y="161"/>
                  </a:lnTo>
                  <a:lnTo>
                    <a:pt x="42" y="161"/>
                  </a:lnTo>
                  <a:lnTo>
                    <a:pt x="42" y="161"/>
                  </a:lnTo>
                  <a:lnTo>
                    <a:pt x="38" y="161"/>
                  </a:lnTo>
                  <a:lnTo>
                    <a:pt x="31" y="161"/>
                  </a:lnTo>
                  <a:lnTo>
                    <a:pt x="21" y="158"/>
                  </a:lnTo>
                  <a:lnTo>
                    <a:pt x="12" y="151"/>
                  </a:lnTo>
                  <a:lnTo>
                    <a:pt x="10" y="147"/>
                  </a:lnTo>
                  <a:lnTo>
                    <a:pt x="8" y="145"/>
                  </a:lnTo>
                  <a:lnTo>
                    <a:pt x="5" y="142"/>
                  </a:lnTo>
                  <a:lnTo>
                    <a:pt x="3" y="137"/>
                  </a:lnTo>
                  <a:lnTo>
                    <a:pt x="0" y="124"/>
                  </a:lnTo>
                  <a:lnTo>
                    <a:pt x="0" y="112"/>
                  </a:lnTo>
                  <a:lnTo>
                    <a:pt x="0" y="110"/>
                  </a:lnTo>
                  <a:lnTo>
                    <a:pt x="0" y="107"/>
                  </a:lnTo>
                  <a:lnTo>
                    <a:pt x="1" y="98"/>
                  </a:lnTo>
                  <a:lnTo>
                    <a:pt x="3" y="89"/>
                  </a:lnTo>
                  <a:lnTo>
                    <a:pt x="5" y="86"/>
                  </a:lnTo>
                  <a:lnTo>
                    <a:pt x="5" y="84"/>
                  </a:lnTo>
                  <a:lnTo>
                    <a:pt x="7" y="80"/>
                  </a:lnTo>
                  <a:lnTo>
                    <a:pt x="10" y="72"/>
                  </a:lnTo>
                  <a:lnTo>
                    <a:pt x="15" y="65"/>
                  </a:lnTo>
                  <a:lnTo>
                    <a:pt x="17" y="61"/>
                  </a:lnTo>
                  <a:lnTo>
                    <a:pt x="21" y="58"/>
                  </a:lnTo>
                  <a:lnTo>
                    <a:pt x="28" y="52"/>
                  </a:lnTo>
                  <a:lnTo>
                    <a:pt x="35" y="47"/>
                  </a:lnTo>
                  <a:lnTo>
                    <a:pt x="36" y="45"/>
                  </a:lnTo>
                  <a:lnTo>
                    <a:pt x="38" y="45"/>
                  </a:lnTo>
                  <a:lnTo>
                    <a:pt x="42" y="43"/>
                  </a:lnTo>
                  <a:lnTo>
                    <a:pt x="51" y="42"/>
                  </a:lnTo>
                  <a:lnTo>
                    <a:pt x="58" y="42"/>
                  </a:lnTo>
                  <a:lnTo>
                    <a:pt x="61" y="40"/>
                  </a:lnTo>
                  <a:lnTo>
                    <a:pt x="72" y="43"/>
                  </a:lnTo>
                  <a:lnTo>
                    <a:pt x="79" y="45"/>
                  </a:lnTo>
                  <a:lnTo>
                    <a:pt x="80" y="45"/>
                  </a:lnTo>
                  <a:lnTo>
                    <a:pt x="84" y="49"/>
                  </a:lnTo>
                  <a:lnTo>
                    <a:pt x="89" y="54"/>
                  </a:lnTo>
                  <a:lnTo>
                    <a:pt x="94" y="61"/>
                  </a:lnTo>
                  <a:lnTo>
                    <a:pt x="96" y="61"/>
                  </a:lnTo>
                  <a:lnTo>
                    <a:pt x="98" y="52"/>
                  </a:lnTo>
                  <a:lnTo>
                    <a:pt x="103" y="24"/>
                  </a:lnTo>
                  <a:lnTo>
                    <a:pt x="109" y="1"/>
                  </a:lnTo>
                  <a:lnTo>
                    <a:pt x="110" y="0"/>
                  </a:lnTo>
                  <a:lnTo>
                    <a:pt x="112" y="0"/>
                  </a:lnTo>
                  <a:lnTo>
                    <a:pt x="121" y="0"/>
                  </a:lnTo>
                  <a:lnTo>
                    <a:pt x="126" y="0"/>
                  </a:lnTo>
                  <a:lnTo>
                    <a:pt x="128" y="0"/>
                  </a:lnTo>
                  <a:lnTo>
                    <a:pt x="126" y="3"/>
                  </a:lnTo>
                  <a:lnTo>
                    <a:pt x="121" y="24"/>
                  </a:lnTo>
                  <a:lnTo>
                    <a:pt x="105" y="98"/>
                  </a:lnTo>
                  <a:lnTo>
                    <a:pt x="93" y="154"/>
                  </a:lnTo>
                  <a:lnTo>
                    <a:pt x="93" y="156"/>
                  </a:lnTo>
                  <a:lnTo>
                    <a:pt x="91" y="156"/>
                  </a:lnTo>
                  <a:lnTo>
                    <a:pt x="89" y="156"/>
                  </a:lnTo>
                  <a:lnTo>
                    <a:pt x="82" y="156"/>
                  </a:lnTo>
                  <a:lnTo>
                    <a:pt x="77" y="156"/>
                  </a:lnTo>
                  <a:lnTo>
                    <a:pt x="77" y="156"/>
                  </a:lnTo>
                  <a:lnTo>
                    <a:pt x="77" y="156"/>
                  </a:lnTo>
                  <a:lnTo>
                    <a:pt x="77" y="156"/>
                  </a:lnTo>
                  <a:close/>
                  <a:moveTo>
                    <a:pt x="89" y="87"/>
                  </a:moveTo>
                  <a:lnTo>
                    <a:pt x="87" y="80"/>
                  </a:lnTo>
                  <a:lnTo>
                    <a:pt x="87" y="77"/>
                  </a:lnTo>
                  <a:lnTo>
                    <a:pt x="84" y="70"/>
                  </a:lnTo>
                  <a:lnTo>
                    <a:pt x="82" y="65"/>
                  </a:lnTo>
                  <a:lnTo>
                    <a:pt x="77" y="61"/>
                  </a:lnTo>
                  <a:lnTo>
                    <a:pt x="73" y="59"/>
                  </a:lnTo>
                  <a:lnTo>
                    <a:pt x="66" y="58"/>
                  </a:lnTo>
                  <a:lnTo>
                    <a:pt x="61" y="56"/>
                  </a:lnTo>
                  <a:lnTo>
                    <a:pt x="52" y="58"/>
                  </a:lnTo>
                  <a:lnTo>
                    <a:pt x="47" y="59"/>
                  </a:lnTo>
                  <a:lnTo>
                    <a:pt x="36" y="66"/>
                  </a:lnTo>
                  <a:lnTo>
                    <a:pt x="31" y="73"/>
                  </a:lnTo>
                  <a:lnTo>
                    <a:pt x="29" y="77"/>
                  </a:lnTo>
                  <a:lnTo>
                    <a:pt x="26" y="82"/>
                  </a:lnTo>
                  <a:lnTo>
                    <a:pt x="21" y="96"/>
                  </a:lnTo>
                  <a:lnTo>
                    <a:pt x="19" y="110"/>
                  </a:lnTo>
                  <a:lnTo>
                    <a:pt x="19" y="114"/>
                  </a:lnTo>
                  <a:lnTo>
                    <a:pt x="19" y="117"/>
                  </a:lnTo>
                  <a:lnTo>
                    <a:pt x="19" y="123"/>
                  </a:lnTo>
                  <a:lnTo>
                    <a:pt x="21" y="130"/>
                  </a:lnTo>
                  <a:lnTo>
                    <a:pt x="24" y="137"/>
                  </a:lnTo>
                  <a:lnTo>
                    <a:pt x="26" y="137"/>
                  </a:lnTo>
                  <a:lnTo>
                    <a:pt x="29" y="142"/>
                  </a:lnTo>
                  <a:lnTo>
                    <a:pt x="35" y="145"/>
                  </a:lnTo>
                  <a:lnTo>
                    <a:pt x="42" y="145"/>
                  </a:lnTo>
                  <a:lnTo>
                    <a:pt x="45" y="145"/>
                  </a:lnTo>
                  <a:lnTo>
                    <a:pt x="47" y="145"/>
                  </a:lnTo>
                  <a:lnTo>
                    <a:pt x="54" y="145"/>
                  </a:lnTo>
                  <a:lnTo>
                    <a:pt x="65" y="140"/>
                  </a:lnTo>
                  <a:lnTo>
                    <a:pt x="72" y="131"/>
                  </a:lnTo>
                  <a:lnTo>
                    <a:pt x="75" y="128"/>
                  </a:lnTo>
                  <a:lnTo>
                    <a:pt x="77" y="126"/>
                  </a:lnTo>
                  <a:lnTo>
                    <a:pt x="80" y="121"/>
                  </a:lnTo>
                  <a:lnTo>
                    <a:pt x="86" y="107"/>
                  </a:lnTo>
                  <a:lnTo>
                    <a:pt x="87" y="93"/>
                  </a:lnTo>
                  <a:lnTo>
                    <a:pt x="89" y="87"/>
                  </a:lnTo>
                  <a:lnTo>
                    <a:pt x="89" y="86"/>
                  </a:lnTo>
                  <a:lnTo>
                    <a:pt x="89" y="84"/>
                  </a:lnTo>
                  <a:lnTo>
                    <a:pt x="89" y="86"/>
                  </a:lnTo>
                  <a:lnTo>
                    <a:pt x="89" y="87"/>
                  </a:lnTo>
                  <a:lnTo>
                    <a:pt x="89" y="87"/>
                  </a:lnTo>
                  <a:lnTo>
                    <a:pt x="89" y="8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3" name="Freeform 36"/>
            <p:cNvSpPr>
              <a:spLocks/>
            </p:cNvSpPr>
            <p:nvPr/>
          </p:nvSpPr>
          <p:spPr bwMode="auto">
            <a:xfrm>
              <a:off x="4833" y="2978"/>
              <a:ext cx="125" cy="165"/>
            </a:xfrm>
            <a:custGeom>
              <a:avLst/>
              <a:gdLst/>
              <a:ahLst/>
              <a:cxnLst>
                <a:cxn ang="0">
                  <a:pos x="2" y="113"/>
                </a:cxn>
                <a:cxn ang="0">
                  <a:pos x="17" y="113"/>
                </a:cxn>
                <a:cxn ang="0">
                  <a:pos x="19" y="114"/>
                </a:cxn>
                <a:cxn ang="0">
                  <a:pos x="19" y="118"/>
                </a:cxn>
                <a:cxn ang="0">
                  <a:pos x="21" y="132"/>
                </a:cxn>
                <a:cxn ang="0">
                  <a:pos x="28" y="139"/>
                </a:cxn>
                <a:cxn ang="0">
                  <a:pos x="35" y="146"/>
                </a:cxn>
                <a:cxn ang="0">
                  <a:pos x="54" y="148"/>
                </a:cxn>
                <a:cxn ang="0">
                  <a:pos x="61" y="148"/>
                </a:cxn>
                <a:cxn ang="0">
                  <a:pos x="77" y="141"/>
                </a:cxn>
                <a:cxn ang="0">
                  <a:pos x="83" y="135"/>
                </a:cxn>
                <a:cxn ang="0">
                  <a:pos x="88" y="125"/>
                </a:cxn>
                <a:cxn ang="0">
                  <a:pos x="88" y="111"/>
                </a:cxn>
                <a:cxn ang="0">
                  <a:pos x="79" y="102"/>
                </a:cxn>
                <a:cxn ang="0">
                  <a:pos x="65" y="93"/>
                </a:cxn>
                <a:cxn ang="0">
                  <a:pos x="61" y="90"/>
                </a:cxn>
                <a:cxn ang="0">
                  <a:pos x="47" y="86"/>
                </a:cxn>
                <a:cxn ang="0">
                  <a:pos x="26" y="72"/>
                </a:cxn>
                <a:cxn ang="0">
                  <a:pos x="24" y="69"/>
                </a:cxn>
                <a:cxn ang="0">
                  <a:pos x="19" y="58"/>
                </a:cxn>
                <a:cxn ang="0">
                  <a:pos x="19" y="46"/>
                </a:cxn>
                <a:cxn ang="0">
                  <a:pos x="19" y="37"/>
                </a:cxn>
                <a:cxn ang="0">
                  <a:pos x="32" y="16"/>
                </a:cxn>
                <a:cxn ang="0">
                  <a:pos x="37" y="11"/>
                </a:cxn>
                <a:cxn ang="0">
                  <a:pos x="54" y="4"/>
                </a:cxn>
                <a:cxn ang="0">
                  <a:pos x="74" y="0"/>
                </a:cxn>
                <a:cxn ang="0">
                  <a:pos x="98" y="5"/>
                </a:cxn>
                <a:cxn ang="0">
                  <a:pos x="112" y="12"/>
                </a:cxn>
                <a:cxn ang="0">
                  <a:pos x="118" y="19"/>
                </a:cxn>
                <a:cxn ang="0">
                  <a:pos x="123" y="44"/>
                </a:cxn>
                <a:cxn ang="0">
                  <a:pos x="125" y="49"/>
                </a:cxn>
                <a:cxn ang="0">
                  <a:pos x="123" y="49"/>
                </a:cxn>
                <a:cxn ang="0">
                  <a:pos x="112" y="49"/>
                </a:cxn>
                <a:cxn ang="0">
                  <a:pos x="105" y="49"/>
                </a:cxn>
                <a:cxn ang="0">
                  <a:pos x="104" y="42"/>
                </a:cxn>
                <a:cxn ang="0">
                  <a:pos x="100" y="30"/>
                </a:cxn>
                <a:cxn ang="0">
                  <a:pos x="91" y="23"/>
                </a:cxn>
                <a:cxn ang="0">
                  <a:pos x="84" y="19"/>
                </a:cxn>
                <a:cxn ang="0">
                  <a:pos x="72" y="18"/>
                </a:cxn>
                <a:cxn ang="0">
                  <a:pos x="56" y="21"/>
                </a:cxn>
                <a:cxn ang="0">
                  <a:pos x="49" y="25"/>
                </a:cxn>
                <a:cxn ang="0">
                  <a:pos x="44" y="30"/>
                </a:cxn>
                <a:cxn ang="0">
                  <a:pos x="40" y="42"/>
                </a:cxn>
                <a:cxn ang="0">
                  <a:pos x="40" y="47"/>
                </a:cxn>
                <a:cxn ang="0">
                  <a:pos x="44" y="56"/>
                </a:cxn>
                <a:cxn ang="0">
                  <a:pos x="53" y="63"/>
                </a:cxn>
                <a:cxn ang="0">
                  <a:pos x="65" y="69"/>
                </a:cxn>
                <a:cxn ang="0">
                  <a:pos x="70" y="72"/>
                </a:cxn>
                <a:cxn ang="0">
                  <a:pos x="75" y="74"/>
                </a:cxn>
                <a:cxn ang="0">
                  <a:pos x="93" y="84"/>
                </a:cxn>
                <a:cxn ang="0">
                  <a:pos x="104" y="91"/>
                </a:cxn>
                <a:cxn ang="0">
                  <a:pos x="107" y="102"/>
                </a:cxn>
                <a:cxn ang="0">
                  <a:pos x="111" y="116"/>
                </a:cxn>
                <a:cxn ang="0">
                  <a:pos x="107" y="134"/>
                </a:cxn>
                <a:cxn ang="0">
                  <a:pos x="95" y="151"/>
                </a:cxn>
                <a:cxn ang="0">
                  <a:pos x="84" y="158"/>
                </a:cxn>
                <a:cxn ang="0">
                  <a:pos x="63" y="165"/>
                </a:cxn>
                <a:cxn ang="0">
                  <a:pos x="46" y="165"/>
                </a:cxn>
                <a:cxn ang="0">
                  <a:pos x="26" y="162"/>
                </a:cxn>
                <a:cxn ang="0">
                  <a:pos x="12" y="153"/>
                </a:cxn>
                <a:cxn ang="0">
                  <a:pos x="3" y="141"/>
                </a:cxn>
                <a:cxn ang="0">
                  <a:pos x="0" y="116"/>
                </a:cxn>
                <a:cxn ang="0">
                  <a:pos x="0" y="113"/>
                </a:cxn>
              </a:cxnLst>
              <a:rect l="0" t="0" r="r" b="b"/>
              <a:pathLst>
                <a:path w="125" h="165">
                  <a:moveTo>
                    <a:pt x="0" y="113"/>
                  </a:moveTo>
                  <a:lnTo>
                    <a:pt x="2" y="113"/>
                  </a:lnTo>
                  <a:lnTo>
                    <a:pt x="10" y="113"/>
                  </a:lnTo>
                  <a:lnTo>
                    <a:pt x="17" y="113"/>
                  </a:lnTo>
                  <a:lnTo>
                    <a:pt x="19" y="113"/>
                  </a:lnTo>
                  <a:lnTo>
                    <a:pt x="19" y="114"/>
                  </a:lnTo>
                  <a:lnTo>
                    <a:pt x="19" y="114"/>
                  </a:lnTo>
                  <a:lnTo>
                    <a:pt x="19" y="118"/>
                  </a:lnTo>
                  <a:lnTo>
                    <a:pt x="19" y="123"/>
                  </a:lnTo>
                  <a:lnTo>
                    <a:pt x="21" y="132"/>
                  </a:lnTo>
                  <a:lnTo>
                    <a:pt x="26" y="139"/>
                  </a:lnTo>
                  <a:lnTo>
                    <a:pt x="28" y="139"/>
                  </a:lnTo>
                  <a:lnTo>
                    <a:pt x="32" y="144"/>
                  </a:lnTo>
                  <a:lnTo>
                    <a:pt x="35" y="146"/>
                  </a:lnTo>
                  <a:lnTo>
                    <a:pt x="46" y="148"/>
                  </a:lnTo>
                  <a:lnTo>
                    <a:pt x="54" y="148"/>
                  </a:lnTo>
                  <a:lnTo>
                    <a:pt x="56" y="148"/>
                  </a:lnTo>
                  <a:lnTo>
                    <a:pt x="61" y="148"/>
                  </a:lnTo>
                  <a:lnTo>
                    <a:pt x="70" y="146"/>
                  </a:lnTo>
                  <a:lnTo>
                    <a:pt x="77" y="141"/>
                  </a:lnTo>
                  <a:lnTo>
                    <a:pt x="79" y="139"/>
                  </a:lnTo>
                  <a:lnTo>
                    <a:pt x="83" y="135"/>
                  </a:lnTo>
                  <a:lnTo>
                    <a:pt x="84" y="132"/>
                  </a:lnTo>
                  <a:lnTo>
                    <a:pt x="88" y="125"/>
                  </a:lnTo>
                  <a:lnTo>
                    <a:pt x="90" y="118"/>
                  </a:lnTo>
                  <a:lnTo>
                    <a:pt x="88" y="111"/>
                  </a:lnTo>
                  <a:lnTo>
                    <a:pt x="84" y="106"/>
                  </a:lnTo>
                  <a:lnTo>
                    <a:pt x="79" y="102"/>
                  </a:lnTo>
                  <a:lnTo>
                    <a:pt x="74" y="97"/>
                  </a:lnTo>
                  <a:lnTo>
                    <a:pt x="65" y="93"/>
                  </a:lnTo>
                  <a:lnTo>
                    <a:pt x="61" y="90"/>
                  </a:lnTo>
                  <a:lnTo>
                    <a:pt x="61" y="90"/>
                  </a:lnTo>
                  <a:lnTo>
                    <a:pt x="56" y="90"/>
                  </a:lnTo>
                  <a:lnTo>
                    <a:pt x="47" y="86"/>
                  </a:lnTo>
                  <a:lnTo>
                    <a:pt x="35" y="79"/>
                  </a:lnTo>
                  <a:lnTo>
                    <a:pt x="26" y="72"/>
                  </a:lnTo>
                  <a:lnTo>
                    <a:pt x="26" y="70"/>
                  </a:lnTo>
                  <a:lnTo>
                    <a:pt x="24" y="69"/>
                  </a:lnTo>
                  <a:lnTo>
                    <a:pt x="23" y="65"/>
                  </a:lnTo>
                  <a:lnTo>
                    <a:pt x="19" y="58"/>
                  </a:lnTo>
                  <a:lnTo>
                    <a:pt x="19" y="49"/>
                  </a:lnTo>
                  <a:lnTo>
                    <a:pt x="19" y="46"/>
                  </a:lnTo>
                  <a:lnTo>
                    <a:pt x="19" y="44"/>
                  </a:lnTo>
                  <a:lnTo>
                    <a:pt x="19" y="37"/>
                  </a:lnTo>
                  <a:lnTo>
                    <a:pt x="24" y="25"/>
                  </a:lnTo>
                  <a:lnTo>
                    <a:pt x="32" y="16"/>
                  </a:lnTo>
                  <a:lnTo>
                    <a:pt x="35" y="12"/>
                  </a:lnTo>
                  <a:lnTo>
                    <a:pt x="37" y="11"/>
                  </a:lnTo>
                  <a:lnTo>
                    <a:pt x="42" y="7"/>
                  </a:lnTo>
                  <a:lnTo>
                    <a:pt x="54" y="4"/>
                  </a:lnTo>
                  <a:lnTo>
                    <a:pt x="68" y="2"/>
                  </a:lnTo>
                  <a:lnTo>
                    <a:pt x="74" y="0"/>
                  </a:lnTo>
                  <a:lnTo>
                    <a:pt x="84" y="2"/>
                  </a:lnTo>
                  <a:lnTo>
                    <a:pt x="98" y="5"/>
                  </a:lnTo>
                  <a:lnTo>
                    <a:pt x="109" y="11"/>
                  </a:lnTo>
                  <a:lnTo>
                    <a:pt x="112" y="12"/>
                  </a:lnTo>
                  <a:lnTo>
                    <a:pt x="114" y="16"/>
                  </a:lnTo>
                  <a:lnTo>
                    <a:pt x="118" y="19"/>
                  </a:lnTo>
                  <a:lnTo>
                    <a:pt x="121" y="32"/>
                  </a:lnTo>
                  <a:lnTo>
                    <a:pt x="123" y="44"/>
                  </a:lnTo>
                  <a:lnTo>
                    <a:pt x="125" y="47"/>
                  </a:lnTo>
                  <a:lnTo>
                    <a:pt x="125" y="49"/>
                  </a:lnTo>
                  <a:lnTo>
                    <a:pt x="125" y="49"/>
                  </a:lnTo>
                  <a:lnTo>
                    <a:pt x="123" y="49"/>
                  </a:lnTo>
                  <a:lnTo>
                    <a:pt x="121" y="49"/>
                  </a:lnTo>
                  <a:lnTo>
                    <a:pt x="112" y="49"/>
                  </a:lnTo>
                  <a:lnTo>
                    <a:pt x="105" y="49"/>
                  </a:lnTo>
                  <a:lnTo>
                    <a:pt x="105" y="49"/>
                  </a:lnTo>
                  <a:lnTo>
                    <a:pt x="105" y="47"/>
                  </a:lnTo>
                  <a:lnTo>
                    <a:pt x="104" y="42"/>
                  </a:lnTo>
                  <a:lnTo>
                    <a:pt x="104" y="37"/>
                  </a:lnTo>
                  <a:lnTo>
                    <a:pt x="100" y="30"/>
                  </a:lnTo>
                  <a:lnTo>
                    <a:pt x="97" y="25"/>
                  </a:lnTo>
                  <a:lnTo>
                    <a:pt x="91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74" y="19"/>
                  </a:lnTo>
                  <a:lnTo>
                    <a:pt x="72" y="18"/>
                  </a:lnTo>
                  <a:lnTo>
                    <a:pt x="65" y="19"/>
                  </a:lnTo>
                  <a:lnTo>
                    <a:pt x="56" y="21"/>
                  </a:lnTo>
                  <a:lnTo>
                    <a:pt x="49" y="25"/>
                  </a:lnTo>
                  <a:lnTo>
                    <a:pt x="49" y="25"/>
                  </a:lnTo>
                  <a:lnTo>
                    <a:pt x="47" y="26"/>
                  </a:lnTo>
                  <a:lnTo>
                    <a:pt x="44" y="30"/>
                  </a:lnTo>
                  <a:lnTo>
                    <a:pt x="40" y="35"/>
                  </a:lnTo>
                  <a:lnTo>
                    <a:pt x="40" y="42"/>
                  </a:lnTo>
                  <a:lnTo>
                    <a:pt x="40" y="44"/>
                  </a:lnTo>
                  <a:lnTo>
                    <a:pt x="40" y="47"/>
                  </a:lnTo>
                  <a:lnTo>
                    <a:pt x="40" y="51"/>
                  </a:lnTo>
                  <a:lnTo>
                    <a:pt x="44" y="56"/>
                  </a:lnTo>
                  <a:lnTo>
                    <a:pt x="47" y="60"/>
                  </a:lnTo>
                  <a:lnTo>
                    <a:pt x="53" y="63"/>
                  </a:lnTo>
                  <a:lnTo>
                    <a:pt x="60" y="67"/>
                  </a:lnTo>
                  <a:lnTo>
                    <a:pt x="65" y="69"/>
                  </a:lnTo>
                  <a:lnTo>
                    <a:pt x="67" y="70"/>
                  </a:lnTo>
                  <a:lnTo>
                    <a:pt x="70" y="72"/>
                  </a:lnTo>
                  <a:lnTo>
                    <a:pt x="72" y="72"/>
                  </a:lnTo>
                  <a:lnTo>
                    <a:pt x="75" y="74"/>
                  </a:lnTo>
                  <a:lnTo>
                    <a:pt x="83" y="77"/>
                  </a:lnTo>
                  <a:lnTo>
                    <a:pt x="93" y="84"/>
                  </a:lnTo>
                  <a:lnTo>
                    <a:pt x="102" y="91"/>
                  </a:lnTo>
                  <a:lnTo>
                    <a:pt x="104" y="91"/>
                  </a:lnTo>
                  <a:lnTo>
                    <a:pt x="105" y="98"/>
                  </a:lnTo>
                  <a:lnTo>
                    <a:pt x="107" y="102"/>
                  </a:lnTo>
                  <a:lnTo>
                    <a:pt x="109" y="109"/>
                  </a:lnTo>
                  <a:lnTo>
                    <a:pt x="111" y="116"/>
                  </a:lnTo>
                  <a:lnTo>
                    <a:pt x="109" y="127"/>
                  </a:lnTo>
                  <a:lnTo>
                    <a:pt x="107" y="134"/>
                  </a:lnTo>
                  <a:lnTo>
                    <a:pt x="100" y="144"/>
                  </a:lnTo>
                  <a:lnTo>
                    <a:pt x="95" y="151"/>
                  </a:lnTo>
                  <a:lnTo>
                    <a:pt x="91" y="155"/>
                  </a:lnTo>
                  <a:lnTo>
                    <a:pt x="84" y="158"/>
                  </a:lnTo>
                  <a:lnTo>
                    <a:pt x="79" y="162"/>
                  </a:lnTo>
                  <a:lnTo>
                    <a:pt x="63" y="165"/>
                  </a:lnTo>
                  <a:lnTo>
                    <a:pt x="51" y="165"/>
                  </a:lnTo>
                  <a:lnTo>
                    <a:pt x="46" y="165"/>
                  </a:lnTo>
                  <a:lnTo>
                    <a:pt x="39" y="165"/>
                  </a:lnTo>
                  <a:lnTo>
                    <a:pt x="26" y="162"/>
                  </a:lnTo>
                  <a:lnTo>
                    <a:pt x="14" y="157"/>
                  </a:lnTo>
                  <a:lnTo>
                    <a:pt x="12" y="153"/>
                  </a:lnTo>
                  <a:lnTo>
                    <a:pt x="5" y="146"/>
                  </a:lnTo>
                  <a:lnTo>
                    <a:pt x="3" y="141"/>
                  </a:lnTo>
                  <a:lnTo>
                    <a:pt x="0" y="128"/>
                  </a:lnTo>
                  <a:lnTo>
                    <a:pt x="0" y="116"/>
                  </a:lnTo>
                  <a:lnTo>
                    <a:pt x="0" y="114"/>
                  </a:lnTo>
                  <a:lnTo>
                    <a:pt x="0" y="113"/>
                  </a:lnTo>
                  <a:lnTo>
                    <a:pt x="0" y="113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4" name="Freeform 37"/>
            <p:cNvSpPr>
              <a:spLocks/>
            </p:cNvSpPr>
            <p:nvPr/>
          </p:nvSpPr>
          <p:spPr bwMode="auto">
            <a:xfrm>
              <a:off x="4965" y="3022"/>
              <a:ext cx="107" cy="121"/>
            </a:xfrm>
            <a:custGeom>
              <a:avLst/>
              <a:gdLst/>
              <a:ahLst/>
              <a:cxnLst>
                <a:cxn ang="0">
                  <a:pos x="84" y="74"/>
                </a:cxn>
                <a:cxn ang="0">
                  <a:pos x="98" y="74"/>
                </a:cxn>
                <a:cxn ang="0">
                  <a:pos x="98" y="77"/>
                </a:cxn>
                <a:cxn ang="0">
                  <a:pos x="91" y="97"/>
                </a:cxn>
                <a:cxn ang="0">
                  <a:pos x="81" y="107"/>
                </a:cxn>
                <a:cxn ang="0">
                  <a:pos x="72" y="114"/>
                </a:cxn>
                <a:cxn ang="0">
                  <a:pos x="47" y="121"/>
                </a:cxn>
                <a:cxn ang="0">
                  <a:pos x="40" y="121"/>
                </a:cxn>
                <a:cxn ang="0">
                  <a:pos x="23" y="118"/>
                </a:cxn>
                <a:cxn ang="0">
                  <a:pos x="12" y="107"/>
                </a:cxn>
                <a:cxn ang="0">
                  <a:pos x="5" y="100"/>
                </a:cxn>
                <a:cxn ang="0">
                  <a:pos x="0" y="76"/>
                </a:cxn>
                <a:cxn ang="0">
                  <a:pos x="2" y="69"/>
                </a:cxn>
                <a:cxn ang="0">
                  <a:pos x="2" y="54"/>
                </a:cxn>
                <a:cxn ang="0">
                  <a:pos x="5" y="42"/>
                </a:cxn>
                <a:cxn ang="0">
                  <a:pos x="12" y="30"/>
                </a:cxn>
                <a:cxn ang="0">
                  <a:pos x="21" y="19"/>
                </a:cxn>
                <a:cxn ang="0">
                  <a:pos x="31" y="11"/>
                </a:cxn>
                <a:cxn ang="0">
                  <a:pos x="40" y="3"/>
                </a:cxn>
                <a:cxn ang="0">
                  <a:pos x="45" y="3"/>
                </a:cxn>
                <a:cxn ang="0">
                  <a:pos x="61" y="2"/>
                </a:cxn>
                <a:cxn ang="0">
                  <a:pos x="74" y="2"/>
                </a:cxn>
                <a:cxn ang="0">
                  <a:pos x="93" y="11"/>
                </a:cxn>
                <a:cxn ang="0">
                  <a:pos x="100" y="18"/>
                </a:cxn>
                <a:cxn ang="0">
                  <a:pos x="105" y="32"/>
                </a:cxn>
                <a:cxn ang="0">
                  <a:pos x="105" y="40"/>
                </a:cxn>
                <a:cxn ang="0">
                  <a:pos x="95" y="40"/>
                </a:cxn>
                <a:cxn ang="0">
                  <a:pos x="88" y="40"/>
                </a:cxn>
                <a:cxn ang="0">
                  <a:pos x="81" y="25"/>
                </a:cxn>
                <a:cxn ang="0">
                  <a:pos x="77" y="21"/>
                </a:cxn>
                <a:cxn ang="0">
                  <a:pos x="70" y="18"/>
                </a:cxn>
                <a:cxn ang="0">
                  <a:pos x="63" y="16"/>
                </a:cxn>
                <a:cxn ang="0">
                  <a:pos x="49" y="19"/>
                </a:cxn>
                <a:cxn ang="0">
                  <a:pos x="33" y="32"/>
                </a:cxn>
                <a:cxn ang="0">
                  <a:pos x="28" y="40"/>
                </a:cxn>
                <a:cxn ang="0">
                  <a:pos x="21" y="69"/>
                </a:cxn>
                <a:cxn ang="0">
                  <a:pos x="21" y="74"/>
                </a:cxn>
                <a:cxn ang="0">
                  <a:pos x="23" y="88"/>
                </a:cxn>
                <a:cxn ang="0">
                  <a:pos x="28" y="95"/>
                </a:cxn>
                <a:cxn ang="0">
                  <a:pos x="33" y="100"/>
                </a:cxn>
                <a:cxn ang="0">
                  <a:pos x="44" y="102"/>
                </a:cxn>
                <a:cxn ang="0">
                  <a:pos x="49" y="102"/>
                </a:cxn>
                <a:cxn ang="0">
                  <a:pos x="60" y="100"/>
                </a:cxn>
                <a:cxn ang="0">
                  <a:pos x="68" y="95"/>
                </a:cxn>
                <a:cxn ang="0">
                  <a:pos x="77" y="84"/>
                </a:cxn>
                <a:cxn ang="0">
                  <a:pos x="82" y="74"/>
                </a:cxn>
              </a:cxnLst>
              <a:rect l="0" t="0" r="r" b="b"/>
              <a:pathLst>
                <a:path w="107" h="121">
                  <a:moveTo>
                    <a:pt x="82" y="74"/>
                  </a:moveTo>
                  <a:lnTo>
                    <a:pt x="84" y="74"/>
                  </a:lnTo>
                  <a:lnTo>
                    <a:pt x="93" y="74"/>
                  </a:lnTo>
                  <a:lnTo>
                    <a:pt x="98" y="74"/>
                  </a:lnTo>
                  <a:lnTo>
                    <a:pt x="100" y="74"/>
                  </a:lnTo>
                  <a:lnTo>
                    <a:pt x="98" y="77"/>
                  </a:lnTo>
                  <a:lnTo>
                    <a:pt x="96" y="84"/>
                  </a:lnTo>
                  <a:lnTo>
                    <a:pt x="91" y="97"/>
                  </a:lnTo>
                  <a:lnTo>
                    <a:pt x="82" y="105"/>
                  </a:lnTo>
                  <a:lnTo>
                    <a:pt x="81" y="107"/>
                  </a:lnTo>
                  <a:lnTo>
                    <a:pt x="77" y="111"/>
                  </a:lnTo>
                  <a:lnTo>
                    <a:pt x="72" y="114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5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3" y="118"/>
                  </a:lnTo>
                  <a:lnTo>
                    <a:pt x="14" y="111"/>
                  </a:lnTo>
                  <a:lnTo>
                    <a:pt x="12" y="107"/>
                  </a:lnTo>
                  <a:lnTo>
                    <a:pt x="9" y="105"/>
                  </a:lnTo>
                  <a:lnTo>
                    <a:pt x="5" y="100"/>
                  </a:lnTo>
                  <a:lnTo>
                    <a:pt x="2" y="90"/>
                  </a:lnTo>
                  <a:lnTo>
                    <a:pt x="0" y="76"/>
                  </a:lnTo>
                  <a:lnTo>
                    <a:pt x="2" y="70"/>
                  </a:lnTo>
                  <a:lnTo>
                    <a:pt x="2" y="69"/>
                  </a:lnTo>
                  <a:lnTo>
                    <a:pt x="2" y="63"/>
                  </a:lnTo>
                  <a:lnTo>
                    <a:pt x="2" y="54"/>
                  </a:lnTo>
                  <a:lnTo>
                    <a:pt x="3" y="46"/>
                  </a:lnTo>
                  <a:lnTo>
                    <a:pt x="5" y="42"/>
                  </a:lnTo>
                  <a:lnTo>
                    <a:pt x="7" y="37"/>
                  </a:lnTo>
                  <a:lnTo>
                    <a:pt x="12" y="30"/>
                  </a:lnTo>
                  <a:lnTo>
                    <a:pt x="19" y="23"/>
                  </a:lnTo>
                  <a:lnTo>
                    <a:pt x="21" y="19"/>
                  </a:lnTo>
                  <a:lnTo>
                    <a:pt x="24" y="16"/>
                  </a:lnTo>
                  <a:lnTo>
                    <a:pt x="31" y="11"/>
                  </a:lnTo>
                  <a:lnTo>
                    <a:pt x="38" y="5"/>
                  </a:lnTo>
                  <a:lnTo>
                    <a:pt x="40" y="3"/>
                  </a:lnTo>
                  <a:lnTo>
                    <a:pt x="42" y="3"/>
                  </a:lnTo>
                  <a:lnTo>
                    <a:pt x="45" y="3"/>
                  </a:lnTo>
                  <a:lnTo>
                    <a:pt x="52" y="2"/>
                  </a:lnTo>
                  <a:lnTo>
                    <a:pt x="61" y="2"/>
                  </a:lnTo>
                  <a:lnTo>
                    <a:pt x="65" y="0"/>
                  </a:lnTo>
                  <a:lnTo>
                    <a:pt x="74" y="2"/>
                  </a:lnTo>
                  <a:lnTo>
                    <a:pt x="84" y="5"/>
                  </a:lnTo>
                  <a:lnTo>
                    <a:pt x="93" y="11"/>
                  </a:lnTo>
                  <a:lnTo>
                    <a:pt x="96" y="11"/>
                  </a:lnTo>
                  <a:lnTo>
                    <a:pt x="100" y="18"/>
                  </a:lnTo>
                  <a:lnTo>
                    <a:pt x="102" y="21"/>
                  </a:lnTo>
                  <a:lnTo>
                    <a:pt x="105" y="32"/>
                  </a:lnTo>
                  <a:lnTo>
                    <a:pt x="107" y="40"/>
                  </a:lnTo>
                  <a:lnTo>
                    <a:pt x="105" y="40"/>
                  </a:lnTo>
                  <a:lnTo>
                    <a:pt x="103" y="40"/>
                  </a:lnTo>
                  <a:lnTo>
                    <a:pt x="95" y="40"/>
                  </a:lnTo>
                  <a:lnTo>
                    <a:pt x="88" y="40"/>
                  </a:lnTo>
                  <a:lnTo>
                    <a:pt x="88" y="40"/>
                  </a:lnTo>
                  <a:lnTo>
                    <a:pt x="84" y="30"/>
                  </a:lnTo>
                  <a:lnTo>
                    <a:pt x="81" y="25"/>
                  </a:lnTo>
                  <a:lnTo>
                    <a:pt x="81" y="23"/>
                  </a:lnTo>
                  <a:lnTo>
                    <a:pt x="77" y="21"/>
                  </a:lnTo>
                  <a:lnTo>
                    <a:pt x="74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9" y="19"/>
                  </a:lnTo>
                  <a:lnTo>
                    <a:pt x="38" y="26"/>
                  </a:lnTo>
                  <a:lnTo>
                    <a:pt x="33" y="32"/>
                  </a:lnTo>
                  <a:lnTo>
                    <a:pt x="31" y="35"/>
                  </a:lnTo>
                  <a:lnTo>
                    <a:pt x="28" y="40"/>
                  </a:lnTo>
                  <a:lnTo>
                    <a:pt x="23" y="54"/>
                  </a:lnTo>
                  <a:lnTo>
                    <a:pt x="21" y="69"/>
                  </a:lnTo>
                  <a:lnTo>
                    <a:pt x="21" y="70"/>
                  </a:lnTo>
                  <a:lnTo>
                    <a:pt x="21" y="74"/>
                  </a:lnTo>
                  <a:lnTo>
                    <a:pt x="21" y="79"/>
                  </a:lnTo>
                  <a:lnTo>
                    <a:pt x="23" y="88"/>
                  </a:lnTo>
                  <a:lnTo>
                    <a:pt x="26" y="95"/>
                  </a:lnTo>
                  <a:lnTo>
                    <a:pt x="28" y="95"/>
                  </a:lnTo>
                  <a:lnTo>
                    <a:pt x="30" y="98"/>
                  </a:lnTo>
                  <a:lnTo>
                    <a:pt x="33" y="100"/>
                  </a:lnTo>
                  <a:lnTo>
                    <a:pt x="37" y="102"/>
                  </a:lnTo>
                  <a:lnTo>
                    <a:pt x="44" y="102"/>
                  </a:lnTo>
                  <a:lnTo>
                    <a:pt x="47" y="102"/>
                  </a:lnTo>
                  <a:lnTo>
                    <a:pt x="49" y="102"/>
                  </a:lnTo>
                  <a:lnTo>
                    <a:pt x="52" y="102"/>
                  </a:lnTo>
                  <a:lnTo>
                    <a:pt x="60" y="100"/>
                  </a:lnTo>
                  <a:lnTo>
                    <a:pt x="67" y="97"/>
                  </a:lnTo>
                  <a:lnTo>
                    <a:pt x="68" y="95"/>
                  </a:lnTo>
                  <a:lnTo>
                    <a:pt x="72" y="91"/>
                  </a:lnTo>
                  <a:lnTo>
                    <a:pt x="77" y="84"/>
                  </a:lnTo>
                  <a:lnTo>
                    <a:pt x="81" y="77"/>
                  </a:lnTo>
                  <a:lnTo>
                    <a:pt x="82" y="74"/>
                  </a:lnTo>
                  <a:lnTo>
                    <a:pt x="82" y="7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5" name="Freeform 38"/>
            <p:cNvSpPr>
              <a:spLocks noEditPoints="1"/>
            </p:cNvSpPr>
            <p:nvPr/>
          </p:nvSpPr>
          <p:spPr bwMode="auto">
            <a:xfrm>
              <a:off x="5081" y="2982"/>
              <a:ext cx="56" cy="156"/>
            </a:xfrm>
            <a:custGeom>
              <a:avLst/>
              <a:gdLst/>
              <a:ahLst/>
              <a:cxnLst>
                <a:cxn ang="0">
                  <a:pos x="31" y="22"/>
                </a:cxn>
                <a:cxn ang="0">
                  <a:pos x="31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47" y="0"/>
                </a:cxn>
                <a:cxn ang="0">
                  <a:pos x="54" y="0"/>
                </a:cxn>
                <a:cxn ang="0">
                  <a:pos x="56" y="0"/>
                </a:cxn>
                <a:cxn ang="0">
                  <a:pos x="54" y="5"/>
                </a:cxn>
                <a:cxn ang="0">
                  <a:pos x="53" y="15"/>
                </a:cxn>
                <a:cxn ang="0">
                  <a:pos x="51" y="22"/>
                </a:cxn>
                <a:cxn ang="0">
                  <a:pos x="51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38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6" y="87"/>
                </a:cxn>
                <a:cxn ang="0">
                  <a:pos x="24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5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7" y="156"/>
                </a:cxn>
                <a:cxn ang="0">
                  <a:pos x="16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6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4" y="0"/>
                  </a:lnTo>
                  <a:lnTo>
                    <a:pt x="56" y="0"/>
                  </a:lnTo>
                  <a:lnTo>
                    <a:pt x="54" y="5"/>
                  </a:lnTo>
                  <a:lnTo>
                    <a:pt x="53" y="15"/>
                  </a:lnTo>
                  <a:lnTo>
                    <a:pt x="51" y="22"/>
                  </a:lnTo>
                  <a:lnTo>
                    <a:pt x="51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38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6" name="Freeform 39"/>
            <p:cNvSpPr>
              <a:spLocks noEditPoints="1"/>
            </p:cNvSpPr>
            <p:nvPr/>
          </p:nvSpPr>
          <p:spPr bwMode="auto">
            <a:xfrm>
              <a:off x="5137" y="3020"/>
              <a:ext cx="107" cy="123"/>
            </a:xfrm>
            <a:custGeom>
              <a:avLst/>
              <a:gdLst/>
              <a:ahLst/>
              <a:cxnLst>
                <a:cxn ang="0">
                  <a:pos x="32" y="51"/>
                </a:cxn>
                <a:cxn ang="0">
                  <a:pos x="84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3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2" y="20"/>
                </a:cxn>
                <a:cxn ang="0">
                  <a:pos x="53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6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8" y="85"/>
                </a:cxn>
                <a:cxn ang="0">
                  <a:pos x="90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8" y="123"/>
                </a:cxn>
                <a:cxn ang="0">
                  <a:pos x="40" y="123"/>
                </a:cxn>
                <a:cxn ang="0">
                  <a:pos x="23" y="120"/>
                </a:cxn>
                <a:cxn ang="0">
                  <a:pos x="12" y="109"/>
                </a:cxn>
                <a:cxn ang="0">
                  <a:pos x="5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5" y="41"/>
                </a:cxn>
                <a:cxn ang="0">
                  <a:pos x="18" y="21"/>
                </a:cxn>
                <a:cxn ang="0">
                  <a:pos x="26" y="13"/>
                </a:cxn>
                <a:cxn ang="0">
                  <a:pos x="56" y="2"/>
                </a:cxn>
                <a:cxn ang="0">
                  <a:pos x="70" y="2"/>
                </a:cxn>
                <a:cxn ang="0">
                  <a:pos x="88" y="9"/>
                </a:cxn>
                <a:cxn ang="0">
                  <a:pos x="98" y="21"/>
                </a:cxn>
                <a:cxn ang="0">
                  <a:pos x="106" y="39"/>
                </a:cxn>
                <a:cxn ang="0">
                  <a:pos x="106" y="51"/>
                </a:cxn>
                <a:cxn ang="0">
                  <a:pos x="106" y="56"/>
                </a:cxn>
                <a:cxn ang="0">
                  <a:pos x="104" y="64"/>
                </a:cxn>
                <a:cxn ang="0">
                  <a:pos x="104" y="67"/>
                </a:cxn>
                <a:cxn ang="0">
                  <a:pos x="90" y="67"/>
                </a:cxn>
                <a:cxn ang="0">
                  <a:pos x="19" y="67"/>
                </a:cxn>
                <a:cxn ang="0">
                  <a:pos x="19" y="67"/>
                </a:cxn>
                <a:cxn ang="0">
                  <a:pos x="19" y="71"/>
                </a:cxn>
                <a:cxn ang="0">
                  <a:pos x="19" y="74"/>
                </a:cxn>
                <a:cxn ang="0">
                  <a:pos x="19" y="78"/>
                </a:cxn>
                <a:cxn ang="0">
                  <a:pos x="21" y="90"/>
                </a:cxn>
                <a:cxn ang="0">
                  <a:pos x="26" y="99"/>
                </a:cxn>
                <a:cxn ang="0">
                  <a:pos x="33" y="104"/>
                </a:cxn>
                <a:cxn ang="0">
                  <a:pos x="49" y="106"/>
                </a:cxn>
                <a:cxn ang="0">
                  <a:pos x="60" y="104"/>
                </a:cxn>
                <a:cxn ang="0">
                  <a:pos x="69" y="99"/>
                </a:cxn>
                <a:cxn ang="0">
                  <a:pos x="74" y="93"/>
                </a:cxn>
                <a:cxn ang="0">
                  <a:pos x="81" y="81"/>
                </a:cxn>
                <a:cxn ang="0">
                  <a:pos x="91" y="81"/>
                </a:cxn>
                <a:cxn ang="0">
                  <a:pos x="100" y="81"/>
                </a:cxn>
                <a:cxn ang="0">
                  <a:pos x="98" y="88"/>
                </a:cxn>
                <a:cxn ang="0">
                  <a:pos x="98" y="83"/>
                </a:cxn>
                <a:cxn ang="0">
                  <a:pos x="100" y="81"/>
                </a:cxn>
              </a:cxnLst>
              <a:rect l="0" t="0" r="r" b="b"/>
              <a:pathLst>
                <a:path w="107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2" y="18"/>
                  </a:lnTo>
                  <a:lnTo>
                    <a:pt x="53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100" y="81"/>
                  </a:moveTo>
                  <a:lnTo>
                    <a:pt x="98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0" y="123"/>
                  </a:lnTo>
                  <a:lnTo>
                    <a:pt x="33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2" y="0"/>
                  </a:lnTo>
                  <a:lnTo>
                    <a:pt x="70" y="2"/>
                  </a:lnTo>
                  <a:lnTo>
                    <a:pt x="77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8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7" y="48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19" y="67"/>
                  </a:lnTo>
                  <a:lnTo>
                    <a:pt x="19" y="67"/>
                  </a:lnTo>
                  <a:lnTo>
                    <a:pt x="19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7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1" y="81"/>
                  </a:lnTo>
                  <a:lnTo>
                    <a:pt x="98" y="81"/>
                  </a:lnTo>
                  <a:lnTo>
                    <a:pt x="100" y="81"/>
                  </a:lnTo>
                  <a:lnTo>
                    <a:pt x="98" y="85"/>
                  </a:lnTo>
                  <a:lnTo>
                    <a:pt x="98" y="88"/>
                  </a:lnTo>
                  <a:lnTo>
                    <a:pt x="98" y="86"/>
                  </a:lnTo>
                  <a:lnTo>
                    <a:pt x="98" y="83"/>
                  </a:lnTo>
                  <a:lnTo>
                    <a:pt x="100" y="81"/>
                  </a:lnTo>
                  <a:lnTo>
                    <a:pt x="100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7" name="Freeform 40"/>
            <p:cNvSpPr>
              <a:spLocks/>
            </p:cNvSpPr>
            <p:nvPr/>
          </p:nvSpPr>
          <p:spPr bwMode="auto">
            <a:xfrm>
              <a:off x="5251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8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5" y="70"/>
                </a:cxn>
                <a:cxn ang="0">
                  <a:pos x="92" y="42"/>
                </a:cxn>
                <a:cxn ang="0">
                  <a:pos x="92" y="37"/>
                </a:cxn>
                <a:cxn ang="0">
                  <a:pos x="92" y="32"/>
                </a:cxn>
                <a:cxn ang="0">
                  <a:pos x="92" y="26"/>
                </a:cxn>
                <a:cxn ang="0">
                  <a:pos x="88" y="23"/>
                </a:cxn>
                <a:cxn ang="0">
                  <a:pos x="85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4" y="21"/>
                </a:cxn>
                <a:cxn ang="0">
                  <a:pos x="50" y="28"/>
                </a:cxn>
                <a:cxn ang="0">
                  <a:pos x="43" y="35"/>
                </a:cxn>
                <a:cxn ang="0">
                  <a:pos x="34" y="58"/>
                </a:cxn>
                <a:cxn ang="0">
                  <a:pos x="30" y="69"/>
                </a:cxn>
                <a:cxn ang="0">
                  <a:pos x="20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90" y="2"/>
                  </a:lnTo>
                  <a:lnTo>
                    <a:pt x="93" y="2"/>
                  </a:lnTo>
                  <a:lnTo>
                    <a:pt x="101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4" y="21"/>
                  </a:lnTo>
                  <a:lnTo>
                    <a:pt x="55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3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8" name="Freeform 41"/>
            <p:cNvSpPr>
              <a:spLocks/>
            </p:cNvSpPr>
            <p:nvPr/>
          </p:nvSpPr>
          <p:spPr bwMode="auto">
            <a:xfrm>
              <a:off x="5378" y="2994"/>
              <a:ext cx="60" cy="148"/>
            </a:xfrm>
            <a:custGeom>
              <a:avLst/>
              <a:gdLst/>
              <a:ahLst/>
              <a:cxnLst>
                <a:cxn ang="0">
                  <a:pos x="35" y="146"/>
                </a:cxn>
                <a:cxn ang="0">
                  <a:pos x="30" y="148"/>
                </a:cxn>
                <a:cxn ang="0">
                  <a:pos x="26" y="148"/>
                </a:cxn>
                <a:cxn ang="0">
                  <a:pos x="23" y="148"/>
                </a:cxn>
                <a:cxn ang="0">
                  <a:pos x="21" y="148"/>
                </a:cxn>
                <a:cxn ang="0">
                  <a:pos x="10" y="146"/>
                </a:cxn>
                <a:cxn ang="0">
                  <a:pos x="5" y="142"/>
                </a:cxn>
                <a:cxn ang="0">
                  <a:pos x="0" y="137"/>
                </a:cxn>
                <a:cxn ang="0">
                  <a:pos x="0" y="130"/>
                </a:cxn>
                <a:cxn ang="0">
                  <a:pos x="0" y="126"/>
                </a:cxn>
                <a:cxn ang="0">
                  <a:pos x="0" y="123"/>
                </a:cxn>
                <a:cxn ang="0">
                  <a:pos x="0" y="118"/>
                </a:cxn>
                <a:cxn ang="0">
                  <a:pos x="2" y="114"/>
                </a:cxn>
                <a:cxn ang="0">
                  <a:pos x="10" y="72"/>
                </a:cxn>
                <a:cxn ang="0">
                  <a:pos x="17" y="46"/>
                </a:cxn>
                <a:cxn ang="0">
                  <a:pos x="14" y="46"/>
                </a:cxn>
                <a:cxn ang="0">
                  <a:pos x="2" y="46"/>
                </a:cxn>
                <a:cxn ang="0">
                  <a:pos x="2" y="44"/>
                </a:cxn>
                <a:cxn ang="0">
                  <a:pos x="3" y="33"/>
                </a:cxn>
                <a:cxn ang="0">
                  <a:pos x="7" y="31"/>
                </a:cxn>
                <a:cxn ang="0">
                  <a:pos x="19" y="31"/>
                </a:cxn>
                <a:cxn ang="0">
                  <a:pos x="21" y="28"/>
                </a:cxn>
                <a:cxn ang="0">
                  <a:pos x="26" y="2"/>
                </a:cxn>
                <a:cxn ang="0">
                  <a:pos x="30" y="0"/>
                </a:cxn>
                <a:cxn ang="0">
                  <a:pos x="46" y="0"/>
                </a:cxn>
                <a:cxn ang="0">
                  <a:pos x="46" y="5"/>
                </a:cxn>
                <a:cxn ang="0">
                  <a:pos x="40" y="31"/>
                </a:cxn>
                <a:cxn ang="0">
                  <a:pos x="42" y="31"/>
                </a:cxn>
                <a:cxn ang="0">
                  <a:pos x="58" y="31"/>
                </a:cxn>
                <a:cxn ang="0">
                  <a:pos x="58" y="35"/>
                </a:cxn>
                <a:cxn ang="0">
                  <a:pos x="56" y="46"/>
                </a:cxn>
                <a:cxn ang="0">
                  <a:pos x="54" y="46"/>
                </a:cxn>
                <a:cxn ang="0">
                  <a:pos x="44" y="46"/>
                </a:cxn>
                <a:cxn ang="0">
                  <a:pos x="37" y="46"/>
                </a:cxn>
                <a:cxn ang="0">
                  <a:pos x="26" y="91"/>
                </a:cxn>
                <a:cxn ang="0">
                  <a:pos x="21" y="118"/>
                </a:cxn>
                <a:cxn ang="0">
                  <a:pos x="19" y="121"/>
                </a:cxn>
                <a:cxn ang="0">
                  <a:pos x="19" y="125"/>
                </a:cxn>
                <a:cxn ang="0">
                  <a:pos x="19" y="126"/>
                </a:cxn>
                <a:cxn ang="0">
                  <a:pos x="21" y="130"/>
                </a:cxn>
                <a:cxn ang="0">
                  <a:pos x="26" y="132"/>
                </a:cxn>
                <a:cxn ang="0">
                  <a:pos x="30" y="132"/>
                </a:cxn>
                <a:cxn ang="0">
                  <a:pos x="33" y="132"/>
                </a:cxn>
                <a:cxn ang="0">
                  <a:pos x="37" y="132"/>
                </a:cxn>
                <a:cxn ang="0">
                  <a:pos x="40" y="130"/>
                </a:cxn>
                <a:cxn ang="0">
                  <a:pos x="37" y="139"/>
                </a:cxn>
                <a:cxn ang="0">
                  <a:pos x="37" y="144"/>
                </a:cxn>
              </a:cxnLst>
              <a:rect l="0" t="0" r="r" b="b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30" y="148"/>
                  </a:lnTo>
                  <a:lnTo>
                    <a:pt x="28" y="148"/>
                  </a:lnTo>
                  <a:lnTo>
                    <a:pt x="26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23" y="148"/>
                  </a:lnTo>
                  <a:lnTo>
                    <a:pt x="21" y="148"/>
                  </a:lnTo>
                  <a:lnTo>
                    <a:pt x="17" y="148"/>
                  </a:lnTo>
                  <a:lnTo>
                    <a:pt x="10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8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3" y="104"/>
                  </a:lnTo>
                  <a:lnTo>
                    <a:pt x="10" y="72"/>
                  </a:lnTo>
                  <a:lnTo>
                    <a:pt x="16" y="47"/>
                  </a:lnTo>
                  <a:lnTo>
                    <a:pt x="17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7" y="46"/>
                  </a:lnTo>
                  <a:lnTo>
                    <a:pt x="2" y="46"/>
                  </a:lnTo>
                  <a:lnTo>
                    <a:pt x="2" y="46"/>
                  </a:lnTo>
                  <a:lnTo>
                    <a:pt x="2" y="44"/>
                  </a:lnTo>
                  <a:lnTo>
                    <a:pt x="3" y="39"/>
                  </a:lnTo>
                  <a:lnTo>
                    <a:pt x="3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6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6" y="46"/>
                  </a:lnTo>
                  <a:lnTo>
                    <a:pt x="54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26" y="91"/>
                  </a:lnTo>
                  <a:lnTo>
                    <a:pt x="21" y="118"/>
                  </a:lnTo>
                  <a:lnTo>
                    <a:pt x="21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6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3" y="132"/>
                  </a:lnTo>
                  <a:lnTo>
                    <a:pt x="35" y="132"/>
                  </a:lnTo>
                  <a:lnTo>
                    <a:pt x="37" y="132"/>
                  </a:lnTo>
                  <a:lnTo>
                    <a:pt x="39" y="132"/>
                  </a:lnTo>
                  <a:lnTo>
                    <a:pt x="40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lnTo>
                    <a:pt x="37" y="144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9" name="Freeform 42"/>
            <p:cNvSpPr>
              <a:spLocks noEditPoints="1"/>
            </p:cNvSpPr>
            <p:nvPr/>
          </p:nvSpPr>
          <p:spPr bwMode="auto">
            <a:xfrm>
              <a:off x="5431" y="2982"/>
              <a:ext cx="54" cy="156"/>
            </a:xfrm>
            <a:custGeom>
              <a:avLst/>
              <a:gdLst/>
              <a:ahLst/>
              <a:cxnLst>
                <a:cxn ang="0">
                  <a:pos x="31" y="22"/>
                </a:cxn>
                <a:cxn ang="0">
                  <a:pos x="31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47" y="0"/>
                </a:cxn>
                <a:cxn ang="0">
                  <a:pos x="52" y="0"/>
                </a:cxn>
                <a:cxn ang="0">
                  <a:pos x="54" y="0"/>
                </a:cxn>
                <a:cxn ang="0">
                  <a:pos x="52" y="5"/>
                </a:cxn>
                <a:cxn ang="0">
                  <a:pos x="51" y="15"/>
                </a:cxn>
                <a:cxn ang="0">
                  <a:pos x="49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45" y="22"/>
                </a:cxn>
                <a:cxn ang="0">
                  <a:pos x="37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5" y="87"/>
                </a:cxn>
                <a:cxn ang="0">
                  <a:pos x="24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5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7" y="156"/>
                </a:cxn>
                <a:cxn ang="0">
                  <a:pos x="15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4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2" y="0"/>
                  </a:lnTo>
                  <a:lnTo>
                    <a:pt x="54" y="0"/>
                  </a:lnTo>
                  <a:lnTo>
                    <a:pt x="52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5" y="22"/>
                  </a:lnTo>
                  <a:lnTo>
                    <a:pt x="37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5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5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0" name="Freeform 43"/>
            <p:cNvSpPr>
              <a:spLocks/>
            </p:cNvSpPr>
            <p:nvPr/>
          </p:nvSpPr>
          <p:spPr bwMode="auto">
            <a:xfrm>
              <a:off x="5480" y="3022"/>
              <a:ext cx="100" cy="121"/>
            </a:xfrm>
            <a:custGeom>
              <a:avLst/>
              <a:gdLst/>
              <a:ahLst/>
              <a:cxnLst>
                <a:cxn ang="0">
                  <a:pos x="3" y="77"/>
                </a:cxn>
                <a:cxn ang="0">
                  <a:pos x="17" y="77"/>
                </a:cxn>
                <a:cxn ang="0">
                  <a:pos x="19" y="79"/>
                </a:cxn>
                <a:cxn ang="0">
                  <a:pos x="19" y="81"/>
                </a:cxn>
                <a:cxn ang="0">
                  <a:pos x="19" y="84"/>
                </a:cxn>
                <a:cxn ang="0">
                  <a:pos x="21" y="93"/>
                </a:cxn>
                <a:cxn ang="0">
                  <a:pos x="26" y="98"/>
                </a:cxn>
                <a:cxn ang="0">
                  <a:pos x="33" y="104"/>
                </a:cxn>
                <a:cxn ang="0">
                  <a:pos x="49" y="105"/>
                </a:cxn>
                <a:cxn ang="0">
                  <a:pos x="58" y="104"/>
                </a:cxn>
                <a:cxn ang="0">
                  <a:pos x="65" y="100"/>
                </a:cxn>
                <a:cxn ang="0">
                  <a:pos x="68" y="97"/>
                </a:cxn>
                <a:cxn ang="0">
                  <a:pos x="70" y="93"/>
                </a:cxn>
                <a:cxn ang="0">
                  <a:pos x="72" y="88"/>
                </a:cxn>
                <a:cxn ang="0">
                  <a:pos x="68" y="81"/>
                </a:cxn>
                <a:cxn ang="0">
                  <a:pos x="63" y="76"/>
                </a:cxn>
                <a:cxn ang="0">
                  <a:pos x="54" y="70"/>
                </a:cxn>
                <a:cxn ang="0">
                  <a:pos x="51" y="69"/>
                </a:cxn>
                <a:cxn ang="0">
                  <a:pos x="47" y="65"/>
                </a:cxn>
                <a:cxn ang="0">
                  <a:pos x="33" y="60"/>
                </a:cxn>
                <a:cxn ang="0">
                  <a:pos x="17" y="44"/>
                </a:cxn>
                <a:cxn ang="0">
                  <a:pos x="16" y="33"/>
                </a:cxn>
                <a:cxn ang="0">
                  <a:pos x="16" y="26"/>
                </a:cxn>
                <a:cxn ang="0">
                  <a:pos x="26" y="11"/>
                </a:cxn>
                <a:cxn ang="0">
                  <a:pos x="33" y="5"/>
                </a:cxn>
                <a:cxn ang="0">
                  <a:pos x="47" y="2"/>
                </a:cxn>
                <a:cxn ang="0">
                  <a:pos x="67" y="2"/>
                </a:cxn>
                <a:cxn ang="0">
                  <a:pos x="86" y="9"/>
                </a:cxn>
                <a:cxn ang="0">
                  <a:pos x="93" y="16"/>
                </a:cxn>
                <a:cxn ang="0">
                  <a:pos x="98" y="30"/>
                </a:cxn>
                <a:cxn ang="0">
                  <a:pos x="100" y="39"/>
                </a:cxn>
                <a:cxn ang="0">
                  <a:pos x="98" y="39"/>
                </a:cxn>
                <a:cxn ang="0">
                  <a:pos x="88" y="39"/>
                </a:cxn>
                <a:cxn ang="0">
                  <a:pos x="82" y="39"/>
                </a:cxn>
                <a:cxn ang="0">
                  <a:pos x="79" y="28"/>
                </a:cxn>
                <a:cxn ang="0">
                  <a:pos x="75" y="21"/>
                </a:cxn>
                <a:cxn ang="0">
                  <a:pos x="61" y="18"/>
                </a:cxn>
                <a:cxn ang="0">
                  <a:pos x="53" y="18"/>
                </a:cxn>
                <a:cxn ang="0">
                  <a:pos x="40" y="19"/>
                </a:cxn>
                <a:cxn ang="0">
                  <a:pos x="39" y="21"/>
                </a:cxn>
                <a:cxn ang="0">
                  <a:pos x="35" y="26"/>
                </a:cxn>
                <a:cxn ang="0">
                  <a:pos x="35" y="30"/>
                </a:cxn>
                <a:cxn ang="0">
                  <a:pos x="35" y="35"/>
                </a:cxn>
                <a:cxn ang="0">
                  <a:pos x="40" y="42"/>
                </a:cxn>
                <a:cxn ang="0">
                  <a:pos x="49" y="47"/>
                </a:cxn>
                <a:cxn ang="0">
                  <a:pos x="54" y="49"/>
                </a:cxn>
                <a:cxn ang="0">
                  <a:pos x="65" y="54"/>
                </a:cxn>
                <a:cxn ang="0">
                  <a:pos x="84" y="67"/>
                </a:cxn>
                <a:cxn ang="0">
                  <a:pos x="88" y="72"/>
                </a:cxn>
                <a:cxn ang="0">
                  <a:pos x="90" y="84"/>
                </a:cxn>
                <a:cxn ang="0">
                  <a:pos x="90" y="93"/>
                </a:cxn>
                <a:cxn ang="0">
                  <a:pos x="84" y="105"/>
                </a:cxn>
                <a:cxn ang="0">
                  <a:pos x="75" y="113"/>
                </a:cxn>
                <a:cxn ang="0">
                  <a:pos x="61" y="120"/>
                </a:cxn>
                <a:cxn ang="0">
                  <a:pos x="46" y="121"/>
                </a:cxn>
                <a:cxn ang="0">
                  <a:pos x="35" y="121"/>
                </a:cxn>
                <a:cxn ang="0">
                  <a:pos x="14" y="113"/>
                </a:cxn>
                <a:cxn ang="0">
                  <a:pos x="9" y="109"/>
                </a:cxn>
                <a:cxn ang="0">
                  <a:pos x="3" y="102"/>
                </a:cxn>
                <a:cxn ang="0">
                  <a:pos x="0" y="81"/>
                </a:cxn>
                <a:cxn ang="0">
                  <a:pos x="2" y="77"/>
                </a:cxn>
                <a:cxn ang="0">
                  <a:pos x="2" y="77"/>
                </a:cxn>
              </a:cxnLst>
              <a:rect l="0" t="0" r="r" b="b"/>
              <a:pathLst>
                <a:path w="100" h="121">
                  <a:moveTo>
                    <a:pt x="2" y="77"/>
                  </a:moveTo>
                  <a:lnTo>
                    <a:pt x="3" y="77"/>
                  </a:lnTo>
                  <a:lnTo>
                    <a:pt x="12" y="77"/>
                  </a:lnTo>
                  <a:lnTo>
                    <a:pt x="17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4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8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3" y="76"/>
                  </a:lnTo>
                  <a:lnTo>
                    <a:pt x="61" y="74"/>
                  </a:lnTo>
                  <a:lnTo>
                    <a:pt x="54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7" y="67"/>
                  </a:lnTo>
                  <a:lnTo>
                    <a:pt x="47" y="65"/>
                  </a:lnTo>
                  <a:lnTo>
                    <a:pt x="42" y="63"/>
                  </a:lnTo>
                  <a:lnTo>
                    <a:pt x="33" y="60"/>
                  </a:lnTo>
                  <a:lnTo>
                    <a:pt x="21" y="49"/>
                  </a:lnTo>
                  <a:lnTo>
                    <a:pt x="17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6" y="11"/>
                  </a:lnTo>
                  <a:lnTo>
                    <a:pt x="28" y="9"/>
                  </a:lnTo>
                  <a:lnTo>
                    <a:pt x="33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8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100" y="39"/>
                  </a:lnTo>
                  <a:lnTo>
                    <a:pt x="98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2" y="39"/>
                  </a:lnTo>
                  <a:lnTo>
                    <a:pt x="82" y="39"/>
                  </a:lnTo>
                  <a:lnTo>
                    <a:pt x="82" y="39"/>
                  </a:lnTo>
                  <a:lnTo>
                    <a:pt x="79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2" y="19"/>
                  </a:lnTo>
                  <a:lnTo>
                    <a:pt x="61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0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4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5" y="62"/>
                  </a:lnTo>
                  <a:lnTo>
                    <a:pt x="84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1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4" y="105"/>
                  </a:lnTo>
                  <a:lnTo>
                    <a:pt x="79" y="111"/>
                  </a:lnTo>
                  <a:lnTo>
                    <a:pt x="75" y="113"/>
                  </a:lnTo>
                  <a:lnTo>
                    <a:pt x="72" y="116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3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2" y="77"/>
                  </a:lnTo>
                  <a:lnTo>
                    <a:pt x="2" y="77"/>
                  </a:lnTo>
                  <a:lnTo>
                    <a:pt x="2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1" name="Freeform 44"/>
            <p:cNvSpPr>
              <a:spLocks/>
            </p:cNvSpPr>
            <p:nvPr/>
          </p:nvSpPr>
          <p:spPr bwMode="auto">
            <a:xfrm>
              <a:off x="5594" y="2994"/>
              <a:ext cx="60" cy="148"/>
            </a:xfrm>
            <a:custGeom>
              <a:avLst/>
              <a:gdLst/>
              <a:ahLst/>
              <a:cxnLst>
                <a:cxn ang="0">
                  <a:pos x="35" y="146"/>
                </a:cxn>
                <a:cxn ang="0">
                  <a:pos x="28" y="148"/>
                </a:cxn>
                <a:cxn ang="0">
                  <a:pos x="27" y="148"/>
                </a:cxn>
                <a:cxn ang="0">
                  <a:pos x="23" y="148"/>
                </a:cxn>
                <a:cxn ang="0">
                  <a:pos x="19" y="148"/>
                </a:cxn>
                <a:cxn ang="0">
                  <a:pos x="11" y="146"/>
                </a:cxn>
                <a:cxn ang="0">
                  <a:pos x="5" y="142"/>
                </a:cxn>
                <a:cxn ang="0">
                  <a:pos x="0" y="137"/>
                </a:cxn>
                <a:cxn ang="0">
                  <a:pos x="0" y="130"/>
                </a:cxn>
                <a:cxn ang="0">
                  <a:pos x="0" y="126"/>
                </a:cxn>
                <a:cxn ang="0">
                  <a:pos x="0" y="123"/>
                </a:cxn>
                <a:cxn ang="0">
                  <a:pos x="0" y="116"/>
                </a:cxn>
                <a:cxn ang="0">
                  <a:pos x="4" y="104"/>
                </a:cxn>
                <a:cxn ang="0">
                  <a:pos x="16" y="47"/>
                </a:cxn>
                <a:cxn ang="0">
                  <a:pos x="16" y="46"/>
                </a:cxn>
                <a:cxn ang="0">
                  <a:pos x="5" y="46"/>
                </a:cxn>
                <a:cxn ang="0">
                  <a:pos x="0" y="46"/>
                </a:cxn>
                <a:cxn ang="0">
                  <a:pos x="2" y="39"/>
                </a:cxn>
                <a:cxn ang="0">
                  <a:pos x="5" y="31"/>
                </a:cxn>
                <a:cxn ang="0">
                  <a:pos x="14" y="31"/>
                </a:cxn>
                <a:cxn ang="0">
                  <a:pos x="21" y="31"/>
                </a:cxn>
                <a:cxn ang="0">
                  <a:pos x="25" y="12"/>
                </a:cxn>
                <a:cxn ang="0">
                  <a:pos x="28" y="0"/>
                </a:cxn>
                <a:cxn ang="0">
                  <a:pos x="39" y="0"/>
                </a:cxn>
                <a:cxn ang="0">
                  <a:pos x="48" y="0"/>
                </a:cxn>
                <a:cxn ang="0">
                  <a:pos x="42" y="21"/>
                </a:cxn>
                <a:cxn ang="0">
                  <a:pos x="41" y="31"/>
                </a:cxn>
                <a:cxn ang="0">
                  <a:pos x="51" y="31"/>
                </a:cxn>
                <a:cxn ang="0">
                  <a:pos x="60" y="31"/>
                </a:cxn>
                <a:cxn ang="0">
                  <a:pos x="56" y="40"/>
                </a:cxn>
                <a:cxn ang="0">
                  <a:pos x="56" y="46"/>
                </a:cxn>
                <a:cxn ang="0">
                  <a:pos x="53" y="46"/>
                </a:cxn>
                <a:cxn ang="0">
                  <a:pos x="37" y="46"/>
                </a:cxn>
                <a:cxn ang="0">
                  <a:pos x="34" y="58"/>
                </a:cxn>
                <a:cxn ang="0">
                  <a:pos x="19" y="118"/>
                </a:cxn>
                <a:cxn ang="0">
                  <a:pos x="19" y="119"/>
                </a:cxn>
                <a:cxn ang="0">
                  <a:pos x="19" y="121"/>
                </a:cxn>
                <a:cxn ang="0">
                  <a:pos x="19" y="125"/>
                </a:cxn>
                <a:cxn ang="0">
                  <a:pos x="19" y="126"/>
                </a:cxn>
                <a:cxn ang="0">
                  <a:pos x="21" y="130"/>
                </a:cxn>
                <a:cxn ang="0">
                  <a:pos x="27" y="132"/>
                </a:cxn>
                <a:cxn ang="0">
                  <a:pos x="30" y="132"/>
                </a:cxn>
                <a:cxn ang="0">
                  <a:pos x="34" y="132"/>
                </a:cxn>
                <a:cxn ang="0">
                  <a:pos x="39" y="132"/>
                </a:cxn>
                <a:cxn ang="0">
                  <a:pos x="39" y="133"/>
                </a:cxn>
                <a:cxn ang="0">
                  <a:pos x="37" y="144"/>
                </a:cxn>
                <a:cxn ang="0">
                  <a:pos x="37" y="144"/>
                </a:cxn>
              </a:cxnLst>
              <a:rect l="0" t="0" r="r" b="b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28" y="148"/>
                  </a:lnTo>
                  <a:lnTo>
                    <a:pt x="28" y="148"/>
                  </a:lnTo>
                  <a:lnTo>
                    <a:pt x="27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23" y="148"/>
                  </a:lnTo>
                  <a:lnTo>
                    <a:pt x="19" y="148"/>
                  </a:lnTo>
                  <a:lnTo>
                    <a:pt x="16" y="148"/>
                  </a:lnTo>
                  <a:lnTo>
                    <a:pt x="11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4" y="104"/>
                  </a:lnTo>
                  <a:lnTo>
                    <a:pt x="11" y="72"/>
                  </a:lnTo>
                  <a:lnTo>
                    <a:pt x="16" y="47"/>
                  </a:lnTo>
                  <a:lnTo>
                    <a:pt x="18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5" y="46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2" y="39"/>
                  </a:lnTo>
                  <a:lnTo>
                    <a:pt x="4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8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6" y="46"/>
                  </a:lnTo>
                  <a:lnTo>
                    <a:pt x="55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25" y="91"/>
                  </a:lnTo>
                  <a:lnTo>
                    <a:pt x="19" y="118"/>
                  </a:lnTo>
                  <a:lnTo>
                    <a:pt x="19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7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4" y="132"/>
                  </a:lnTo>
                  <a:lnTo>
                    <a:pt x="35" y="132"/>
                  </a:lnTo>
                  <a:lnTo>
                    <a:pt x="39" y="132"/>
                  </a:lnTo>
                  <a:lnTo>
                    <a:pt x="41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lnTo>
                    <a:pt x="37" y="144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2" name="Freeform 45"/>
            <p:cNvSpPr>
              <a:spLocks/>
            </p:cNvSpPr>
            <p:nvPr/>
          </p:nvSpPr>
          <p:spPr bwMode="auto">
            <a:xfrm>
              <a:off x="5645" y="3022"/>
              <a:ext cx="100" cy="121"/>
            </a:xfrm>
            <a:custGeom>
              <a:avLst/>
              <a:gdLst/>
              <a:ahLst/>
              <a:cxnLst>
                <a:cxn ang="0">
                  <a:pos x="2" y="77"/>
                </a:cxn>
                <a:cxn ang="0">
                  <a:pos x="18" y="77"/>
                </a:cxn>
                <a:cxn ang="0">
                  <a:pos x="19" y="79"/>
                </a:cxn>
                <a:cxn ang="0">
                  <a:pos x="19" y="81"/>
                </a:cxn>
                <a:cxn ang="0">
                  <a:pos x="19" y="84"/>
                </a:cxn>
                <a:cxn ang="0">
                  <a:pos x="21" y="93"/>
                </a:cxn>
                <a:cxn ang="0">
                  <a:pos x="26" y="98"/>
                </a:cxn>
                <a:cxn ang="0">
                  <a:pos x="34" y="104"/>
                </a:cxn>
                <a:cxn ang="0">
                  <a:pos x="48" y="105"/>
                </a:cxn>
                <a:cxn ang="0">
                  <a:pos x="53" y="105"/>
                </a:cxn>
                <a:cxn ang="0">
                  <a:pos x="63" y="102"/>
                </a:cxn>
                <a:cxn ang="0">
                  <a:pos x="67" y="98"/>
                </a:cxn>
                <a:cxn ang="0">
                  <a:pos x="70" y="95"/>
                </a:cxn>
                <a:cxn ang="0">
                  <a:pos x="70" y="90"/>
                </a:cxn>
                <a:cxn ang="0">
                  <a:pos x="70" y="84"/>
                </a:cxn>
                <a:cxn ang="0">
                  <a:pos x="69" y="79"/>
                </a:cxn>
                <a:cxn ang="0">
                  <a:pos x="62" y="74"/>
                </a:cxn>
                <a:cxn ang="0">
                  <a:pos x="53" y="69"/>
                </a:cxn>
                <a:cxn ang="0">
                  <a:pos x="48" y="67"/>
                </a:cxn>
                <a:cxn ang="0">
                  <a:pos x="42" y="63"/>
                </a:cxn>
                <a:cxn ang="0">
                  <a:pos x="21" y="49"/>
                </a:cxn>
                <a:cxn ang="0">
                  <a:pos x="16" y="37"/>
                </a:cxn>
                <a:cxn ang="0">
                  <a:pos x="16" y="32"/>
                </a:cxn>
                <a:cxn ang="0">
                  <a:pos x="19" y="18"/>
                </a:cxn>
                <a:cxn ang="0">
                  <a:pos x="28" y="9"/>
                </a:cxn>
                <a:cxn ang="0">
                  <a:pos x="37" y="3"/>
                </a:cxn>
                <a:cxn ang="0">
                  <a:pos x="58" y="0"/>
                </a:cxn>
                <a:cxn ang="0">
                  <a:pos x="77" y="3"/>
                </a:cxn>
                <a:cxn ang="0">
                  <a:pos x="90" y="9"/>
                </a:cxn>
                <a:cxn ang="0">
                  <a:pos x="95" y="19"/>
                </a:cxn>
                <a:cxn ang="0">
                  <a:pos x="100" y="37"/>
                </a:cxn>
                <a:cxn ang="0">
                  <a:pos x="100" y="39"/>
                </a:cxn>
                <a:cxn ang="0">
                  <a:pos x="97" y="39"/>
                </a:cxn>
                <a:cxn ang="0">
                  <a:pos x="83" y="39"/>
                </a:cxn>
                <a:cxn ang="0">
                  <a:pos x="83" y="39"/>
                </a:cxn>
                <a:cxn ang="0">
                  <a:pos x="76" y="23"/>
                </a:cxn>
                <a:cxn ang="0">
                  <a:pos x="72" y="19"/>
                </a:cxn>
                <a:cxn ang="0">
                  <a:pos x="58" y="16"/>
                </a:cxn>
                <a:cxn ang="0">
                  <a:pos x="46" y="18"/>
                </a:cxn>
                <a:cxn ang="0">
                  <a:pos x="41" y="19"/>
                </a:cxn>
                <a:cxn ang="0">
                  <a:pos x="37" y="23"/>
                </a:cxn>
                <a:cxn ang="0">
                  <a:pos x="35" y="30"/>
                </a:cxn>
                <a:cxn ang="0">
                  <a:pos x="35" y="32"/>
                </a:cxn>
                <a:cxn ang="0">
                  <a:pos x="37" y="39"/>
                </a:cxn>
                <a:cxn ang="0">
                  <a:pos x="44" y="44"/>
                </a:cxn>
                <a:cxn ang="0">
                  <a:pos x="53" y="47"/>
                </a:cxn>
                <a:cxn ang="0">
                  <a:pos x="58" y="51"/>
                </a:cxn>
                <a:cxn ang="0">
                  <a:pos x="76" y="62"/>
                </a:cxn>
                <a:cxn ang="0">
                  <a:pos x="86" y="67"/>
                </a:cxn>
                <a:cxn ang="0">
                  <a:pos x="90" y="77"/>
                </a:cxn>
                <a:cxn ang="0">
                  <a:pos x="92" y="84"/>
                </a:cxn>
                <a:cxn ang="0">
                  <a:pos x="88" y="97"/>
                </a:cxn>
                <a:cxn ang="0">
                  <a:pos x="79" y="111"/>
                </a:cxn>
                <a:cxn ang="0">
                  <a:pos x="70" y="116"/>
                </a:cxn>
                <a:cxn ang="0">
                  <a:pos x="48" y="121"/>
                </a:cxn>
                <a:cxn ang="0">
                  <a:pos x="42" y="121"/>
                </a:cxn>
                <a:cxn ang="0">
                  <a:pos x="23" y="118"/>
                </a:cxn>
                <a:cxn ang="0">
                  <a:pos x="12" y="111"/>
                </a:cxn>
                <a:cxn ang="0">
                  <a:pos x="5" y="105"/>
                </a:cxn>
                <a:cxn ang="0">
                  <a:pos x="0" y="91"/>
                </a:cxn>
                <a:cxn ang="0">
                  <a:pos x="0" y="79"/>
                </a:cxn>
                <a:cxn ang="0">
                  <a:pos x="0" y="77"/>
                </a:cxn>
              </a:cxnLst>
              <a:rect l="0" t="0" r="r" b="b"/>
              <a:pathLst>
                <a:path w="100" h="121">
                  <a:moveTo>
                    <a:pt x="0" y="77"/>
                  </a:moveTo>
                  <a:lnTo>
                    <a:pt x="2" y="77"/>
                  </a:lnTo>
                  <a:lnTo>
                    <a:pt x="11" y="77"/>
                  </a:lnTo>
                  <a:lnTo>
                    <a:pt x="18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5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5"/>
                  </a:lnTo>
                  <a:lnTo>
                    <a:pt x="48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9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4"/>
                  </a:lnTo>
                  <a:lnTo>
                    <a:pt x="69" y="81"/>
                  </a:lnTo>
                  <a:lnTo>
                    <a:pt x="69" y="79"/>
                  </a:lnTo>
                  <a:lnTo>
                    <a:pt x="63" y="76"/>
                  </a:lnTo>
                  <a:lnTo>
                    <a:pt x="62" y="74"/>
                  </a:lnTo>
                  <a:lnTo>
                    <a:pt x="55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8" y="67"/>
                  </a:lnTo>
                  <a:lnTo>
                    <a:pt x="48" y="65"/>
                  </a:lnTo>
                  <a:lnTo>
                    <a:pt x="42" y="63"/>
                  </a:lnTo>
                  <a:lnTo>
                    <a:pt x="34" y="60"/>
                  </a:lnTo>
                  <a:lnTo>
                    <a:pt x="21" y="49"/>
                  </a:lnTo>
                  <a:lnTo>
                    <a:pt x="18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5" y="11"/>
                  </a:lnTo>
                  <a:lnTo>
                    <a:pt x="28" y="9"/>
                  </a:lnTo>
                  <a:lnTo>
                    <a:pt x="34" y="5"/>
                  </a:lnTo>
                  <a:lnTo>
                    <a:pt x="37" y="3"/>
                  </a:lnTo>
                  <a:lnTo>
                    <a:pt x="48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9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100" y="39"/>
                  </a:lnTo>
                  <a:lnTo>
                    <a:pt x="99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3" y="39"/>
                  </a:lnTo>
                  <a:lnTo>
                    <a:pt x="83" y="39"/>
                  </a:lnTo>
                  <a:lnTo>
                    <a:pt x="83" y="39"/>
                  </a:lnTo>
                  <a:lnTo>
                    <a:pt x="79" y="28"/>
                  </a:lnTo>
                  <a:lnTo>
                    <a:pt x="76" y="23"/>
                  </a:lnTo>
                  <a:lnTo>
                    <a:pt x="76" y="21"/>
                  </a:lnTo>
                  <a:lnTo>
                    <a:pt x="72" y="19"/>
                  </a:lnTo>
                  <a:lnTo>
                    <a:pt x="62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1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5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6" y="62"/>
                  </a:lnTo>
                  <a:lnTo>
                    <a:pt x="85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2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3" y="105"/>
                  </a:lnTo>
                  <a:lnTo>
                    <a:pt x="79" y="111"/>
                  </a:lnTo>
                  <a:lnTo>
                    <a:pt x="76" y="113"/>
                  </a:lnTo>
                  <a:lnTo>
                    <a:pt x="70" y="116"/>
                  </a:lnTo>
                  <a:lnTo>
                    <a:pt x="60" y="120"/>
                  </a:lnTo>
                  <a:lnTo>
                    <a:pt x="48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4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</p:grp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2544" y="1785915"/>
            <a:ext cx="82296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42059" y="3502026"/>
            <a:ext cx="2759953" cy="277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57532" y="3502026"/>
            <a:ext cx="2791344" cy="277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09518" y="3502026"/>
            <a:ext cx="2723195" cy="277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3" name="Rectangle 3"/>
          <p:cNvSpPr txBox="1">
            <a:spLocks/>
          </p:cNvSpPr>
          <p:nvPr/>
        </p:nvSpPr>
        <p:spPr>
          <a:xfrm>
            <a:off x="1459267" y="356965"/>
            <a:ext cx="6225466" cy="659591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>
                <a:rot lat="0" lon="0" rev="0"/>
              </a:camera>
              <a:lightRig rig="contrasting" dir="t">
                <a:rot lat="0" lon="0" rev="7500000"/>
              </a:lightRig>
            </a:scene3d>
            <a:sp3d contourW="6350" prstMaterial="metal">
              <a:bevelT w="13081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extLst/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defRPr/>
            </a:pPr>
            <a:r>
              <a:rPr lang="en-ZW" sz="3600" b="1" spc="-150" dirty="0" smtClean="0">
                <a:ln/>
                <a:solidFill>
                  <a:srgbClr val="FFFF00"/>
                </a:solidFill>
                <a:latin typeface="+mj-lt"/>
                <a:ea typeface="+mj-ea"/>
                <a:cs typeface="+mj-cs"/>
              </a:rPr>
              <a:t>Model vs. RSM (POF %)</a:t>
            </a:r>
            <a:endParaRPr lang="en-ZW" sz="3600" b="1" spc="-150" dirty="0">
              <a:ln/>
              <a:solidFill>
                <a:srgbClr val="FFFF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6031" y="1343557"/>
            <a:ext cx="37243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3 Material Slope :  (Normal)</a:t>
            </a:r>
            <a:endParaRPr lang="en-ZW" b="1" dirty="0">
              <a:solidFill>
                <a:srgbClr val="FFFF00"/>
              </a:solidFill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8"/>
          <a:srcRect l="23000" t="38334" r="38667" b="39166"/>
          <a:stretch>
            <a:fillRect/>
          </a:stretch>
        </p:blipFill>
        <p:spPr bwMode="auto">
          <a:xfrm>
            <a:off x="1466808" y="2063505"/>
            <a:ext cx="547695" cy="171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8"/>
          <a:srcRect l="23000" t="38334" r="38667" b="37708"/>
          <a:stretch>
            <a:fillRect/>
          </a:stretch>
        </p:blipFill>
        <p:spPr bwMode="auto">
          <a:xfrm>
            <a:off x="6397650" y="2057835"/>
            <a:ext cx="547695" cy="182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9"/>
          <a:srcRect l="14062" t="27380" r="22048" b="38393"/>
          <a:stretch>
            <a:fillRect/>
          </a:stretch>
        </p:blipFill>
        <p:spPr bwMode="auto">
          <a:xfrm>
            <a:off x="3881425" y="2046269"/>
            <a:ext cx="584208" cy="182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56" name="Group 6"/>
          <p:cNvGrpSpPr>
            <a:grpSpLocks/>
          </p:cNvGrpSpPr>
          <p:nvPr/>
        </p:nvGrpSpPr>
        <p:grpSpPr bwMode="auto">
          <a:xfrm>
            <a:off x="5552598" y="6263695"/>
            <a:ext cx="3051836" cy="435147"/>
            <a:chOff x="722" y="2406"/>
            <a:chExt cx="5023" cy="940"/>
          </a:xfrm>
        </p:grpSpPr>
        <p:sp>
          <p:nvSpPr>
            <p:cNvPr id="57" name="Freeform 7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/>
              <a:ahLst/>
              <a:cxnLst>
                <a:cxn ang="0">
                  <a:pos x="626" y="134"/>
                </a:cxn>
                <a:cxn ang="0">
                  <a:pos x="663" y="238"/>
                </a:cxn>
                <a:cxn ang="0">
                  <a:pos x="686" y="301"/>
                </a:cxn>
                <a:cxn ang="0">
                  <a:pos x="696" y="255"/>
                </a:cxn>
                <a:cxn ang="0">
                  <a:pos x="758" y="8"/>
                </a:cxn>
                <a:cxn ang="0">
                  <a:pos x="761" y="0"/>
                </a:cxn>
                <a:cxn ang="0">
                  <a:pos x="831" y="0"/>
                </a:cxn>
                <a:cxn ang="0">
                  <a:pos x="875" y="0"/>
                </a:cxn>
                <a:cxn ang="0">
                  <a:pos x="863" y="48"/>
                </a:cxn>
                <a:cxn ang="0">
                  <a:pos x="802" y="296"/>
                </a:cxn>
                <a:cxn ang="0">
                  <a:pos x="803" y="299"/>
                </a:cxn>
                <a:cxn ang="0">
                  <a:pos x="902" y="196"/>
                </a:cxn>
                <a:cxn ang="0">
                  <a:pos x="963" y="131"/>
                </a:cxn>
                <a:cxn ang="0">
                  <a:pos x="1062" y="131"/>
                </a:cxn>
                <a:cxn ang="0">
                  <a:pos x="1582" y="131"/>
                </a:cxn>
                <a:cxn ang="0">
                  <a:pos x="1594" y="134"/>
                </a:cxn>
                <a:cxn ang="0">
                  <a:pos x="1577" y="204"/>
                </a:cxn>
                <a:cxn ang="0">
                  <a:pos x="1566" y="247"/>
                </a:cxn>
                <a:cxn ang="0">
                  <a:pos x="1480" y="247"/>
                </a:cxn>
                <a:cxn ang="0">
                  <a:pos x="1027" y="247"/>
                </a:cxn>
                <a:cxn ang="0">
                  <a:pos x="1009" y="255"/>
                </a:cxn>
                <a:cxn ang="0">
                  <a:pos x="796" y="477"/>
                </a:cxn>
                <a:cxn ang="0">
                  <a:pos x="664" y="614"/>
                </a:cxn>
                <a:cxn ang="0">
                  <a:pos x="643" y="558"/>
                </a:cxn>
                <a:cxn ang="0">
                  <a:pos x="538" y="255"/>
                </a:cxn>
                <a:cxn ang="0">
                  <a:pos x="524" y="247"/>
                </a:cxn>
                <a:cxn ang="0">
                  <a:pos x="200" y="247"/>
                </a:cxn>
                <a:cxn ang="0">
                  <a:pos x="0" y="247"/>
                </a:cxn>
                <a:cxn ang="0">
                  <a:pos x="3" y="229"/>
                </a:cxn>
                <a:cxn ang="0">
                  <a:pos x="28" y="134"/>
                </a:cxn>
                <a:cxn ang="0">
                  <a:pos x="40" y="131"/>
                </a:cxn>
                <a:cxn ang="0">
                  <a:pos x="401" y="131"/>
                </a:cxn>
                <a:cxn ang="0">
                  <a:pos x="626" y="131"/>
                </a:cxn>
              </a:cxnLst>
              <a:rect l="0" t="0" r="r" b="b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  <a:lnTo>
                    <a:pt x="626" y="13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58" name="Freeform 8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/>
              <a:ahLst/>
              <a:cxnLst>
                <a:cxn ang="0">
                  <a:pos x="626" y="134"/>
                </a:cxn>
                <a:cxn ang="0">
                  <a:pos x="663" y="238"/>
                </a:cxn>
                <a:cxn ang="0">
                  <a:pos x="686" y="301"/>
                </a:cxn>
                <a:cxn ang="0">
                  <a:pos x="696" y="255"/>
                </a:cxn>
                <a:cxn ang="0">
                  <a:pos x="758" y="8"/>
                </a:cxn>
                <a:cxn ang="0">
                  <a:pos x="761" y="0"/>
                </a:cxn>
                <a:cxn ang="0">
                  <a:pos x="831" y="0"/>
                </a:cxn>
                <a:cxn ang="0">
                  <a:pos x="875" y="0"/>
                </a:cxn>
                <a:cxn ang="0">
                  <a:pos x="863" y="48"/>
                </a:cxn>
                <a:cxn ang="0">
                  <a:pos x="802" y="296"/>
                </a:cxn>
                <a:cxn ang="0">
                  <a:pos x="803" y="299"/>
                </a:cxn>
                <a:cxn ang="0">
                  <a:pos x="902" y="196"/>
                </a:cxn>
                <a:cxn ang="0">
                  <a:pos x="963" y="131"/>
                </a:cxn>
                <a:cxn ang="0">
                  <a:pos x="1062" y="131"/>
                </a:cxn>
                <a:cxn ang="0">
                  <a:pos x="1582" y="131"/>
                </a:cxn>
                <a:cxn ang="0">
                  <a:pos x="1594" y="134"/>
                </a:cxn>
                <a:cxn ang="0">
                  <a:pos x="1577" y="204"/>
                </a:cxn>
                <a:cxn ang="0">
                  <a:pos x="1566" y="247"/>
                </a:cxn>
                <a:cxn ang="0">
                  <a:pos x="1480" y="247"/>
                </a:cxn>
                <a:cxn ang="0">
                  <a:pos x="1027" y="247"/>
                </a:cxn>
                <a:cxn ang="0">
                  <a:pos x="1009" y="255"/>
                </a:cxn>
                <a:cxn ang="0">
                  <a:pos x="796" y="477"/>
                </a:cxn>
                <a:cxn ang="0">
                  <a:pos x="664" y="614"/>
                </a:cxn>
                <a:cxn ang="0">
                  <a:pos x="643" y="558"/>
                </a:cxn>
                <a:cxn ang="0">
                  <a:pos x="538" y="255"/>
                </a:cxn>
                <a:cxn ang="0">
                  <a:pos x="524" y="247"/>
                </a:cxn>
                <a:cxn ang="0">
                  <a:pos x="200" y="247"/>
                </a:cxn>
                <a:cxn ang="0">
                  <a:pos x="0" y="247"/>
                </a:cxn>
                <a:cxn ang="0">
                  <a:pos x="3" y="229"/>
                </a:cxn>
                <a:cxn ang="0">
                  <a:pos x="28" y="134"/>
                </a:cxn>
                <a:cxn ang="0">
                  <a:pos x="40" y="131"/>
                </a:cxn>
                <a:cxn ang="0">
                  <a:pos x="401" y="131"/>
                </a:cxn>
                <a:cxn ang="0">
                  <a:pos x="626" y="131"/>
                </a:cxn>
              </a:cxnLst>
              <a:rect l="0" t="0" r="r" b="b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</a:path>
              </a:pathLst>
            </a:custGeom>
            <a:noFill/>
            <a:ln w="30163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59" name="Freeform 9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/>
              <a:ahLst/>
              <a:cxnLst>
                <a:cxn ang="0">
                  <a:pos x="29" y="1"/>
                </a:cxn>
                <a:cxn ang="0">
                  <a:pos x="37" y="1"/>
                </a:cxn>
                <a:cxn ang="0">
                  <a:pos x="108" y="1"/>
                </a:cxn>
                <a:cxn ang="0">
                  <a:pos x="345" y="1"/>
                </a:cxn>
                <a:cxn ang="0">
                  <a:pos x="528" y="1"/>
                </a:cxn>
                <a:cxn ang="0">
                  <a:pos x="538" y="0"/>
                </a:cxn>
                <a:cxn ang="0">
                  <a:pos x="540" y="8"/>
                </a:cxn>
                <a:cxn ang="0">
                  <a:pos x="560" y="65"/>
                </a:cxn>
                <a:cxn ang="0">
                  <a:pos x="628" y="255"/>
                </a:cxn>
                <a:cxn ang="0">
                  <a:pos x="681" y="399"/>
                </a:cxn>
                <a:cxn ang="0">
                  <a:pos x="684" y="406"/>
                </a:cxn>
                <a:cxn ang="0">
                  <a:pos x="691" y="399"/>
                </a:cxn>
                <a:cxn ang="0">
                  <a:pos x="746" y="343"/>
                </a:cxn>
                <a:cxn ang="0">
                  <a:pos x="930" y="153"/>
                </a:cxn>
                <a:cxn ang="0">
                  <a:pos x="1071" y="8"/>
                </a:cxn>
                <a:cxn ang="0">
                  <a:pos x="1080" y="0"/>
                </a:cxn>
                <a:cxn ang="0">
                  <a:pos x="1089" y="0"/>
                </a:cxn>
                <a:cxn ang="0">
                  <a:pos x="1159" y="0"/>
                </a:cxn>
                <a:cxn ang="0">
                  <a:pos x="1400" y="0"/>
                </a:cxn>
                <a:cxn ang="0">
                  <a:pos x="1584" y="0"/>
                </a:cxn>
                <a:cxn ang="0">
                  <a:pos x="1595" y="0"/>
                </a:cxn>
                <a:cxn ang="0">
                  <a:pos x="1593" y="3"/>
                </a:cxn>
                <a:cxn ang="0">
                  <a:pos x="1590" y="19"/>
                </a:cxn>
                <a:cxn ang="0">
                  <a:pos x="1576" y="75"/>
                </a:cxn>
                <a:cxn ang="0">
                  <a:pos x="1565" y="117"/>
                </a:cxn>
                <a:cxn ang="0">
                  <a:pos x="1565" y="119"/>
                </a:cxn>
                <a:cxn ang="0">
                  <a:pos x="1556" y="119"/>
                </a:cxn>
                <a:cxn ang="0">
                  <a:pos x="1497" y="119"/>
                </a:cxn>
                <a:cxn ang="0">
                  <a:pos x="1296" y="119"/>
                </a:cxn>
                <a:cxn ang="0">
                  <a:pos x="1141" y="119"/>
                </a:cxn>
                <a:cxn ang="0">
                  <a:pos x="1134" y="119"/>
                </a:cxn>
                <a:cxn ang="0">
                  <a:pos x="1124" y="130"/>
                </a:cxn>
                <a:cxn ang="0">
                  <a:pos x="1054" y="202"/>
                </a:cxn>
                <a:cxn ang="0">
                  <a:pos x="814" y="446"/>
                </a:cxn>
                <a:cxn ang="0">
                  <a:pos x="632" y="633"/>
                </a:cxn>
                <a:cxn ang="0">
                  <a:pos x="623" y="642"/>
                </a:cxn>
                <a:cxn ang="0">
                  <a:pos x="619" y="633"/>
                </a:cxn>
                <a:cxn ang="0">
                  <a:pos x="595" y="561"/>
                </a:cxn>
                <a:cxn ang="0">
                  <a:pos x="514" y="316"/>
                </a:cxn>
                <a:cxn ang="0">
                  <a:pos x="452" y="128"/>
                </a:cxn>
                <a:cxn ang="0">
                  <a:pos x="451" y="117"/>
                </a:cxn>
                <a:cxn ang="0">
                  <a:pos x="440" y="119"/>
                </a:cxn>
                <a:cxn ang="0">
                  <a:pos x="380" y="119"/>
                </a:cxn>
                <a:cxn ang="0">
                  <a:pos x="169" y="119"/>
                </a:cxn>
                <a:cxn ang="0">
                  <a:pos x="9" y="119"/>
                </a:cxn>
                <a:cxn ang="0">
                  <a:pos x="0" y="119"/>
                </a:cxn>
                <a:cxn ang="0">
                  <a:pos x="0" y="117"/>
                </a:cxn>
                <a:cxn ang="0">
                  <a:pos x="4" y="102"/>
                </a:cxn>
                <a:cxn ang="0">
                  <a:pos x="16" y="47"/>
                </a:cxn>
                <a:cxn ang="0">
                  <a:pos x="27" y="5"/>
                </a:cxn>
                <a:cxn ang="0">
                  <a:pos x="29" y="1"/>
                </a:cxn>
                <a:cxn ang="0">
                  <a:pos x="29" y="1"/>
                </a:cxn>
              </a:cxnLst>
              <a:rect l="0" t="0" r="r" b="b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  <a:lnTo>
                    <a:pt x="29" y="1"/>
                  </a:lnTo>
                  <a:close/>
                </a:path>
              </a:pathLst>
            </a:custGeom>
            <a:solidFill>
              <a:srgbClr val="C791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60" name="Freeform 10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/>
              <a:ahLst/>
              <a:cxnLst>
                <a:cxn ang="0">
                  <a:pos x="29" y="1"/>
                </a:cxn>
                <a:cxn ang="0">
                  <a:pos x="37" y="1"/>
                </a:cxn>
                <a:cxn ang="0">
                  <a:pos x="108" y="1"/>
                </a:cxn>
                <a:cxn ang="0">
                  <a:pos x="345" y="1"/>
                </a:cxn>
                <a:cxn ang="0">
                  <a:pos x="528" y="1"/>
                </a:cxn>
                <a:cxn ang="0">
                  <a:pos x="538" y="0"/>
                </a:cxn>
                <a:cxn ang="0">
                  <a:pos x="540" y="8"/>
                </a:cxn>
                <a:cxn ang="0">
                  <a:pos x="560" y="65"/>
                </a:cxn>
                <a:cxn ang="0">
                  <a:pos x="628" y="255"/>
                </a:cxn>
                <a:cxn ang="0">
                  <a:pos x="681" y="399"/>
                </a:cxn>
                <a:cxn ang="0">
                  <a:pos x="684" y="406"/>
                </a:cxn>
                <a:cxn ang="0">
                  <a:pos x="691" y="399"/>
                </a:cxn>
                <a:cxn ang="0">
                  <a:pos x="746" y="343"/>
                </a:cxn>
                <a:cxn ang="0">
                  <a:pos x="930" y="153"/>
                </a:cxn>
                <a:cxn ang="0">
                  <a:pos x="1071" y="8"/>
                </a:cxn>
                <a:cxn ang="0">
                  <a:pos x="1080" y="0"/>
                </a:cxn>
                <a:cxn ang="0">
                  <a:pos x="1089" y="0"/>
                </a:cxn>
                <a:cxn ang="0">
                  <a:pos x="1159" y="0"/>
                </a:cxn>
                <a:cxn ang="0">
                  <a:pos x="1400" y="0"/>
                </a:cxn>
                <a:cxn ang="0">
                  <a:pos x="1584" y="0"/>
                </a:cxn>
                <a:cxn ang="0">
                  <a:pos x="1595" y="0"/>
                </a:cxn>
                <a:cxn ang="0">
                  <a:pos x="1593" y="3"/>
                </a:cxn>
                <a:cxn ang="0">
                  <a:pos x="1590" y="19"/>
                </a:cxn>
                <a:cxn ang="0">
                  <a:pos x="1576" y="75"/>
                </a:cxn>
                <a:cxn ang="0">
                  <a:pos x="1565" y="117"/>
                </a:cxn>
                <a:cxn ang="0">
                  <a:pos x="1565" y="119"/>
                </a:cxn>
                <a:cxn ang="0">
                  <a:pos x="1556" y="119"/>
                </a:cxn>
                <a:cxn ang="0">
                  <a:pos x="1497" y="119"/>
                </a:cxn>
                <a:cxn ang="0">
                  <a:pos x="1296" y="119"/>
                </a:cxn>
                <a:cxn ang="0">
                  <a:pos x="1141" y="119"/>
                </a:cxn>
                <a:cxn ang="0">
                  <a:pos x="1134" y="119"/>
                </a:cxn>
                <a:cxn ang="0">
                  <a:pos x="1124" y="130"/>
                </a:cxn>
                <a:cxn ang="0">
                  <a:pos x="1054" y="202"/>
                </a:cxn>
                <a:cxn ang="0">
                  <a:pos x="814" y="446"/>
                </a:cxn>
                <a:cxn ang="0">
                  <a:pos x="632" y="633"/>
                </a:cxn>
                <a:cxn ang="0">
                  <a:pos x="623" y="642"/>
                </a:cxn>
                <a:cxn ang="0">
                  <a:pos x="619" y="633"/>
                </a:cxn>
                <a:cxn ang="0">
                  <a:pos x="595" y="561"/>
                </a:cxn>
                <a:cxn ang="0">
                  <a:pos x="514" y="316"/>
                </a:cxn>
                <a:cxn ang="0">
                  <a:pos x="452" y="128"/>
                </a:cxn>
                <a:cxn ang="0">
                  <a:pos x="451" y="117"/>
                </a:cxn>
                <a:cxn ang="0">
                  <a:pos x="440" y="119"/>
                </a:cxn>
                <a:cxn ang="0">
                  <a:pos x="380" y="119"/>
                </a:cxn>
                <a:cxn ang="0">
                  <a:pos x="169" y="119"/>
                </a:cxn>
                <a:cxn ang="0">
                  <a:pos x="9" y="119"/>
                </a:cxn>
                <a:cxn ang="0">
                  <a:pos x="0" y="119"/>
                </a:cxn>
                <a:cxn ang="0">
                  <a:pos x="0" y="117"/>
                </a:cxn>
                <a:cxn ang="0">
                  <a:pos x="4" y="102"/>
                </a:cxn>
                <a:cxn ang="0">
                  <a:pos x="16" y="47"/>
                </a:cxn>
                <a:cxn ang="0">
                  <a:pos x="27" y="5"/>
                </a:cxn>
                <a:cxn ang="0">
                  <a:pos x="29" y="1"/>
                </a:cxn>
              </a:cxnLst>
              <a:rect l="0" t="0" r="r" b="b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</a:path>
              </a:pathLst>
            </a:custGeom>
            <a:noFill/>
            <a:ln w="30163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61" name="Freeform 11"/>
            <p:cNvSpPr>
              <a:spLocks/>
            </p:cNvSpPr>
            <p:nvPr/>
          </p:nvSpPr>
          <p:spPr bwMode="auto">
            <a:xfrm>
              <a:off x="2458" y="2528"/>
              <a:ext cx="249" cy="309"/>
            </a:xfrm>
            <a:custGeom>
              <a:avLst/>
              <a:gdLst/>
              <a:ahLst/>
              <a:cxnLst>
                <a:cxn ang="0">
                  <a:pos x="45" y="204"/>
                </a:cxn>
                <a:cxn ang="0">
                  <a:pos x="72" y="209"/>
                </a:cxn>
                <a:cxn ang="0">
                  <a:pos x="81" y="239"/>
                </a:cxn>
                <a:cxn ang="0">
                  <a:pos x="91" y="248"/>
                </a:cxn>
                <a:cxn ang="0">
                  <a:pos x="125" y="255"/>
                </a:cxn>
                <a:cxn ang="0">
                  <a:pos x="147" y="253"/>
                </a:cxn>
                <a:cxn ang="0">
                  <a:pos x="165" y="242"/>
                </a:cxn>
                <a:cxn ang="0">
                  <a:pos x="174" y="232"/>
                </a:cxn>
                <a:cxn ang="0">
                  <a:pos x="174" y="218"/>
                </a:cxn>
                <a:cxn ang="0">
                  <a:pos x="172" y="211"/>
                </a:cxn>
                <a:cxn ang="0">
                  <a:pos x="165" y="204"/>
                </a:cxn>
                <a:cxn ang="0">
                  <a:pos x="140" y="195"/>
                </a:cxn>
                <a:cxn ang="0">
                  <a:pos x="110" y="186"/>
                </a:cxn>
                <a:cxn ang="0">
                  <a:pos x="74" y="172"/>
                </a:cxn>
                <a:cxn ang="0">
                  <a:pos x="42" y="156"/>
                </a:cxn>
                <a:cxn ang="0">
                  <a:pos x="24" y="135"/>
                </a:cxn>
                <a:cxn ang="0">
                  <a:pos x="14" y="97"/>
                </a:cxn>
                <a:cxn ang="0">
                  <a:pos x="19" y="72"/>
                </a:cxn>
                <a:cxn ang="0">
                  <a:pos x="54" y="24"/>
                </a:cxn>
                <a:cxn ang="0">
                  <a:pos x="100" y="5"/>
                </a:cxn>
                <a:cxn ang="0">
                  <a:pos x="149" y="2"/>
                </a:cxn>
                <a:cxn ang="0">
                  <a:pos x="219" y="23"/>
                </a:cxn>
                <a:cxn ang="0">
                  <a:pos x="235" y="42"/>
                </a:cxn>
                <a:cxn ang="0">
                  <a:pos x="249" y="97"/>
                </a:cxn>
                <a:cxn ang="0">
                  <a:pos x="204" y="97"/>
                </a:cxn>
                <a:cxn ang="0">
                  <a:pos x="176" y="88"/>
                </a:cxn>
                <a:cxn ang="0">
                  <a:pos x="167" y="67"/>
                </a:cxn>
                <a:cxn ang="0">
                  <a:pos x="142" y="58"/>
                </a:cxn>
                <a:cxn ang="0">
                  <a:pos x="112" y="60"/>
                </a:cxn>
                <a:cxn ang="0">
                  <a:pos x="100" y="67"/>
                </a:cxn>
                <a:cxn ang="0">
                  <a:pos x="89" y="82"/>
                </a:cxn>
                <a:cxn ang="0">
                  <a:pos x="91" y="93"/>
                </a:cxn>
                <a:cxn ang="0">
                  <a:pos x="105" y="105"/>
                </a:cxn>
                <a:cxn ang="0">
                  <a:pos x="140" y="119"/>
                </a:cxn>
                <a:cxn ang="0">
                  <a:pos x="153" y="123"/>
                </a:cxn>
                <a:cxn ang="0">
                  <a:pos x="158" y="125"/>
                </a:cxn>
                <a:cxn ang="0">
                  <a:pos x="205" y="144"/>
                </a:cxn>
                <a:cxn ang="0">
                  <a:pos x="230" y="162"/>
                </a:cxn>
                <a:cxn ang="0">
                  <a:pos x="244" y="181"/>
                </a:cxn>
                <a:cxn ang="0">
                  <a:pos x="248" y="202"/>
                </a:cxn>
                <a:cxn ang="0">
                  <a:pos x="248" y="225"/>
                </a:cxn>
                <a:cxn ang="0">
                  <a:pos x="214" y="281"/>
                </a:cxn>
                <a:cxn ang="0">
                  <a:pos x="188" y="295"/>
                </a:cxn>
                <a:cxn ang="0">
                  <a:pos x="112" y="309"/>
                </a:cxn>
                <a:cxn ang="0">
                  <a:pos x="54" y="301"/>
                </a:cxn>
                <a:cxn ang="0">
                  <a:pos x="21" y="279"/>
                </a:cxn>
                <a:cxn ang="0">
                  <a:pos x="0" y="213"/>
                </a:cxn>
              </a:cxnLst>
              <a:rect l="0" t="0" r="r" b="b"/>
              <a:pathLst>
                <a:path w="249" h="309">
                  <a:moveTo>
                    <a:pt x="0" y="204"/>
                  </a:moveTo>
                  <a:lnTo>
                    <a:pt x="10" y="204"/>
                  </a:lnTo>
                  <a:lnTo>
                    <a:pt x="45" y="204"/>
                  </a:lnTo>
                  <a:lnTo>
                    <a:pt x="72" y="204"/>
                  </a:lnTo>
                  <a:lnTo>
                    <a:pt x="74" y="204"/>
                  </a:lnTo>
                  <a:lnTo>
                    <a:pt x="72" y="209"/>
                  </a:lnTo>
                  <a:lnTo>
                    <a:pt x="72" y="216"/>
                  </a:lnTo>
                  <a:lnTo>
                    <a:pt x="75" y="228"/>
                  </a:lnTo>
                  <a:lnTo>
                    <a:pt x="81" y="239"/>
                  </a:lnTo>
                  <a:lnTo>
                    <a:pt x="84" y="241"/>
                  </a:lnTo>
                  <a:lnTo>
                    <a:pt x="86" y="244"/>
                  </a:lnTo>
                  <a:lnTo>
                    <a:pt x="91" y="248"/>
                  </a:lnTo>
                  <a:lnTo>
                    <a:pt x="103" y="253"/>
                  </a:lnTo>
                  <a:lnTo>
                    <a:pt x="119" y="255"/>
                  </a:lnTo>
                  <a:lnTo>
                    <a:pt x="125" y="255"/>
                  </a:lnTo>
                  <a:lnTo>
                    <a:pt x="128" y="255"/>
                  </a:lnTo>
                  <a:lnTo>
                    <a:pt x="135" y="255"/>
                  </a:lnTo>
                  <a:lnTo>
                    <a:pt x="147" y="253"/>
                  </a:lnTo>
                  <a:lnTo>
                    <a:pt x="156" y="248"/>
                  </a:lnTo>
                  <a:lnTo>
                    <a:pt x="160" y="246"/>
                  </a:lnTo>
                  <a:lnTo>
                    <a:pt x="165" y="242"/>
                  </a:lnTo>
                  <a:lnTo>
                    <a:pt x="168" y="239"/>
                  </a:lnTo>
                  <a:lnTo>
                    <a:pt x="172" y="235"/>
                  </a:lnTo>
                  <a:lnTo>
                    <a:pt x="174" y="232"/>
                  </a:lnTo>
                  <a:lnTo>
                    <a:pt x="174" y="228"/>
                  </a:lnTo>
                  <a:lnTo>
                    <a:pt x="176" y="225"/>
                  </a:lnTo>
                  <a:lnTo>
                    <a:pt x="174" y="218"/>
                  </a:lnTo>
                  <a:lnTo>
                    <a:pt x="174" y="214"/>
                  </a:lnTo>
                  <a:lnTo>
                    <a:pt x="174" y="213"/>
                  </a:lnTo>
                  <a:lnTo>
                    <a:pt x="172" y="211"/>
                  </a:lnTo>
                  <a:lnTo>
                    <a:pt x="170" y="209"/>
                  </a:lnTo>
                  <a:lnTo>
                    <a:pt x="167" y="206"/>
                  </a:lnTo>
                  <a:lnTo>
                    <a:pt x="165" y="204"/>
                  </a:lnTo>
                  <a:lnTo>
                    <a:pt x="158" y="202"/>
                  </a:lnTo>
                  <a:lnTo>
                    <a:pt x="154" y="200"/>
                  </a:lnTo>
                  <a:lnTo>
                    <a:pt x="140" y="195"/>
                  </a:lnTo>
                  <a:lnTo>
                    <a:pt x="126" y="190"/>
                  </a:lnTo>
                  <a:lnTo>
                    <a:pt x="121" y="190"/>
                  </a:lnTo>
                  <a:lnTo>
                    <a:pt x="110" y="186"/>
                  </a:lnTo>
                  <a:lnTo>
                    <a:pt x="93" y="181"/>
                  </a:lnTo>
                  <a:lnTo>
                    <a:pt x="77" y="174"/>
                  </a:lnTo>
                  <a:lnTo>
                    <a:pt x="74" y="172"/>
                  </a:lnTo>
                  <a:lnTo>
                    <a:pt x="68" y="170"/>
                  </a:lnTo>
                  <a:lnTo>
                    <a:pt x="58" y="167"/>
                  </a:lnTo>
                  <a:lnTo>
                    <a:pt x="42" y="156"/>
                  </a:lnTo>
                  <a:lnTo>
                    <a:pt x="30" y="142"/>
                  </a:lnTo>
                  <a:lnTo>
                    <a:pt x="28" y="139"/>
                  </a:lnTo>
                  <a:lnTo>
                    <a:pt x="24" y="135"/>
                  </a:lnTo>
                  <a:lnTo>
                    <a:pt x="21" y="128"/>
                  </a:lnTo>
                  <a:lnTo>
                    <a:pt x="16" y="112"/>
                  </a:lnTo>
                  <a:lnTo>
                    <a:pt x="14" y="97"/>
                  </a:lnTo>
                  <a:lnTo>
                    <a:pt x="16" y="91"/>
                  </a:lnTo>
                  <a:lnTo>
                    <a:pt x="16" y="86"/>
                  </a:lnTo>
                  <a:lnTo>
                    <a:pt x="19" y="72"/>
                  </a:lnTo>
                  <a:lnTo>
                    <a:pt x="30" y="49"/>
                  </a:lnTo>
                  <a:lnTo>
                    <a:pt x="47" y="30"/>
                  </a:lnTo>
                  <a:lnTo>
                    <a:pt x="54" y="24"/>
                  </a:lnTo>
                  <a:lnTo>
                    <a:pt x="59" y="21"/>
                  </a:lnTo>
                  <a:lnTo>
                    <a:pt x="72" y="16"/>
                  </a:lnTo>
                  <a:lnTo>
                    <a:pt x="100" y="5"/>
                  </a:lnTo>
                  <a:lnTo>
                    <a:pt x="132" y="2"/>
                  </a:lnTo>
                  <a:lnTo>
                    <a:pt x="142" y="0"/>
                  </a:lnTo>
                  <a:lnTo>
                    <a:pt x="149" y="2"/>
                  </a:lnTo>
                  <a:lnTo>
                    <a:pt x="167" y="2"/>
                  </a:lnTo>
                  <a:lnTo>
                    <a:pt x="195" y="10"/>
                  </a:lnTo>
                  <a:lnTo>
                    <a:pt x="219" y="23"/>
                  </a:lnTo>
                  <a:lnTo>
                    <a:pt x="225" y="26"/>
                  </a:lnTo>
                  <a:lnTo>
                    <a:pt x="228" y="31"/>
                  </a:lnTo>
                  <a:lnTo>
                    <a:pt x="235" y="42"/>
                  </a:lnTo>
                  <a:lnTo>
                    <a:pt x="246" y="63"/>
                  </a:lnTo>
                  <a:lnTo>
                    <a:pt x="249" y="89"/>
                  </a:lnTo>
                  <a:lnTo>
                    <a:pt x="249" y="97"/>
                  </a:lnTo>
                  <a:lnTo>
                    <a:pt x="248" y="97"/>
                  </a:lnTo>
                  <a:lnTo>
                    <a:pt x="237" y="97"/>
                  </a:lnTo>
                  <a:lnTo>
                    <a:pt x="204" y="97"/>
                  </a:lnTo>
                  <a:lnTo>
                    <a:pt x="177" y="97"/>
                  </a:lnTo>
                  <a:lnTo>
                    <a:pt x="177" y="97"/>
                  </a:lnTo>
                  <a:lnTo>
                    <a:pt x="176" y="88"/>
                  </a:lnTo>
                  <a:lnTo>
                    <a:pt x="172" y="77"/>
                  </a:lnTo>
                  <a:lnTo>
                    <a:pt x="167" y="70"/>
                  </a:lnTo>
                  <a:lnTo>
                    <a:pt x="167" y="67"/>
                  </a:lnTo>
                  <a:lnTo>
                    <a:pt x="160" y="63"/>
                  </a:lnTo>
                  <a:lnTo>
                    <a:pt x="154" y="61"/>
                  </a:lnTo>
                  <a:lnTo>
                    <a:pt x="142" y="58"/>
                  </a:lnTo>
                  <a:lnTo>
                    <a:pt x="132" y="56"/>
                  </a:lnTo>
                  <a:lnTo>
                    <a:pt x="123" y="58"/>
                  </a:lnTo>
                  <a:lnTo>
                    <a:pt x="112" y="60"/>
                  </a:lnTo>
                  <a:lnTo>
                    <a:pt x="103" y="65"/>
                  </a:lnTo>
                  <a:lnTo>
                    <a:pt x="102" y="65"/>
                  </a:lnTo>
                  <a:lnTo>
                    <a:pt x="100" y="67"/>
                  </a:lnTo>
                  <a:lnTo>
                    <a:pt x="96" y="68"/>
                  </a:lnTo>
                  <a:lnTo>
                    <a:pt x="91" y="75"/>
                  </a:lnTo>
                  <a:lnTo>
                    <a:pt x="89" y="82"/>
                  </a:lnTo>
                  <a:lnTo>
                    <a:pt x="89" y="82"/>
                  </a:lnTo>
                  <a:lnTo>
                    <a:pt x="89" y="89"/>
                  </a:lnTo>
                  <a:lnTo>
                    <a:pt x="91" y="93"/>
                  </a:lnTo>
                  <a:lnTo>
                    <a:pt x="93" y="97"/>
                  </a:lnTo>
                  <a:lnTo>
                    <a:pt x="96" y="100"/>
                  </a:lnTo>
                  <a:lnTo>
                    <a:pt x="105" y="105"/>
                  </a:lnTo>
                  <a:lnTo>
                    <a:pt x="116" y="111"/>
                  </a:lnTo>
                  <a:lnTo>
                    <a:pt x="132" y="118"/>
                  </a:lnTo>
                  <a:lnTo>
                    <a:pt x="140" y="119"/>
                  </a:lnTo>
                  <a:lnTo>
                    <a:pt x="144" y="121"/>
                  </a:lnTo>
                  <a:lnTo>
                    <a:pt x="149" y="123"/>
                  </a:lnTo>
                  <a:lnTo>
                    <a:pt x="153" y="123"/>
                  </a:lnTo>
                  <a:lnTo>
                    <a:pt x="154" y="123"/>
                  </a:lnTo>
                  <a:lnTo>
                    <a:pt x="156" y="125"/>
                  </a:lnTo>
                  <a:lnTo>
                    <a:pt x="158" y="125"/>
                  </a:lnTo>
                  <a:lnTo>
                    <a:pt x="165" y="128"/>
                  </a:lnTo>
                  <a:lnTo>
                    <a:pt x="181" y="133"/>
                  </a:lnTo>
                  <a:lnTo>
                    <a:pt x="205" y="144"/>
                  </a:lnTo>
                  <a:lnTo>
                    <a:pt x="221" y="153"/>
                  </a:lnTo>
                  <a:lnTo>
                    <a:pt x="225" y="155"/>
                  </a:lnTo>
                  <a:lnTo>
                    <a:pt x="230" y="162"/>
                  </a:lnTo>
                  <a:lnTo>
                    <a:pt x="237" y="170"/>
                  </a:lnTo>
                  <a:lnTo>
                    <a:pt x="242" y="179"/>
                  </a:lnTo>
                  <a:lnTo>
                    <a:pt x="244" y="181"/>
                  </a:lnTo>
                  <a:lnTo>
                    <a:pt x="244" y="184"/>
                  </a:lnTo>
                  <a:lnTo>
                    <a:pt x="246" y="190"/>
                  </a:lnTo>
                  <a:lnTo>
                    <a:pt x="248" y="202"/>
                  </a:lnTo>
                  <a:lnTo>
                    <a:pt x="248" y="214"/>
                  </a:lnTo>
                  <a:lnTo>
                    <a:pt x="249" y="216"/>
                  </a:lnTo>
                  <a:lnTo>
                    <a:pt x="248" y="225"/>
                  </a:lnTo>
                  <a:lnTo>
                    <a:pt x="244" y="237"/>
                  </a:lnTo>
                  <a:lnTo>
                    <a:pt x="232" y="262"/>
                  </a:lnTo>
                  <a:lnTo>
                    <a:pt x="214" y="281"/>
                  </a:lnTo>
                  <a:lnTo>
                    <a:pt x="209" y="285"/>
                  </a:lnTo>
                  <a:lnTo>
                    <a:pt x="202" y="290"/>
                  </a:lnTo>
                  <a:lnTo>
                    <a:pt x="188" y="295"/>
                  </a:lnTo>
                  <a:lnTo>
                    <a:pt x="158" y="306"/>
                  </a:lnTo>
                  <a:lnTo>
                    <a:pt x="121" y="309"/>
                  </a:lnTo>
                  <a:lnTo>
                    <a:pt x="112" y="309"/>
                  </a:lnTo>
                  <a:lnTo>
                    <a:pt x="102" y="309"/>
                  </a:lnTo>
                  <a:lnTo>
                    <a:pt x="84" y="309"/>
                  </a:lnTo>
                  <a:lnTo>
                    <a:pt x="54" y="301"/>
                  </a:lnTo>
                  <a:lnTo>
                    <a:pt x="30" y="288"/>
                  </a:lnTo>
                  <a:lnTo>
                    <a:pt x="26" y="283"/>
                  </a:lnTo>
                  <a:lnTo>
                    <a:pt x="21" y="279"/>
                  </a:lnTo>
                  <a:lnTo>
                    <a:pt x="14" y="269"/>
                  </a:lnTo>
                  <a:lnTo>
                    <a:pt x="3" y="244"/>
                  </a:lnTo>
                  <a:lnTo>
                    <a:pt x="0" y="213"/>
                  </a:lnTo>
                  <a:lnTo>
                    <a:pt x="0" y="204"/>
                  </a:lnTo>
                  <a:lnTo>
                    <a:pt x="0" y="20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62" name="Freeform 12"/>
            <p:cNvSpPr>
              <a:spLocks noEditPoints="1"/>
            </p:cNvSpPr>
            <p:nvPr/>
          </p:nvSpPr>
          <p:spPr bwMode="auto">
            <a:xfrm>
              <a:off x="2743" y="2535"/>
              <a:ext cx="270" cy="294"/>
            </a:xfrm>
            <a:custGeom>
              <a:avLst/>
              <a:gdLst/>
              <a:ahLst/>
              <a:cxnLst>
                <a:cxn ang="0">
                  <a:pos x="124" y="125"/>
                </a:cxn>
                <a:cxn ang="0">
                  <a:pos x="149" y="125"/>
                </a:cxn>
                <a:cxn ang="0">
                  <a:pos x="177" y="119"/>
                </a:cxn>
                <a:cxn ang="0">
                  <a:pos x="186" y="112"/>
                </a:cxn>
                <a:cxn ang="0">
                  <a:pos x="195" y="91"/>
                </a:cxn>
                <a:cxn ang="0">
                  <a:pos x="186" y="70"/>
                </a:cxn>
                <a:cxn ang="0">
                  <a:pos x="174" y="63"/>
                </a:cxn>
                <a:cxn ang="0">
                  <a:pos x="152" y="60"/>
                </a:cxn>
                <a:cxn ang="0">
                  <a:pos x="96" y="60"/>
                </a:cxn>
                <a:cxn ang="0">
                  <a:pos x="93" y="102"/>
                </a:cxn>
                <a:cxn ang="0">
                  <a:pos x="91" y="125"/>
                </a:cxn>
                <a:cxn ang="0">
                  <a:pos x="0" y="288"/>
                </a:cxn>
                <a:cxn ang="0">
                  <a:pos x="24" y="7"/>
                </a:cxn>
                <a:cxn ang="0">
                  <a:pos x="47" y="0"/>
                </a:cxn>
                <a:cxn ang="0">
                  <a:pos x="168" y="0"/>
                </a:cxn>
                <a:cxn ang="0">
                  <a:pos x="221" y="9"/>
                </a:cxn>
                <a:cxn ang="0">
                  <a:pos x="253" y="24"/>
                </a:cxn>
                <a:cxn ang="0">
                  <a:pos x="267" y="53"/>
                </a:cxn>
                <a:cxn ang="0">
                  <a:pos x="268" y="88"/>
                </a:cxn>
                <a:cxn ang="0">
                  <a:pos x="256" y="121"/>
                </a:cxn>
                <a:cxn ang="0">
                  <a:pos x="246" y="133"/>
                </a:cxn>
                <a:cxn ang="0">
                  <a:pos x="218" y="153"/>
                </a:cxn>
                <a:cxn ang="0">
                  <a:pos x="235" y="165"/>
                </a:cxn>
                <a:cxn ang="0">
                  <a:pos x="244" y="183"/>
                </a:cxn>
                <a:cxn ang="0">
                  <a:pos x="247" y="218"/>
                </a:cxn>
                <a:cxn ang="0">
                  <a:pos x="247" y="232"/>
                </a:cxn>
                <a:cxn ang="0">
                  <a:pos x="246" y="250"/>
                </a:cxn>
                <a:cxn ang="0">
                  <a:pos x="251" y="279"/>
                </a:cxn>
                <a:cxn ang="0">
                  <a:pos x="254" y="292"/>
                </a:cxn>
                <a:cxn ang="0">
                  <a:pos x="253" y="294"/>
                </a:cxn>
                <a:cxn ang="0">
                  <a:pos x="175" y="294"/>
                </a:cxn>
                <a:cxn ang="0">
                  <a:pos x="172" y="279"/>
                </a:cxn>
                <a:cxn ang="0">
                  <a:pos x="172" y="248"/>
                </a:cxn>
                <a:cxn ang="0">
                  <a:pos x="172" y="220"/>
                </a:cxn>
                <a:cxn ang="0">
                  <a:pos x="170" y="200"/>
                </a:cxn>
                <a:cxn ang="0">
                  <a:pos x="158" y="190"/>
                </a:cxn>
                <a:cxn ang="0">
                  <a:pos x="135" y="184"/>
                </a:cxn>
                <a:cxn ang="0">
                  <a:pos x="103" y="184"/>
                </a:cxn>
                <a:cxn ang="0">
                  <a:pos x="84" y="188"/>
                </a:cxn>
                <a:cxn ang="0">
                  <a:pos x="75" y="292"/>
                </a:cxn>
                <a:cxn ang="0">
                  <a:pos x="63" y="294"/>
                </a:cxn>
                <a:cxn ang="0">
                  <a:pos x="0" y="294"/>
                </a:cxn>
              </a:cxnLst>
              <a:rect l="0" t="0" r="r" b="b"/>
              <a:pathLst>
                <a:path w="270" h="294">
                  <a:moveTo>
                    <a:pt x="91" y="125"/>
                  </a:moveTo>
                  <a:lnTo>
                    <a:pt x="100" y="125"/>
                  </a:lnTo>
                  <a:lnTo>
                    <a:pt x="124" y="125"/>
                  </a:lnTo>
                  <a:lnTo>
                    <a:pt x="145" y="125"/>
                  </a:lnTo>
                  <a:lnTo>
                    <a:pt x="147" y="125"/>
                  </a:lnTo>
                  <a:lnTo>
                    <a:pt x="149" y="125"/>
                  </a:lnTo>
                  <a:lnTo>
                    <a:pt x="156" y="125"/>
                  </a:lnTo>
                  <a:lnTo>
                    <a:pt x="168" y="123"/>
                  </a:lnTo>
                  <a:lnTo>
                    <a:pt x="177" y="119"/>
                  </a:lnTo>
                  <a:lnTo>
                    <a:pt x="181" y="118"/>
                  </a:lnTo>
                  <a:lnTo>
                    <a:pt x="182" y="116"/>
                  </a:lnTo>
                  <a:lnTo>
                    <a:pt x="186" y="112"/>
                  </a:lnTo>
                  <a:lnTo>
                    <a:pt x="191" y="104"/>
                  </a:lnTo>
                  <a:lnTo>
                    <a:pt x="193" y="95"/>
                  </a:lnTo>
                  <a:lnTo>
                    <a:pt x="195" y="91"/>
                  </a:lnTo>
                  <a:lnTo>
                    <a:pt x="193" y="84"/>
                  </a:lnTo>
                  <a:lnTo>
                    <a:pt x="191" y="77"/>
                  </a:lnTo>
                  <a:lnTo>
                    <a:pt x="186" y="70"/>
                  </a:lnTo>
                  <a:lnTo>
                    <a:pt x="186" y="68"/>
                  </a:lnTo>
                  <a:lnTo>
                    <a:pt x="179" y="65"/>
                  </a:lnTo>
                  <a:lnTo>
                    <a:pt x="174" y="63"/>
                  </a:lnTo>
                  <a:lnTo>
                    <a:pt x="163" y="61"/>
                  </a:lnTo>
                  <a:lnTo>
                    <a:pt x="154" y="60"/>
                  </a:lnTo>
                  <a:lnTo>
                    <a:pt x="152" y="60"/>
                  </a:lnTo>
                  <a:lnTo>
                    <a:pt x="144" y="60"/>
                  </a:lnTo>
                  <a:lnTo>
                    <a:pt x="117" y="60"/>
                  </a:lnTo>
                  <a:lnTo>
                    <a:pt x="96" y="60"/>
                  </a:lnTo>
                  <a:lnTo>
                    <a:pt x="96" y="60"/>
                  </a:lnTo>
                  <a:lnTo>
                    <a:pt x="94" y="70"/>
                  </a:lnTo>
                  <a:lnTo>
                    <a:pt x="93" y="102"/>
                  </a:lnTo>
                  <a:lnTo>
                    <a:pt x="91" y="125"/>
                  </a:lnTo>
                  <a:lnTo>
                    <a:pt x="91" y="125"/>
                  </a:lnTo>
                  <a:lnTo>
                    <a:pt x="91" y="125"/>
                  </a:lnTo>
                  <a:lnTo>
                    <a:pt x="91" y="125"/>
                  </a:lnTo>
                  <a:close/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47" y="0"/>
                  </a:lnTo>
                  <a:lnTo>
                    <a:pt x="114" y="0"/>
                  </a:lnTo>
                  <a:lnTo>
                    <a:pt x="165" y="0"/>
                  </a:lnTo>
                  <a:lnTo>
                    <a:pt x="168" y="0"/>
                  </a:lnTo>
                  <a:lnTo>
                    <a:pt x="177" y="2"/>
                  </a:lnTo>
                  <a:lnTo>
                    <a:pt x="193" y="2"/>
                  </a:lnTo>
                  <a:lnTo>
                    <a:pt x="221" y="9"/>
                  </a:lnTo>
                  <a:lnTo>
                    <a:pt x="244" y="19"/>
                  </a:lnTo>
                  <a:lnTo>
                    <a:pt x="249" y="21"/>
                  </a:lnTo>
                  <a:lnTo>
                    <a:pt x="253" y="24"/>
                  </a:lnTo>
                  <a:lnTo>
                    <a:pt x="258" y="33"/>
                  </a:lnTo>
                  <a:lnTo>
                    <a:pt x="263" y="42"/>
                  </a:lnTo>
                  <a:lnTo>
                    <a:pt x="267" y="53"/>
                  </a:lnTo>
                  <a:lnTo>
                    <a:pt x="270" y="77"/>
                  </a:lnTo>
                  <a:lnTo>
                    <a:pt x="270" y="82"/>
                  </a:lnTo>
                  <a:lnTo>
                    <a:pt x="268" y="88"/>
                  </a:lnTo>
                  <a:lnTo>
                    <a:pt x="267" y="95"/>
                  </a:lnTo>
                  <a:lnTo>
                    <a:pt x="263" y="109"/>
                  </a:lnTo>
                  <a:lnTo>
                    <a:pt x="256" y="121"/>
                  </a:lnTo>
                  <a:lnTo>
                    <a:pt x="254" y="123"/>
                  </a:lnTo>
                  <a:lnTo>
                    <a:pt x="251" y="126"/>
                  </a:lnTo>
                  <a:lnTo>
                    <a:pt x="246" y="133"/>
                  </a:lnTo>
                  <a:lnTo>
                    <a:pt x="235" y="144"/>
                  </a:lnTo>
                  <a:lnTo>
                    <a:pt x="221" y="151"/>
                  </a:lnTo>
                  <a:lnTo>
                    <a:pt x="218" y="153"/>
                  </a:lnTo>
                  <a:lnTo>
                    <a:pt x="219" y="155"/>
                  </a:lnTo>
                  <a:lnTo>
                    <a:pt x="225" y="158"/>
                  </a:lnTo>
                  <a:lnTo>
                    <a:pt x="235" y="165"/>
                  </a:lnTo>
                  <a:lnTo>
                    <a:pt x="240" y="172"/>
                  </a:lnTo>
                  <a:lnTo>
                    <a:pt x="242" y="174"/>
                  </a:lnTo>
                  <a:lnTo>
                    <a:pt x="244" y="183"/>
                  </a:lnTo>
                  <a:lnTo>
                    <a:pt x="246" y="188"/>
                  </a:lnTo>
                  <a:lnTo>
                    <a:pt x="247" y="204"/>
                  </a:lnTo>
                  <a:lnTo>
                    <a:pt x="247" y="218"/>
                  </a:lnTo>
                  <a:lnTo>
                    <a:pt x="247" y="221"/>
                  </a:lnTo>
                  <a:lnTo>
                    <a:pt x="247" y="225"/>
                  </a:lnTo>
                  <a:lnTo>
                    <a:pt x="247" y="232"/>
                  </a:lnTo>
                  <a:lnTo>
                    <a:pt x="247" y="241"/>
                  </a:lnTo>
                  <a:lnTo>
                    <a:pt x="247" y="243"/>
                  </a:lnTo>
                  <a:lnTo>
                    <a:pt x="246" y="250"/>
                  </a:lnTo>
                  <a:lnTo>
                    <a:pt x="246" y="260"/>
                  </a:lnTo>
                  <a:lnTo>
                    <a:pt x="249" y="274"/>
                  </a:lnTo>
                  <a:lnTo>
                    <a:pt x="251" y="279"/>
                  </a:lnTo>
                  <a:lnTo>
                    <a:pt x="254" y="285"/>
                  </a:lnTo>
                  <a:lnTo>
                    <a:pt x="256" y="285"/>
                  </a:lnTo>
                  <a:lnTo>
                    <a:pt x="254" y="292"/>
                  </a:lnTo>
                  <a:lnTo>
                    <a:pt x="254" y="294"/>
                  </a:lnTo>
                  <a:lnTo>
                    <a:pt x="254" y="294"/>
                  </a:lnTo>
                  <a:lnTo>
                    <a:pt x="253" y="294"/>
                  </a:lnTo>
                  <a:lnTo>
                    <a:pt x="240" y="294"/>
                  </a:lnTo>
                  <a:lnTo>
                    <a:pt x="203" y="294"/>
                  </a:lnTo>
                  <a:lnTo>
                    <a:pt x="175" y="294"/>
                  </a:lnTo>
                  <a:lnTo>
                    <a:pt x="175" y="294"/>
                  </a:lnTo>
                  <a:lnTo>
                    <a:pt x="172" y="286"/>
                  </a:lnTo>
                  <a:lnTo>
                    <a:pt x="172" y="279"/>
                  </a:lnTo>
                  <a:lnTo>
                    <a:pt x="172" y="265"/>
                  </a:lnTo>
                  <a:lnTo>
                    <a:pt x="172" y="251"/>
                  </a:lnTo>
                  <a:lnTo>
                    <a:pt x="172" y="248"/>
                  </a:lnTo>
                  <a:lnTo>
                    <a:pt x="172" y="241"/>
                  </a:lnTo>
                  <a:lnTo>
                    <a:pt x="172" y="227"/>
                  </a:lnTo>
                  <a:lnTo>
                    <a:pt x="172" y="220"/>
                  </a:lnTo>
                  <a:lnTo>
                    <a:pt x="174" y="218"/>
                  </a:lnTo>
                  <a:lnTo>
                    <a:pt x="172" y="211"/>
                  </a:lnTo>
                  <a:lnTo>
                    <a:pt x="170" y="200"/>
                  </a:lnTo>
                  <a:lnTo>
                    <a:pt x="165" y="193"/>
                  </a:lnTo>
                  <a:lnTo>
                    <a:pt x="165" y="192"/>
                  </a:lnTo>
                  <a:lnTo>
                    <a:pt x="158" y="190"/>
                  </a:lnTo>
                  <a:lnTo>
                    <a:pt x="154" y="188"/>
                  </a:lnTo>
                  <a:lnTo>
                    <a:pt x="144" y="186"/>
                  </a:lnTo>
                  <a:lnTo>
                    <a:pt x="135" y="184"/>
                  </a:lnTo>
                  <a:lnTo>
                    <a:pt x="133" y="184"/>
                  </a:lnTo>
                  <a:lnTo>
                    <a:pt x="126" y="184"/>
                  </a:lnTo>
                  <a:lnTo>
                    <a:pt x="103" y="184"/>
                  </a:lnTo>
                  <a:lnTo>
                    <a:pt x="86" y="184"/>
                  </a:lnTo>
                  <a:lnTo>
                    <a:pt x="86" y="184"/>
                  </a:lnTo>
                  <a:lnTo>
                    <a:pt x="84" y="188"/>
                  </a:lnTo>
                  <a:lnTo>
                    <a:pt x="84" y="202"/>
                  </a:lnTo>
                  <a:lnTo>
                    <a:pt x="79" y="253"/>
                  </a:lnTo>
                  <a:lnTo>
                    <a:pt x="75" y="292"/>
                  </a:lnTo>
                  <a:lnTo>
                    <a:pt x="75" y="294"/>
                  </a:lnTo>
                  <a:lnTo>
                    <a:pt x="73" y="294"/>
                  </a:lnTo>
                  <a:lnTo>
                    <a:pt x="63" y="294"/>
                  </a:lnTo>
                  <a:lnTo>
                    <a:pt x="28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3" name="Freeform 13"/>
            <p:cNvSpPr>
              <a:spLocks/>
            </p:cNvSpPr>
            <p:nvPr/>
          </p:nvSpPr>
          <p:spPr bwMode="auto">
            <a:xfrm>
              <a:off x="3045" y="2535"/>
              <a:ext cx="297" cy="294"/>
            </a:xfrm>
            <a:custGeom>
              <a:avLst/>
              <a:gdLst/>
              <a:ahLst/>
              <a:cxnLst>
                <a:cxn ang="0">
                  <a:pos x="0" y="294"/>
                </a:cxn>
                <a:cxn ang="0">
                  <a:pos x="0" y="288"/>
                </a:cxn>
                <a:cxn ang="0">
                  <a:pos x="3" y="248"/>
                </a:cxn>
                <a:cxn ang="0">
                  <a:pos x="16" y="111"/>
                </a:cxn>
                <a:cxn ang="0">
                  <a:pos x="25" y="7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72" y="0"/>
                </a:cxn>
                <a:cxn ang="0">
                  <a:pos x="98" y="0"/>
                </a:cxn>
                <a:cxn ang="0">
                  <a:pos x="100" y="0"/>
                </a:cxn>
                <a:cxn ang="0">
                  <a:pos x="98" y="3"/>
                </a:cxn>
                <a:cxn ang="0">
                  <a:pos x="98" y="17"/>
                </a:cxn>
                <a:cxn ang="0">
                  <a:pos x="93" y="70"/>
                </a:cxn>
                <a:cxn ang="0">
                  <a:pos x="91" y="111"/>
                </a:cxn>
                <a:cxn ang="0">
                  <a:pos x="91" y="112"/>
                </a:cxn>
                <a:cxn ang="0">
                  <a:pos x="93" y="111"/>
                </a:cxn>
                <a:cxn ang="0">
                  <a:pos x="109" y="95"/>
                </a:cxn>
                <a:cxn ang="0">
                  <a:pos x="162" y="44"/>
                </a:cxn>
                <a:cxn ang="0">
                  <a:pos x="202" y="3"/>
                </a:cxn>
                <a:cxn ang="0">
                  <a:pos x="206" y="0"/>
                </a:cxn>
                <a:cxn ang="0">
                  <a:pos x="207" y="0"/>
                </a:cxn>
                <a:cxn ang="0">
                  <a:pos x="220" y="0"/>
                </a:cxn>
                <a:cxn ang="0">
                  <a:pos x="262" y="0"/>
                </a:cxn>
                <a:cxn ang="0">
                  <a:pos x="294" y="0"/>
                </a:cxn>
                <a:cxn ang="0">
                  <a:pos x="297" y="0"/>
                </a:cxn>
                <a:cxn ang="0">
                  <a:pos x="294" y="3"/>
                </a:cxn>
                <a:cxn ang="0">
                  <a:pos x="276" y="19"/>
                </a:cxn>
                <a:cxn ang="0">
                  <a:pos x="214" y="77"/>
                </a:cxn>
                <a:cxn ang="0">
                  <a:pos x="167" y="121"/>
                </a:cxn>
                <a:cxn ang="0">
                  <a:pos x="165" y="123"/>
                </a:cxn>
                <a:cxn ang="0">
                  <a:pos x="167" y="126"/>
                </a:cxn>
                <a:cxn ang="0">
                  <a:pos x="181" y="151"/>
                </a:cxn>
                <a:cxn ang="0">
                  <a:pos x="232" y="230"/>
                </a:cxn>
                <a:cxn ang="0">
                  <a:pos x="269" y="292"/>
                </a:cxn>
                <a:cxn ang="0">
                  <a:pos x="272" y="294"/>
                </a:cxn>
                <a:cxn ang="0">
                  <a:pos x="269" y="294"/>
                </a:cxn>
                <a:cxn ang="0">
                  <a:pos x="258" y="294"/>
                </a:cxn>
                <a:cxn ang="0">
                  <a:pos x="216" y="294"/>
                </a:cxn>
                <a:cxn ang="0">
                  <a:pos x="185" y="294"/>
                </a:cxn>
                <a:cxn ang="0">
                  <a:pos x="183" y="294"/>
                </a:cxn>
                <a:cxn ang="0">
                  <a:pos x="181" y="292"/>
                </a:cxn>
                <a:cxn ang="0">
                  <a:pos x="170" y="276"/>
                </a:cxn>
                <a:cxn ang="0">
                  <a:pos x="137" y="221"/>
                </a:cxn>
                <a:cxn ang="0">
                  <a:pos x="111" y="179"/>
                </a:cxn>
                <a:cxn ang="0">
                  <a:pos x="111" y="176"/>
                </a:cxn>
                <a:cxn ang="0">
                  <a:pos x="109" y="177"/>
                </a:cxn>
                <a:cxn ang="0">
                  <a:pos x="105" y="181"/>
                </a:cxn>
                <a:cxn ang="0">
                  <a:pos x="93" y="193"/>
                </a:cxn>
                <a:cxn ang="0">
                  <a:pos x="83" y="202"/>
                </a:cxn>
                <a:cxn ang="0">
                  <a:pos x="83" y="202"/>
                </a:cxn>
                <a:cxn ang="0">
                  <a:pos x="81" y="206"/>
                </a:cxn>
                <a:cxn ang="0">
                  <a:pos x="81" y="218"/>
                </a:cxn>
                <a:cxn ang="0">
                  <a:pos x="75" y="260"/>
                </a:cxn>
                <a:cxn ang="0">
                  <a:pos x="74" y="292"/>
                </a:cxn>
                <a:cxn ang="0">
                  <a:pos x="74" y="294"/>
                </a:cxn>
                <a:cxn ang="0">
                  <a:pos x="72" y="294"/>
                </a:cxn>
                <a:cxn ang="0">
                  <a:pos x="61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297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6" y="111"/>
                  </a:lnTo>
                  <a:lnTo>
                    <a:pt x="25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72" y="0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98" y="3"/>
                  </a:lnTo>
                  <a:lnTo>
                    <a:pt x="98" y="17"/>
                  </a:lnTo>
                  <a:lnTo>
                    <a:pt x="93" y="70"/>
                  </a:lnTo>
                  <a:lnTo>
                    <a:pt x="91" y="111"/>
                  </a:lnTo>
                  <a:lnTo>
                    <a:pt x="91" y="112"/>
                  </a:lnTo>
                  <a:lnTo>
                    <a:pt x="93" y="111"/>
                  </a:lnTo>
                  <a:lnTo>
                    <a:pt x="109" y="95"/>
                  </a:lnTo>
                  <a:lnTo>
                    <a:pt x="162" y="44"/>
                  </a:lnTo>
                  <a:lnTo>
                    <a:pt x="202" y="3"/>
                  </a:lnTo>
                  <a:lnTo>
                    <a:pt x="206" y="0"/>
                  </a:lnTo>
                  <a:lnTo>
                    <a:pt x="207" y="0"/>
                  </a:lnTo>
                  <a:lnTo>
                    <a:pt x="220" y="0"/>
                  </a:lnTo>
                  <a:lnTo>
                    <a:pt x="262" y="0"/>
                  </a:lnTo>
                  <a:lnTo>
                    <a:pt x="294" y="0"/>
                  </a:lnTo>
                  <a:lnTo>
                    <a:pt x="297" y="0"/>
                  </a:lnTo>
                  <a:lnTo>
                    <a:pt x="294" y="3"/>
                  </a:lnTo>
                  <a:lnTo>
                    <a:pt x="276" y="19"/>
                  </a:lnTo>
                  <a:lnTo>
                    <a:pt x="214" y="77"/>
                  </a:lnTo>
                  <a:lnTo>
                    <a:pt x="167" y="121"/>
                  </a:lnTo>
                  <a:lnTo>
                    <a:pt x="165" y="123"/>
                  </a:lnTo>
                  <a:lnTo>
                    <a:pt x="167" y="126"/>
                  </a:lnTo>
                  <a:lnTo>
                    <a:pt x="181" y="151"/>
                  </a:lnTo>
                  <a:lnTo>
                    <a:pt x="232" y="230"/>
                  </a:lnTo>
                  <a:lnTo>
                    <a:pt x="269" y="292"/>
                  </a:lnTo>
                  <a:lnTo>
                    <a:pt x="272" y="294"/>
                  </a:lnTo>
                  <a:lnTo>
                    <a:pt x="269" y="294"/>
                  </a:lnTo>
                  <a:lnTo>
                    <a:pt x="258" y="294"/>
                  </a:lnTo>
                  <a:lnTo>
                    <a:pt x="216" y="294"/>
                  </a:lnTo>
                  <a:lnTo>
                    <a:pt x="185" y="294"/>
                  </a:lnTo>
                  <a:lnTo>
                    <a:pt x="183" y="294"/>
                  </a:lnTo>
                  <a:lnTo>
                    <a:pt x="181" y="292"/>
                  </a:lnTo>
                  <a:lnTo>
                    <a:pt x="170" y="276"/>
                  </a:lnTo>
                  <a:lnTo>
                    <a:pt x="137" y="221"/>
                  </a:lnTo>
                  <a:lnTo>
                    <a:pt x="111" y="179"/>
                  </a:lnTo>
                  <a:lnTo>
                    <a:pt x="111" y="176"/>
                  </a:lnTo>
                  <a:lnTo>
                    <a:pt x="109" y="177"/>
                  </a:lnTo>
                  <a:lnTo>
                    <a:pt x="105" y="181"/>
                  </a:lnTo>
                  <a:lnTo>
                    <a:pt x="93" y="193"/>
                  </a:lnTo>
                  <a:lnTo>
                    <a:pt x="83" y="202"/>
                  </a:lnTo>
                  <a:lnTo>
                    <a:pt x="83" y="202"/>
                  </a:lnTo>
                  <a:lnTo>
                    <a:pt x="81" y="206"/>
                  </a:lnTo>
                  <a:lnTo>
                    <a:pt x="81" y="218"/>
                  </a:lnTo>
                  <a:lnTo>
                    <a:pt x="75" y="260"/>
                  </a:lnTo>
                  <a:lnTo>
                    <a:pt x="74" y="292"/>
                  </a:lnTo>
                  <a:lnTo>
                    <a:pt x="74" y="294"/>
                  </a:lnTo>
                  <a:lnTo>
                    <a:pt x="72" y="294"/>
                  </a:lnTo>
                  <a:lnTo>
                    <a:pt x="61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4" name="Freeform 14"/>
            <p:cNvSpPr>
              <a:spLocks/>
            </p:cNvSpPr>
            <p:nvPr/>
          </p:nvSpPr>
          <p:spPr bwMode="auto">
            <a:xfrm>
              <a:off x="3465" y="2528"/>
              <a:ext cx="281" cy="309"/>
            </a:xfrm>
            <a:custGeom>
              <a:avLst/>
              <a:gdLst/>
              <a:ahLst/>
              <a:cxnLst>
                <a:cxn ang="0">
                  <a:pos x="269" y="207"/>
                </a:cxn>
                <a:cxn ang="0">
                  <a:pos x="248" y="253"/>
                </a:cxn>
                <a:cxn ang="0">
                  <a:pos x="223" y="279"/>
                </a:cxn>
                <a:cxn ang="0">
                  <a:pos x="202" y="293"/>
                </a:cxn>
                <a:cxn ang="0">
                  <a:pos x="141" y="309"/>
                </a:cxn>
                <a:cxn ang="0">
                  <a:pos x="121" y="309"/>
                </a:cxn>
                <a:cxn ang="0">
                  <a:pos x="65" y="295"/>
                </a:cxn>
                <a:cxn ang="0">
                  <a:pos x="32" y="267"/>
                </a:cxn>
                <a:cxn ang="0">
                  <a:pos x="16" y="246"/>
                </a:cxn>
                <a:cxn ang="0">
                  <a:pos x="0" y="169"/>
                </a:cxn>
                <a:cxn ang="0">
                  <a:pos x="2" y="146"/>
                </a:cxn>
                <a:cxn ang="0">
                  <a:pos x="21" y="84"/>
                </a:cxn>
                <a:cxn ang="0">
                  <a:pos x="51" y="44"/>
                </a:cxn>
                <a:cxn ang="0">
                  <a:pos x="74" y="24"/>
                </a:cxn>
                <a:cxn ang="0">
                  <a:pos x="151" y="2"/>
                </a:cxn>
                <a:cxn ang="0">
                  <a:pos x="171" y="2"/>
                </a:cxn>
                <a:cxn ang="0">
                  <a:pos x="218" y="10"/>
                </a:cxn>
                <a:cxn ang="0">
                  <a:pos x="250" y="28"/>
                </a:cxn>
                <a:cxn ang="0">
                  <a:pos x="262" y="44"/>
                </a:cxn>
                <a:cxn ang="0">
                  <a:pos x="280" y="98"/>
                </a:cxn>
                <a:cxn ang="0">
                  <a:pos x="280" y="105"/>
                </a:cxn>
                <a:cxn ang="0">
                  <a:pos x="236" y="105"/>
                </a:cxn>
                <a:cxn ang="0">
                  <a:pos x="209" y="105"/>
                </a:cxn>
                <a:cxn ang="0">
                  <a:pos x="202" y="86"/>
                </a:cxn>
                <a:cxn ang="0">
                  <a:pos x="193" y="74"/>
                </a:cxn>
                <a:cxn ang="0">
                  <a:pos x="179" y="68"/>
                </a:cxn>
                <a:cxn ang="0">
                  <a:pos x="157" y="63"/>
                </a:cxn>
                <a:cxn ang="0">
                  <a:pos x="141" y="65"/>
                </a:cxn>
                <a:cxn ang="0">
                  <a:pos x="107" y="84"/>
                </a:cxn>
                <a:cxn ang="0">
                  <a:pos x="100" y="93"/>
                </a:cxn>
                <a:cxn ang="0">
                  <a:pos x="84" y="123"/>
                </a:cxn>
                <a:cxn ang="0">
                  <a:pos x="79" y="155"/>
                </a:cxn>
                <a:cxn ang="0">
                  <a:pos x="77" y="176"/>
                </a:cxn>
                <a:cxn ang="0">
                  <a:pos x="88" y="220"/>
                </a:cxn>
                <a:cxn ang="0">
                  <a:pos x="93" y="228"/>
                </a:cxn>
                <a:cxn ang="0">
                  <a:pos x="106" y="239"/>
                </a:cxn>
                <a:cxn ang="0">
                  <a:pos x="121" y="246"/>
                </a:cxn>
                <a:cxn ang="0">
                  <a:pos x="137" y="246"/>
                </a:cxn>
                <a:cxn ang="0">
                  <a:pos x="150" y="246"/>
                </a:cxn>
                <a:cxn ang="0">
                  <a:pos x="176" y="237"/>
                </a:cxn>
                <a:cxn ang="0">
                  <a:pos x="181" y="232"/>
                </a:cxn>
                <a:cxn ang="0">
                  <a:pos x="195" y="216"/>
                </a:cxn>
                <a:cxn ang="0">
                  <a:pos x="202" y="199"/>
                </a:cxn>
                <a:cxn ang="0">
                  <a:pos x="244" y="199"/>
                </a:cxn>
                <a:cxn ang="0">
                  <a:pos x="273" y="199"/>
                </a:cxn>
              </a:cxnLst>
              <a:rect l="0" t="0" r="r" b="b"/>
              <a:pathLst>
                <a:path w="281" h="309">
                  <a:moveTo>
                    <a:pt x="273" y="199"/>
                  </a:moveTo>
                  <a:lnTo>
                    <a:pt x="269" y="207"/>
                  </a:lnTo>
                  <a:lnTo>
                    <a:pt x="264" y="225"/>
                  </a:lnTo>
                  <a:lnTo>
                    <a:pt x="248" y="253"/>
                  </a:lnTo>
                  <a:lnTo>
                    <a:pt x="229" y="276"/>
                  </a:lnTo>
                  <a:lnTo>
                    <a:pt x="223" y="279"/>
                  </a:lnTo>
                  <a:lnTo>
                    <a:pt x="216" y="285"/>
                  </a:lnTo>
                  <a:lnTo>
                    <a:pt x="202" y="293"/>
                  </a:lnTo>
                  <a:lnTo>
                    <a:pt x="174" y="306"/>
                  </a:lnTo>
                  <a:lnTo>
                    <a:pt x="141" y="309"/>
                  </a:lnTo>
                  <a:lnTo>
                    <a:pt x="132" y="309"/>
                  </a:lnTo>
                  <a:lnTo>
                    <a:pt x="121" y="309"/>
                  </a:lnTo>
                  <a:lnTo>
                    <a:pt x="100" y="308"/>
                  </a:lnTo>
                  <a:lnTo>
                    <a:pt x="65" y="295"/>
                  </a:lnTo>
                  <a:lnTo>
                    <a:pt x="37" y="274"/>
                  </a:lnTo>
                  <a:lnTo>
                    <a:pt x="32" y="267"/>
                  </a:lnTo>
                  <a:lnTo>
                    <a:pt x="25" y="260"/>
                  </a:lnTo>
                  <a:lnTo>
                    <a:pt x="16" y="246"/>
                  </a:lnTo>
                  <a:lnTo>
                    <a:pt x="2" y="209"/>
                  </a:lnTo>
                  <a:lnTo>
                    <a:pt x="0" y="169"/>
                  </a:lnTo>
                  <a:lnTo>
                    <a:pt x="2" y="156"/>
                  </a:lnTo>
                  <a:lnTo>
                    <a:pt x="2" y="146"/>
                  </a:lnTo>
                  <a:lnTo>
                    <a:pt x="5" y="123"/>
                  </a:lnTo>
                  <a:lnTo>
                    <a:pt x="21" y="84"/>
                  </a:lnTo>
                  <a:lnTo>
                    <a:pt x="44" y="53"/>
                  </a:lnTo>
                  <a:lnTo>
                    <a:pt x="51" y="44"/>
                  </a:lnTo>
                  <a:lnTo>
                    <a:pt x="58" y="37"/>
                  </a:lnTo>
                  <a:lnTo>
                    <a:pt x="74" y="24"/>
                  </a:lnTo>
                  <a:lnTo>
                    <a:pt x="111" y="9"/>
                  </a:lnTo>
                  <a:lnTo>
                    <a:pt x="151" y="2"/>
                  </a:lnTo>
                  <a:lnTo>
                    <a:pt x="164" y="0"/>
                  </a:lnTo>
                  <a:lnTo>
                    <a:pt x="171" y="2"/>
                  </a:lnTo>
                  <a:lnTo>
                    <a:pt x="188" y="3"/>
                  </a:lnTo>
                  <a:lnTo>
                    <a:pt x="218" y="10"/>
                  </a:lnTo>
                  <a:lnTo>
                    <a:pt x="243" y="24"/>
                  </a:lnTo>
                  <a:lnTo>
                    <a:pt x="250" y="28"/>
                  </a:lnTo>
                  <a:lnTo>
                    <a:pt x="253" y="33"/>
                  </a:lnTo>
                  <a:lnTo>
                    <a:pt x="262" y="44"/>
                  </a:lnTo>
                  <a:lnTo>
                    <a:pt x="274" y="70"/>
                  </a:lnTo>
                  <a:lnTo>
                    <a:pt x="280" y="98"/>
                  </a:lnTo>
                  <a:lnTo>
                    <a:pt x="281" y="105"/>
                  </a:lnTo>
                  <a:lnTo>
                    <a:pt x="280" y="105"/>
                  </a:lnTo>
                  <a:lnTo>
                    <a:pt x="269" y="105"/>
                  </a:lnTo>
                  <a:lnTo>
                    <a:pt x="236" y="105"/>
                  </a:lnTo>
                  <a:lnTo>
                    <a:pt x="209" y="105"/>
                  </a:lnTo>
                  <a:lnTo>
                    <a:pt x="209" y="105"/>
                  </a:lnTo>
                  <a:lnTo>
                    <a:pt x="206" y="97"/>
                  </a:lnTo>
                  <a:lnTo>
                    <a:pt x="202" y="86"/>
                  </a:lnTo>
                  <a:lnTo>
                    <a:pt x="195" y="77"/>
                  </a:lnTo>
                  <a:lnTo>
                    <a:pt x="193" y="74"/>
                  </a:lnTo>
                  <a:lnTo>
                    <a:pt x="185" y="70"/>
                  </a:lnTo>
                  <a:lnTo>
                    <a:pt x="179" y="68"/>
                  </a:lnTo>
                  <a:lnTo>
                    <a:pt x="167" y="65"/>
                  </a:lnTo>
                  <a:lnTo>
                    <a:pt x="157" y="63"/>
                  </a:lnTo>
                  <a:lnTo>
                    <a:pt x="151" y="65"/>
                  </a:lnTo>
                  <a:lnTo>
                    <a:pt x="141" y="65"/>
                  </a:lnTo>
                  <a:lnTo>
                    <a:pt x="123" y="72"/>
                  </a:lnTo>
                  <a:lnTo>
                    <a:pt x="107" y="84"/>
                  </a:lnTo>
                  <a:lnTo>
                    <a:pt x="104" y="88"/>
                  </a:lnTo>
                  <a:lnTo>
                    <a:pt x="100" y="93"/>
                  </a:lnTo>
                  <a:lnTo>
                    <a:pt x="93" y="102"/>
                  </a:lnTo>
                  <a:lnTo>
                    <a:pt x="84" y="123"/>
                  </a:lnTo>
                  <a:lnTo>
                    <a:pt x="79" y="149"/>
                  </a:lnTo>
                  <a:lnTo>
                    <a:pt x="79" y="155"/>
                  </a:lnTo>
                  <a:lnTo>
                    <a:pt x="77" y="163"/>
                  </a:lnTo>
                  <a:lnTo>
                    <a:pt x="77" y="176"/>
                  </a:lnTo>
                  <a:lnTo>
                    <a:pt x="81" y="200"/>
                  </a:lnTo>
                  <a:lnTo>
                    <a:pt x="88" y="220"/>
                  </a:lnTo>
                  <a:lnTo>
                    <a:pt x="92" y="223"/>
                  </a:lnTo>
                  <a:lnTo>
                    <a:pt x="93" y="228"/>
                  </a:lnTo>
                  <a:lnTo>
                    <a:pt x="99" y="234"/>
                  </a:lnTo>
                  <a:lnTo>
                    <a:pt x="106" y="239"/>
                  </a:lnTo>
                  <a:lnTo>
                    <a:pt x="113" y="242"/>
                  </a:lnTo>
                  <a:lnTo>
                    <a:pt x="121" y="246"/>
                  </a:lnTo>
                  <a:lnTo>
                    <a:pt x="132" y="246"/>
                  </a:lnTo>
                  <a:lnTo>
                    <a:pt x="137" y="246"/>
                  </a:lnTo>
                  <a:lnTo>
                    <a:pt x="141" y="246"/>
                  </a:lnTo>
                  <a:lnTo>
                    <a:pt x="150" y="246"/>
                  </a:lnTo>
                  <a:lnTo>
                    <a:pt x="164" y="242"/>
                  </a:lnTo>
                  <a:lnTo>
                    <a:pt x="176" y="237"/>
                  </a:lnTo>
                  <a:lnTo>
                    <a:pt x="179" y="234"/>
                  </a:lnTo>
                  <a:lnTo>
                    <a:pt x="181" y="232"/>
                  </a:lnTo>
                  <a:lnTo>
                    <a:pt x="186" y="228"/>
                  </a:lnTo>
                  <a:lnTo>
                    <a:pt x="195" y="216"/>
                  </a:lnTo>
                  <a:lnTo>
                    <a:pt x="201" y="204"/>
                  </a:lnTo>
                  <a:lnTo>
                    <a:pt x="202" y="199"/>
                  </a:lnTo>
                  <a:lnTo>
                    <a:pt x="213" y="199"/>
                  </a:lnTo>
                  <a:lnTo>
                    <a:pt x="244" y="199"/>
                  </a:lnTo>
                  <a:lnTo>
                    <a:pt x="271" y="199"/>
                  </a:lnTo>
                  <a:lnTo>
                    <a:pt x="273" y="199"/>
                  </a:lnTo>
                  <a:lnTo>
                    <a:pt x="273" y="199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5" name="Freeform 15"/>
            <p:cNvSpPr>
              <a:spLocks noEditPoints="1"/>
            </p:cNvSpPr>
            <p:nvPr/>
          </p:nvSpPr>
          <p:spPr bwMode="auto">
            <a:xfrm>
              <a:off x="3764" y="2605"/>
              <a:ext cx="232" cy="232"/>
            </a:xfrm>
            <a:custGeom>
              <a:avLst/>
              <a:gdLst/>
              <a:ahLst/>
              <a:cxnLst>
                <a:cxn ang="0">
                  <a:pos x="72" y="120"/>
                </a:cxn>
                <a:cxn ang="0">
                  <a:pos x="74" y="146"/>
                </a:cxn>
                <a:cxn ang="0">
                  <a:pos x="81" y="160"/>
                </a:cxn>
                <a:cxn ang="0">
                  <a:pos x="86" y="169"/>
                </a:cxn>
                <a:cxn ang="0">
                  <a:pos x="107" y="178"/>
                </a:cxn>
                <a:cxn ang="0">
                  <a:pos x="112" y="178"/>
                </a:cxn>
                <a:cxn ang="0">
                  <a:pos x="127" y="176"/>
                </a:cxn>
                <a:cxn ang="0">
                  <a:pos x="144" y="160"/>
                </a:cxn>
                <a:cxn ang="0">
                  <a:pos x="149" y="153"/>
                </a:cxn>
                <a:cxn ang="0">
                  <a:pos x="158" y="120"/>
                </a:cxn>
                <a:cxn ang="0">
                  <a:pos x="160" y="111"/>
                </a:cxn>
                <a:cxn ang="0">
                  <a:pos x="156" y="85"/>
                </a:cxn>
                <a:cxn ang="0">
                  <a:pos x="151" y="69"/>
                </a:cxn>
                <a:cxn ang="0">
                  <a:pos x="146" y="63"/>
                </a:cxn>
                <a:cxn ang="0">
                  <a:pos x="135" y="56"/>
                </a:cxn>
                <a:cxn ang="0">
                  <a:pos x="123" y="55"/>
                </a:cxn>
                <a:cxn ang="0">
                  <a:pos x="111" y="55"/>
                </a:cxn>
                <a:cxn ang="0">
                  <a:pos x="95" y="63"/>
                </a:cxn>
                <a:cxn ang="0">
                  <a:pos x="86" y="72"/>
                </a:cxn>
                <a:cxn ang="0">
                  <a:pos x="77" y="93"/>
                </a:cxn>
                <a:cxn ang="0">
                  <a:pos x="74" y="114"/>
                </a:cxn>
                <a:cxn ang="0">
                  <a:pos x="72" y="125"/>
                </a:cxn>
                <a:cxn ang="0">
                  <a:pos x="72" y="116"/>
                </a:cxn>
                <a:cxn ang="0">
                  <a:pos x="74" y="114"/>
                </a:cxn>
                <a:cxn ang="0">
                  <a:pos x="2" y="107"/>
                </a:cxn>
                <a:cxn ang="0">
                  <a:pos x="16" y="60"/>
                </a:cxn>
                <a:cxn ang="0">
                  <a:pos x="39" y="30"/>
                </a:cxn>
                <a:cxn ang="0">
                  <a:pos x="56" y="18"/>
                </a:cxn>
                <a:cxn ang="0">
                  <a:pos x="118" y="2"/>
                </a:cxn>
                <a:cxn ang="0">
                  <a:pos x="135" y="2"/>
                </a:cxn>
                <a:cxn ang="0">
                  <a:pos x="181" y="11"/>
                </a:cxn>
                <a:cxn ang="0">
                  <a:pos x="209" y="30"/>
                </a:cxn>
                <a:cxn ang="0">
                  <a:pos x="220" y="48"/>
                </a:cxn>
                <a:cxn ang="0">
                  <a:pos x="232" y="90"/>
                </a:cxn>
                <a:cxn ang="0">
                  <a:pos x="230" y="125"/>
                </a:cxn>
                <a:cxn ang="0">
                  <a:pos x="216" y="171"/>
                </a:cxn>
                <a:cxn ang="0">
                  <a:pos x="193" y="201"/>
                </a:cxn>
                <a:cxn ang="0">
                  <a:pos x="176" y="215"/>
                </a:cxn>
                <a:cxn ang="0">
                  <a:pos x="114" y="232"/>
                </a:cxn>
                <a:cxn ang="0">
                  <a:pos x="97" y="232"/>
                </a:cxn>
                <a:cxn ang="0">
                  <a:pos x="51" y="222"/>
                </a:cxn>
                <a:cxn ang="0">
                  <a:pos x="25" y="201"/>
                </a:cxn>
                <a:cxn ang="0">
                  <a:pos x="12" y="185"/>
                </a:cxn>
                <a:cxn ang="0">
                  <a:pos x="0" y="125"/>
                </a:cxn>
                <a:cxn ang="0">
                  <a:pos x="2" y="107"/>
                </a:cxn>
                <a:cxn ang="0">
                  <a:pos x="2" y="104"/>
                </a:cxn>
                <a:cxn ang="0">
                  <a:pos x="2" y="114"/>
                </a:cxn>
              </a:cxnLst>
              <a:rect l="0" t="0" r="r" b="b"/>
              <a:pathLst>
                <a:path w="232" h="232">
                  <a:moveTo>
                    <a:pt x="74" y="114"/>
                  </a:moveTo>
                  <a:lnTo>
                    <a:pt x="72" y="120"/>
                  </a:lnTo>
                  <a:lnTo>
                    <a:pt x="72" y="130"/>
                  </a:lnTo>
                  <a:lnTo>
                    <a:pt x="74" y="146"/>
                  </a:lnTo>
                  <a:lnTo>
                    <a:pt x="79" y="158"/>
                  </a:lnTo>
                  <a:lnTo>
                    <a:pt x="81" y="160"/>
                  </a:lnTo>
                  <a:lnTo>
                    <a:pt x="83" y="164"/>
                  </a:lnTo>
                  <a:lnTo>
                    <a:pt x="86" y="169"/>
                  </a:lnTo>
                  <a:lnTo>
                    <a:pt x="95" y="176"/>
                  </a:lnTo>
                  <a:lnTo>
                    <a:pt x="107" y="178"/>
                  </a:lnTo>
                  <a:lnTo>
                    <a:pt x="111" y="178"/>
                  </a:lnTo>
                  <a:lnTo>
                    <a:pt x="112" y="178"/>
                  </a:lnTo>
                  <a:lnTo>
                    <a:pt x="120" y="178"/>
                  </a:lnTo>
                  <a:lnTo>
                    <a:pt x="127" y="176"/>
                  </a:lnTo>
                  <a:lnTo>
                    <a:pt x="137" y="169"/>
                  </a:lnTo>
                  <a:lnTo>
                    <a:pt x="144" y="160"/>
                  </a:lnTo>
                  <a:lnTo>
                    <a:pt x="146" y="158"/>
                  </a:lnTo>
                  <a:lnTo>
                    <a:pt x="149" y="153"/>
                  </a:lnTo>
                  <a:lnTo>
                    <a:pt x="155" y="139"/>
                  </a:lnTo>
                  <a:lnTo>
                    <a:pt x="158" y="120"/>
                  </a:lnTo>
                  <a:lnTo>
                    <a:pt x="160" y="114"/>
                  </a:lnTo>
                  <a:lnTo>
                    <a:pt x="160" y="111"/>
                  </a:lnTo>
                  <a:lnTo>
                    <a:pt x="160" y="102"/>
                  </a:lnTo>
                  <a:lnTo>
                    <a:pt x="156" y="85"/>
                  </a:lnTo>
                  <a:lnTo>
                    <a:pt x="151" y="72"/>
                  </a:lnTo>
                  <a:lnTo>
                    <a:pt x="151" y="69"/>
                  </a:lnTo>
                  <a:lnTo>
                    <a:pt x="149" y="67"/>
                  </a:lnTo>
                  <a:lnTo>
                    <a:pt x="146" y="63"/>
                  </a:lnTo>
                  <a:lnTo>
                    <a:pt x="141" y="60"/>
                  </a:lnTo>
                  <a:lnTo>
                    <a:pt x="135" y="56"/>
                  </a:lnTo>
                  <a:lnTo>
                    <a:pt x="130" y="55"/>
                  </a:lnTo>
                  <a:lnTo>
                    <a:pt x="123" y="55"/>
                  </a:lnTo>
                  <a:lnTo>
                    <a:pt x="121" y="53"/>
                  </a:lnTo>
                  <a:lnTo>
                    <a:pt x="111" y="55"/>
                  </a:lnTo>
                  <a:lnTo>
                    <a:pt x="105" y="56"/>
                  </a:lnTo>
                  <a:lnTo>
                    <a:pt x="95" y="63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9"/>
                  </a:lnTo>
                  <a:lnTo>
                    <a:pt x="77" y="93"/>
                  </a:lnTo>
                  <a:lnTo>
                    <a:pt x="74" y="111"/>
                  </a:lnTo>
                  <a:lnTo>
                    <a:pt x="74" y="114"/>
                  </a:lnTo>
                  <a:lnTo>
                    <a:pt x="72" y="120"/>
                  </a:lnTo>
                  <a:lnTo>
                    <a:pt x="72" y="125"/>
                  </a:lnTo>
                  <a:lnTo>
                    <a:pt x="72" y="122"/>
                  </a:lnTo>
                  <a:lnTo>
                    <a:pt x="72" y="116"/>
                  </a:lnTo>
                  <a:lnTo>
                    <a:pt x="74" y="114"/>
                  </a:lnTo>
                  <a:lnTo>
                    <a:pt x="74" y="114"/>
                  </a:lnTo>
                  <a:close/>
                  <a:moveTo>
                    <a:pt x="2" y="114"/>
                  </a:moveTo>
                  <a:lnTo>
                    <a:pt x="2" y="107"/>
                  </a:lnTo>
                  <a:lnTo>
                    <a:pt x="5" y="90"/>
                  </a:lnTo>
                  <a:lnTo>
                    <a:pt x="16" y="60"/>
                  </a:lnTo>
                  <a:lnTo>
                    <a:pt x="33" y="35"/>
                  </a:lnTo>
                  <a:lnTo>
                    <a:pt x="39" y="30"/>
                  </a:lnTo>
                  <a:lnTo>
                    <a:pt x="44" y="27"/>
                  </a:lnTo>
                  <a:lnTo>
                    <a:pt x="56" y="18"/>
                  </a:lnTo>
                  <a:lnTo>
                    <a:pt x="84" y="7"/>
                  </a:lnTo>
                  <a:lnTo>
                    <a:pt x="118" y="2"/>
                  </a:lnTo>
                  <a:lnTo>
                    <a:pt x="127" y="0"/>
                  </a:lnTo>
                  <a:lnTo>
                    <a:pt x="135" y="2"/>
                  </a:lnTo>
                  <a:lnTo>
                    <a:pt x="151" y="4"/>
                  </a:lnTo>
                  <a:lnTo>
                    <a:pt x="181" y="11"/>
                  </a:lnTo>
                  <a:lnTo>
                    <a:pt x="204" y="27"/>
                  </a:lnTo>
                  <a:lnTo>
                    <a:pt x="209" y="30"/>
                  </a:lnTo>
                  <a:lnTo>
                    <a:pt x="213" y="35"/>
                  </a:lnTo>
                  <a:lnTo>
                    <a:pt x="220" y="48"/>
                  </a:lnTo>
                  <a:lnTo>
                    <a:pt x="227" y="60"/>
                  </a:lnTo>
                  <a:lnTo>
                    <a:pt x="232" y="90"/>
                  </a:lnTo>
                  <a:lnTo>
                    <a:pt x="232" y="114"/>
                  </a:lnTo>
                  <a:lnTo>
                    <a:pt x="230" y="125"/>
                  </a:lnTo>
                  <a:lnTo>
                    <a:pt x="227" y="141"/>
                  </a:lnTo>
                  <a:lnTo>
                    <a:pt x="216" y="171"/>
                  </a:lnTo>
                  <a:lnTo>
                    <a:pt x="199" y="195"/>
                  </a:lnTo>
                  <a:lnTo>
                    <a:pt x="193" y="201"/>
                  </a:lnTo>
                  <a:lnTo>
                    <a:pt x="186" y="206"/>
                  </a:lnTo>
                  <a:lnTo>
                    <a:pt x="176" y="215"/>
                  </a:lnTo>
                  <a:lnTo>
                    <a:pt x="148" y="227"/>
                  </a:lnTo>
                  <a:lnTo>
                    <a:pt x="114" y="232"/>
                  </a:lnTo>
                  <a:lnTo>
                    <a:pt x="105" y="232"/>
                  </a:lnTo>
                  <a:lnTo>
                    <a:pt x="97" y="232"/>
                  </a:lnTo>
                  <a:lnTo>
                    <a:pt x="79" y="231"/>
                  </a:lnTo>
                  <a:lnTo>
                    <a:pt x="51" y="222"/>
                  </a:lnTo>
                  <a:lnTo>
                    <a:pt x="28" y="206"/>
                  </a:lnTo>
                  <a:lnTo>
                    <a:pt x="25" y="201"/>
                  </a:lnTo>
                  <a:lnTo>
                    <a:pt x="19" y="195"/>
                  </a:lnTo>
                  <a:lnTo>
                    <a:pt x="12" y="185"/>
                  </a:lnTo>
                  <a:lnTo>
                    <a:pt x="2" y="157"/>
                  </a:lnTo>
                  <a:lnTo>
                    <a:pt x="0" y="125"/>
                  </a:lnTo>
                  <a:lnTo>
                    <a:pt x="2" y="114"/>
                  </a:lnTo>
                  <a:lnTo>
                    <a:pt x="2" y="107"/>
                  </a:lnTo>
                  <a:lnTo>
                    <a:pt x="2" y="100"/>
                  </a:lnTo>
                  <a:lnTo>
                    <a:pt x="2" y="104"/>
                  </a:lnTo>
                  <a:lnTo>
                    <a:pt x="2" y="114"/>
                  </a:lnTo>
                  <a:lnTo>
                    <a:pt x="2" y="114"/>
                  </a:lnTo>
                  <a:lnTo>
                    <a:pt x="2" y="11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6" name="Freeform 16"/>
            <p:cNvSpPr>
              <a:spLocks/>
            </p:cNvSpPr>
            <p:nvPr/>
          </p:nvSpPr>
          <p:spPr bwMode="auto">
            <a:xfrm>
              <a:off x="4022" y="2607"/>
              <a:ext cx="222" cy="222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11" y="88"/>
                </a:cxn>
                <a:cxn ang="0">
                  <a:pos x="20" y="5"/>
                </a:cxn>
                <a:cxn ang="0">
                  <a:pos x="62" y="5"/>
                </a:cxn>
                <a:cxn ang="0">
                  <a:pos x="90" y="5"/>
                </a:cxn>
                <a:cxn ang="0">
                  <a:pos x="87" y="23"/>
                </a:cxn>
                <a:cxn ang="0">
                  <a:pos x="87" y="33"/>
                </a:cxn>
                <a:cxn ang="0">
                  <a:pos x="92" y="28"/>
                </a:cxn>
                <a:cxn ang="0">
                  <a:pos x="113" y="12"/>
                </a:cxn>
                <a:cxn ang="0">
                  <a:pos x="125" y="5"/>
                </a:cxn>
                <a:cxn ang="0">
                  <a:pos x="152" y="2"/>
                </a:cxn>
                <a:cxn ang="0">
                  <a:pos x="162" y="2"/>
                </a:cxn>
                <a:cxn ang="0">
                  <a:pos x="192" y="7"/>
                </a:cxn>
                <a:cxn ang="0">
                  <a:pos x="210" y="19"/>
                </a:cxn>
                <a:cxn ang="0">
                  <a:pos x="215" y="32"/>
                </a:cxn>
                <a:cxn ang="0">
                  <a:pos x="222" y="61"/>
                </a:cxn>
                <a:cxn ang="0">
                  <a:pos x="220" y="84"/>
                </a:cxn>
                <a:cxn ang="0">
                  <a:pos x="213" y="169"/>
                </a:cxn>
                <a:cxn ang="0">
                  <a:pos x="210" y="222"/>
                </a:cxn>
                <a:cxn ang="0">
                  <a:pos x="197" y="222"/>
                </a:cxn>
                <a:cxn ang="0">
                  <a:pos x="138" y="222"/>
                </a:cxn>
                <a:cxn ang="0">
                  <a:pos x="138" y="220"/>
                </a:cxn>
                <a:cxn ang="0">
                  <a:pos x="143" y="155"/>
                </a:cxn>
                <a:cxn ang="0">
                  <a:pos x="148" y="112"/>
                </a:cxn>
                <a:cxn ang="0">
                  <a:pos x="148" y="95"/>
                </a:cxn>
                <a:cxn ang="0">
                  <a:pos x="145" y="67"/>
                </a:cxn>
                <a:cxn ang="0">
                  <a:pos x="141" y="60"/>
                </a:cxn>
                <a:cxn ang="0">
                  <a:pos x="134" y="56"/>
                </a:cxn>
                <a:cxn ang="0">
                  <a:pos x="123" y="54"/>
                </a:cxn>
                <a:cxn ang="0">
                  <a:pos x="113" y="54"/>
                </a:cxn>
                <a:cxn ang="0">
                  <a:pos x="99" y="61"/>
                </a:cxn>
                <a:cxn ang="0">
                  <a:pos x="92" y="69"/>
                </a:cxn>
                <a:cxn ang="0">
                  <a:pos x="85" y="86"/>
                </a:cxn>
                <a:cxn ang="0">
                  <a:pos x="81" y="105"/>
                </a:cxn>
                <a:cxn ang="0">
                  <a:pos x="80" y="125"/>
                </a:cxn>
                <a:cxn ang="0">
                  <a:pos x="72" y="220"/>
                </a:cxn>
                <a:cxn ang="0">
                  <a:pos x="71" y="222"/>
                </a:cxn>
                <a:cxn ang="0">
                  <a:pos x="27" y="222"/>
                </a:cxn>
                <a:cxn ang="0">
                  <a:pos x="0" y="222"/>
                </a:cxn>
              </a:cxnLst>
              <a:rect l="0" t="0" r="r" b="b"/>
              <a:pathLst>
                <a:path w="222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1" y="88"/>
                  </a:lnTo>
                  <a:lnTo>
                    <a:pt x="18" y="10"/>
                  </a:lnTo>
                  <a:lnTo>
                    <a:pt x="20" y="5"/>
                  </a:lnTo>
                  <a:lnTo>
                    <a:pt x="30" y="5"/>
                  </a:lnTo>
                  <a:lnTo>
                    <a:pt x="62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7" y="23"/>
                  </a:lnTo>
                  <a:lnTo>
                    <a:pt x="87" y="33"/>
                  </a:lnTo>
                  <a:lnTo>
                    <a:pt x="87" y="33"/>
                  </a:lnTo>
                  <a:lnTo>
                    <a:pt x="88" y="32"/>
                  </a:lnTo>
                  <a:lnTo>
                    <a:pt x="92" y="28"/>
                  </a:lnTo>
                  <a:lnTo>
                    <a:pt x="102" y="19"/>
                  </a:lnTo>
                  <a:lnTo>
                    <a:pt x="113" y="12"/>
                  </a:lnTo>
                  <a:lnTo>
                    <a:pt x="116" y="9"/>
                  </a:lnTo>
                  <a:lnTo>
                    <a:pt x="125" y="5"/>
                  </a:lnTo>
                  <a:lnTo>
                    <a:pt x="138" y="2"/>
                  </a:lnTo>
                  <a:lnTo>
                    <a:pt x="152" y="2"/>
                  </a:lnTo>
                  <a:lnTo>
                    <a:pt x="157" y="0"/>
                  </a:lnTo>
                  <a:lnTo>
                    <a:pt x="162" y="2"/>
                  </a:lnTo>
                  <a:lnTo>
                    <a:pt x="173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10" y="19"/>
                  </a:lnTo>
                  <a:lnTo>
                    <a:pt x="211" y="23"/>
                  </a:lnTo>
                  <a:lnTo>
                    <a:pt x="215" y="32"/>
                  </a:lnTo>
                  <a:lnTo>
                    <a:pt x="218" y="39"/>
                  </a:lnTo>
                  <a:lnTo>
                    <a:pt x="222" y="61"/>
                  </a:lnTo>
                  <a:lnTo>
                    <a:pt x="222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10" y="220"/>
                  </a:lnTo>
                  <a:lnTo>
                    <a:pt x="210" y="222"/>
                  </a:lnTo>
                  <a:lnTo>
                    <a:pt x="208" y="222"/>
                  </a:lnTo>
                  <a:lnTo>
                    <a:pt x="197" y="222"/>
                  </a:lnTo>
                  <a:lnTo>
                    <a:pt x="164" y="222"/>
                  </a:lnTo>
                  <a:lnTo>
                    <a:pt x="138" y="222"/>
                  </a:lnTo>
                  <a:lnTo>
                    <a:pt x="138" y="222"/>
                  </a:lnTo>
                  <a:lnTo>
                    <a:pt x="138" y="220"/>
                  </a:lnTo>
                  <a:lnTo>
                    <a:pt x="138" y="206"/>
                  </a:lnTo>
                  <a:lnTo>
                    <a:pt x="143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8" y="77"/>
                  </a:lnTo>
                  <a:lnTo>
                    <a:pt x="145" y="67"/>
                  </a:lnTo>
                  <a:lnTo>
                    <a:pt x="145" y="63"/>
                  </a:lnTo>
                  <a:lnTo>
                    <a:pt x="141" y="60"/>
                  </a:lnTo>
                  <a:lnTo>
                    <a:pt x="138" y="58"/>
                  </a:lnTo>
                  <a:lnTo>
                    <a:pt x="134" y="56"/>
                  </a:lnTo>
                  <a:lnTo>
                    <a:pt x="129" y="54"/>
                  </a:lnTo>
                  <a:lnTo>
                    <a:pt x="123" y="54"/>
                  </a:lnTo>
                  <a:lnTo>
                    <a:pt x="122" y="53"/>
                  </a:lnTo>
                  <a:lnTo>
                    <a:pt x="113" y="54"/>
                  </a:lnTo>
                  <a:lnTo>
                    <a:pt x="108" y="56"/>
                  </a:lnTo>
                  <a:lnTo>
                    <a:pt x="99" y="61"/>
                  </a:lnTo>
                  <a:lnTo>
                    <a:pt x="94" y="65"/>
                  </a:lnTo>
                  <a:lnTo>
                    <a:pt x="92" y="69"/>
                  </a:lnTo>
                  <a:lnTo>
                    <a:pt x="88" y="74"/>
                  </a:lnTo>
                  <a:lnTo>
                    <a:pt x="85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80" y="109"/>
                  </a:lnTo>
                  <a:lnTo>
                    <a:pt x="80" y="125"/>
                  </a:lnTo>
                  <a:lnTo>
                    <a:pt x="74" y="179"/>
                  </a:lnTo>
                  <a:lnTo>
                    <a:pt x="72" y="220"/>
                  </a:lnTo>
                  <a:lnTo>
                    <a:pt x="72" y="222"/>
                  </a:lnTo>
                  <a:lnTo>
                    <a:pt x="71" y="222"/>
                  </a:lnTo>
                  <a:lnTo>
                    <a:pt x="60" y="222"/>
                  </a:lnTo>
                  <a:lnTo>
                    <a:pt x="27" y="222"/>
                  </a:lnTo>
                  <a:lnTo>
                    <a:pt x="0" y="222"/>
                  </a:lnTo>
                  <a:lnTo>
                    <a:pt x="0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7" name="Freeform 17"/>
            <p:cNvSpPr>
              <a:spLocks/>
            </p:cNvSpPr>
            <p:nvPr/>
          </p:nvSpPr>
          <p:spPr bwMode="auto">
            <a:xfrm>
              <a:off x="4276" y="2605"/>
              <a:ext cx="212" cy="231"/>
            </a:xfrm>
            <a:custGeom>
              <a:avLst/>
              <a:gdLst/>
              <a:ahLst/>
              <a:cxnLst>
                <a:cxn ang="0">
                  <a:pos x="42" y="158"/>
                </a:cxn>
                <a:cxn ang="0">
                  <a:pos x="70" y="162"/>
                </a:cxn>
                <a:cxn ang="0">
                  <a:pos x="77" y="180"/>
                </a:cxn>
                <a:cxn ang="0">
                  <a:pos x="84" y="183"/>
                </a:cxn>
                <a:cxn ang="0">
                  <a:pos x="107" y="187"/>
                </a:cxn>
                <a:cxn ang="0">
                  <a:pos x="121" y="185"/>
                </a:cxn>
                <a:cxn ang="0">
                  <a:pos x="133" y="180"/>
                </a:cxn>
                <a:cxn ang="0">
                  <a:pos x="138" y="171"/>
                </a:cxn>
                <a:cxn ang="0">
                  <a:pos x="138" y="162"/>
                </a:cxn>
                <a:cxn ang="0">
                  <a:pos x="126" y="151"/>
                </a:cxn>
                <a:cxn ang="0">
                  <a:pos x="105" y="144"/>
                </a:cxn>
                <a:cxn ang="0">
                  <a:pos x="82" y="137"/>
                </a:cxn>
                <a:cxn ang="0">
                  <a:pos x="61" y="130"/>
                </a:cxn>
                <a:cxn ang="0">
                  <a:pos x="26" y="107"/>
                </a:cxn>
                <a:cxn ang="0">
                  <a:pos x="17" y="95"/>
                </a:cxn>
                <a:cxn ang="0">
                  <a:pos x="15" y="65"/>
                </a:cxn>
                <a:cxn ang="0">
                  <a:pos x="40" y="23"/>
                </a:cxn>
                <a:cxn ang="0">
                  <a:pos x="59" y="12"/>
                </a:cxn>
                <a:cxn ang="0">
                  <a:pos x="116" y="0"/>
                </a:cxn>
                <a:cxn ang="0">
                  <a:pos x="163" y="7"/>
                </a:cxn>
                <a:cxn ang="0">
                  <a:pos x="191" y="20"/>
                </a:cxn>
                <a:cxn ang="0">
                  <a:pos x="211" y="58"/>
                </a:cxn>
                <a:cxn ang="0">
                  <a:pos x="200" y="63"/>
                </a:cxn>
                <a:cxn ang="0">
                  <a:pos x="144" y="63"/>
                </a:cxn>
                <a:cxn ang="0">
                  <a:pos x="135" y="48"/>
                </a:cxn>
                <a:cxn ang="0">
                  <a:pos x="126" y="44"/>
                </a:cxn>
                <a:cxn ang="0">
                  <a:pos x="107" y="42"/>
                </a:cxn>
                <a:cxn ang="0">
                  <a:pos x="93" y="46"/>
                </a:cxn>
                <a:cxn ang="0">
                  <a:pos x="86" y="55"/>
                </a:cxn>
                <a:cxn ang="0">
                  <a:pos x="86" y="65"/>
                </a:cxn>
                <a:cxn ang="0">
                  <a:pos x="96" y="74"/>
                </a:cxn>
                <a:cxn ang="0">
                  <a:pos x="119" y="83"/>
                </a:cxn>
                <a:cxn ang="0">
                  <a:pos x="130" y="86"/>
                </a:cxn>
                <a:cxn ang="0">
                  <a:pos x="145" y="92"/>
                </a:cxn>
                <a:cxn ang="0">
                  <a:pos x="175" y="100"/>
                </a:cxn>
                <a:cxn ang="0">
                  <a:pos x="191" y="109"/>
                </a:cxn>
                <a:cxn ang="0">
                  <a:pos x="202" y="122"/>
                </a:cxn>
                <a:cxn ang="0">
                  <a:pos x="209" y="132"/>
                </a:cxn>
                <a:cxn ang="0">
                  <a:pos x="211" y="153"/>
                </a:cxn>
                <a:cxn ang="0">
                  <a:pos x="207" y="173"/>
                </a:cxn>
                <a:cxn ang="0">
                  <a:pos x="179" y="211"/>
                </a:cxn>
                <a:cxn ang="0">
                  <a:pos x="137" y="229"/>
                </a:cxn>
                <a:cxn ang="0">
                  <a:pos x="91" y="231"/>
                </a:cxn>
                <a:cxn ang="0">
                  <a:pos x="28" y="216"/>
                </a:cxn>
                <a:cxn ang="0">
                  <a:pos x="14" y="202"/>
                </a:cxn>
                <a:cxn ang="0">
                  <a:pos x="0" y="158"/>
                </a:cxn>
              </a:cxnLst>
              <a:rect l="0" t="0" r="r" b="b"/>
              <a:pathLst>
                <a:path w="212" h="231">
                  <a:moveTo>
                    <a:pt x="0" y="158"/>
                  </a:moveTo>
                  <a:lnTo>
                    <a:pt x="10" y="158"/>
                  </a:lnTo>
                  <a:lnTo>
                    <a:pt x="42" y="158"/>
                  </a:lnTo>
                  <a:lnTo>
                    <a:pt x="68" y="158"/>
                  </a:lnTo>
                  <a:lnTo>
                    <a:pt x="70" y="158"/>
                  </a:lnTo>
                  <a:lnTo>
                    <a:pt x="70" y="162"/>
                  </a:lnTo>
                  <a:lnTo>
                    <a:pt x="70" y="165"/>
                  </a:lnTo>
                  <a:lnTo>
                    <a:pt x="72" y="173"/>
                  </a:lnTo>
                  <a:lnTo>
                    <a:pt x="77" y="180"/>
                  </a:lnTo>
                  <a:lnTo>
                    <a:pt x="79" y="180"/>
                  </a:lnTo>
                  <a:lnTo>
                    <a:pt x="80" y="181"/>
                  </a:lnTo>
                  <a:lnTo>
                    <a:pt x="84" y="183"/>
                  </a:lnTo>
                  <a:lnTo>
                    <a:pt x="93" y="187"/>
                  </a:lnTo>
                  <a:lnTo>
                    <a:pt x="103" y="187"/>
                  </a:lnTo>
                  <a:lnTo>
                    <a:pt x="107" y="187"/>
                  </a:lnTo>
                  <a:lnTo>
                    <a:pt x="109" y="187"/>
                  </a:lnTo>
                  <a:lnTo>
                    <a:pt x="112" y="187"/>
                  </a:lnTo>
                  <a:lnTo>
                    <a:pt x="121" y="185"/>
                  </a:lnTo>
                  <a:lnTo>
                    <a:pt x="128" y="183"/>
                  </a:lnTo>
                  <a:lnTo>
                    <a:pt x="130" y="181"/>
                  </a:lnTo>
                  <a:lnTo>
                    <a:pt x="133" y="180"/>
                  </a:lnTo>
                  <a:lnTo>
                    <a:pt x="135" y="176"/>
                  </a:lnTo>
                  <a:lnTo>
                    <a:pt x="137" y="174"/>
                  </a:lnTo>
                  <a:lnTo>
                    <a:pt x="138" y="171"/>
                  </a:lnTo>
                  <a:lnTo>
                    <a:pt x="138" y="167"/>
                  </a:lnTo>
                  <a:lnTo>
                    <a:pt x="140" y="165"/>
                  </a:lnTo>
                  <a:lnTo>
                    <a:pt x="138" y="162"/>
                  </a:lnTo>
                  <a:lnTo>
                    <a:pt x="137" y="160"/>
                  </a:lnTo>
                  <a:lnTo>
                    <a:pt x="131" y="155"/>
                  </a:lnTo>
                  <a:lnTo>
                    <a:pt x="126" y="151"/>
                  </a:lnTo>
                  <a:lnTo>
                    <a:pt x="117" y="148"/>
                  </a:lnTo>
                  <a:lnTo>
                    <a:pt x="109" y="144"/>
                  </a:lnTo>
                  <a:lnTo>
                    <a:pt x="105" y="144"/>
                  </a:lnTo>
                  <a:lnTo>
                    <a:pt x="100" y="143"/>
                  </a:lnTo>
                  <a:lnTo>
                    <a:pt x="89" y="139"/>
                  </a:lnTo>
                  <a:lnTo>
                    <a:pt x="82" y="137"/>
                  </a:lnTo>
                  <a:lnTo>
                    <a:pt x="80" y="136"/>
                  </a:lnTo>
                  <a:lnTo>
                    <a:pt x="73" y="134"/>
                  </a:lnTo>
                  <a:lnTo>
                    <a:pt x="61" y="130"/>
                  </a:lnTo>
                  <a:lnTo>
                    <a:pt x="42" y="122"/>
                  </a:lnTo>
                  <a:lnTo>
                    <a:pt x="28" y="111"/>
                  </a:lnTo>
                  <a:lnTo>
                    <a:pt x="26" y="107"/>
                  </a:lnTo>
                  <a:lnTo>
                    <a:pt x="22" y="106"/>
                  </a:lnTo>
                  <a:lnTo>
                    <a:pt x="19" y="100"/>
                  </a:lnTo>
                  <a:lnTo>
                    <a:pt x="17" y="95"/>
                  </a:lnTo>
                  <a:lnTo>
                    <a:pt x="14" y="81"/>
                  </a:lnTo>
                  <a:lnTo>
                    <a:pt x="15" y="69"/>
                  </a:lnTo>
                  <a:lnTo>
                    <a:pt x="15" y="65"/>
                  </a:lnTo>
                  <a:lnTo>
                    <a:pt x="17" y="55"/>
                  </a:lnTo>
                  <a:lnTo>
                    <a:pt x="26" y="37"/>
                  </a:lnTo>
                  <a:lnTo>
                    <a:pt x="40" y="23"/>
                  </a:lnTo>
                  <a:lnTo>
                    <a:pt x="45" y="20"/>
                  </a:lnTo>
                  <a:lnTo>
                    <a:pt x="49" y="18"/>
                  </a:lnTo>
                  <a:lnTo>
                    <a:pt x="59" y="12"/>
                  </a:lnTo>
                  <a:lnTo>
                    <a:pt x="80" y="5"/>
                  </a:lnTo>
                  <a:lnTo>
                    <a:pt x="107" y="2"/>
                  </a:lnTo>
                  <a:lnTo>
                    <a:pt x="116" y="0"/>
                  </a:lnTo>
                  <a:lnTo>
                    <a:pt x="123" y="2"/>
                  </a:lnTo>
                  <a:lnTo>
                    <a:pt x="137" y="2"/>
                  </a:lnTo>
                  <a:lnTo>
                    <a:pt x="163" y="7"/>
                  </a:lnTo>
                  <a:lnTo>
                    <a:pt x="182" y="14"/>
                  </a:lnTo>
                  <a:lnTo>
                    <a:pt x="188" y="16"/>
                  </a:lnTo>
                  <a:lnTo>
                    <a:pt x="191" y="20"/>
                  </a:lnTo>
                  <a:lnTo>
                    <a:pt x="196" y="25"/>
                  </a:lnTo>
                  <a:lnTo>
                    <a:pt x="207" y="41"/>
                  </a:lnTo>
                  <a:lnTo>
                    <a:pt x="211" y="58"/>
                  </a:lnTo>
                  <a:lnTo>
                    <a:pt x="212" y="63"/>
                  </a:lnTo>
                  <a:lnTo>
                    <a:pt x="211" y="63"/>
                  </a:lnTo>
                  <a:lnTo>
                    <a:pt x="200" y="63"/>
                  </a:lnTo>
                  <a:lnTo>
                    <a:pt x="168" y="63"/>
                  </a:lnTo>
                  <a:lnTo>
                    <a:pt x="144" y="63"/>
                  </a:lnTo>
                  <a:lnTo>
                    <a:pt x="144" y="63"/>
                  </a:lnTo>
                  <a:lnTo>
                    <a:pt x="142" y="58"/>
                  </a:lnTo>
                  <a:lnTo>
                    <a:pt x="138" y="53"/>
                  </a:lnTo>
                  <a:lnTo>
                    <a:pt x="135" y="48"/>
                  </a:lnTo>
                  <a:lnTo>
                    <a:pt x="135" y="46"/>
                  </a:lnTo>
                  <a:lnTo>
                    <a:pt x="130" y="44"/>
                  </a:lnTo>
                  <a:lnTo>
                    <a:pt x="126" y="44"/>
                  </a:lnTo>
                  <a:lnTo>
                    <a:pt x="119" y="42"/>
                  </a:lnTo>
                  <a:lnTo>
                    <a:pt x="114" y="41"/>
                  </a:lnTo>
                  <a:lnTo>
                    <a:pt x="107" y="42"/>
                  </a:lnTo>
                  <a:lnTo>
                    <a:pt x="100" y="44"/>
                  </a:lnTo>
                  <a:lnTo>
                    <a:pt x="93" y="46"/>
                  </a:lnTo>
                  <a:lnTo>
                    <a:pt x="93" y="46"/>
                  </a:lnTo>
                  <a:lnTo>
                    <a:pt x="91" y="48"/>
                  </a:lnTo>
                  <a:lnTo>
                    <a:pt x="89" y="49"/>
                  </a:lnTo>
                  <a:lnTo>
                    <a:pt x="86" y="55"/>
                  </a:lnTo>
                  <a:lnTo>
                    <a:pt x="86" y="60"/>
                  </a:lnTo>
                  <a:lnTo>
                    <a:pt x="86" y="60"/>
                  </a:lnTo>
                  <a:lnTo>
                    <a:pt x="86" y="65"/>
                  </a:lnTo>
                  <a:lnTo>
                    <a:pt x="87" y="69"/>
                  </a:lnTo>
                  <a:lnTo>
                    <a:pt x="89" y="71"/>
                  </a:lnTo>
                  <a:lnTo>
                    <a:pt x="96" y="74"/>
                  </a:lnTo>
                  <a:lnTo>
                    <a:pt x="103" y="78"/>
                  </a:lnTo>
                  <a:lnTo>
                    <a:pt x="112" y="81"/>
                  </a:lnTo>
                  <a:lnTo>
                    <a:pt x="119" y="83"/>
                  </a:lnTo>
                  <a:lnTo>
                    <a:pt x="123" y="85"/>
                  </a:lnTo>
                  <a:lnTo>
                    <a:pt x="126" y="86"/>
                  </a:lnTo>
                  <a:lnTo>
                    <a:pt x="130" y="86"/>
                  </a:lnTo>
                  <a:lnTo>
                    <a:pt x="131" y="86"/>
                  </a:lnTo>
                  <a:lnTo>
                    <a:pt x="135" y="88"/>
                  </a:lnTo>
                  <a:lnTo>
                    <a:pt x="145" y="92"/>
                  </a:lnTo>
                  <a:lnTo>
                    <a:pt x="161" y="97"/>
                  </a:lnTo>
                  <a:lnTo>
                    <a:pt x="172" y="100"/>
                  </a:lnTo>
                  <a:lnTo>
                    <a:pt x="175" y="100"/>
                  </a:lnTo>
                  <a:lnTo>
                    <a:pt x="179" y="104"/>
                  </a:lnTo>
                  <a:lnTo>
                    <a:pt x="186" y="106"/>
                  </a:lnTo>
                  <a:lnTo>
                    <a:pt x="191" y="109"/>
                  </a:lnTo>
                  <a:lnTo>
                    <a:pt x="193" y="109"/>
                  </a:lnTo>
                  <a:lnTo>
                    <a:pt x="196" y="114"/>
                  </a:lnTo>
                  <a:lnTo>
                    <a:pt x="202" y="122"/>
                  </a:lnTo>
                  <a:lnTo>
                    <a:pt x="207" y="129"/>
                  </a:lnTo>
                  <a:lnTo>
                    <a:pt x="209" y="129"/>
                  </a:lnTo>
                  <a:lnTo>
                    <a:pt x="209" y="132"/>
                  </a:lnTo>
                  <a:lnTo>
                    <a:pt x="209" y="136"/>
                  </a:lnTo>
                  <a:lnTo>
                    <a:pt x="211" y="144"/>
                  </a:lnTo>
                  <a:lnTo>
                    <a:pt x="211" y="153"/>
                  </a:lnTo>
                  <a:lnTo>
                    <a:pt x="211" y="155"/>
                  </a:lnTo>
                  <a:lnTo>
                    <a:pt x="209" y="162"/>
                  </a:lnTo>
                  <a:lnTo>
                    <a:pt x="207" y="173"/>
                  </a:lnTo>
                  <a:lnTo>
                    <a:pt x="198" y="192"/>
                  </a:lnTo>
                  <a:lnTo>
                    <a:pt x="182" y="208"/>
                  </a:lnTo>
                  <a:lnTo>
                    <a:pt x="179" y="211"/>
                  </a:lnTo>
                  <a:lnTo>
                    <a:pt x="174" y="215"/>
                  </a:lnTo>
                  <a:lnTo>
                    <a:pt x="163" y="222"/>
                  </a:lnTo>
                  <a:lnTo>
                    <a:pt x="137" y="229"/>
                  </a:lnTo>
                  <a:lnTo>
                    <a:pt x="107" y="231"/>
                  </a:lnTo>
                  <a:lnTo>
                    <a:pt x="100" y="231"/>
                  </a:lnTo>
                  <a:lnTo>
                    <a:pt x="91" y="231"/>
                  </a:lnTo>
                  <a:lnTo>
                    <a:pt x="77" y="231"/>
                  </a:lnTo>
                  <a:lnTo>
                    <a:pt x="49" y="225"/>
                  </a:lnTo>
                  <a:lnTo>
                    <a:pt x="28" y="216"/>
                  </a:lnTo>
                  <a:lnTo>
                    <a:pt x="24" y="213"/>
                  </a:lnTo>
                  <a:lnTo>
                    <a:pt x="19" y="209"/>
                  </a:lnTo>
                  <a:lnTo>
                    <a:pt x="14" y="202"/>
                  </a:lnTo>
                  <a:lnTo>
                    <a:pt x="3" y="185"/>
                  </a:lnTo>
                  <a:lnTo>
                    <a:pt x="0" y="165"/>
                  </a:lnTo>
                  <a:lnTo>
                    <a:pt x="0" y="158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8" name="Freeform 18"/>
            <p:cNvSpPr>
              <a:spLocks/>
            </p:cNvSpPr>
            <p:nvPr/>
          </p:nvSpPr>
          <p:spPr bwMode="auto">
            <a:xfrm>
              <a:off x="4523" y="2612"/>
              <a:ext cx="224" cy="224"/>
            </a:xfrm>
            <a:custGeom>
              <a:avLst/>
              <a:gdLst/>
              <a:ahLst/>
              <a:cxnLst>
                <a:cxn ang="0">
                  <a:pos x="222" y="5"/>
                </a:cxn>
                <a:cxn ang="0">
                  <a:pos x="211" y="136"/>
                </a:cxn>
                <a:cxn ang="0">
                  <a:pos x="204" y="217"/>
                </a:cxn>
                <a:cxn ang="0">
                  <a:pos x="192" y="217"/>
                </a:cxn>
                <a:cxn ang="0">
                  <a:pos x="134" y="217"/>
                </a:cxn>
                <a:cxn ang="0">
                  <a:pos x="134" y="213"/>
                </a:cxn>
                <a:cxn ang="0">
                  <a:pos x="136" y="188"/>
                </a:cxn>
                <a:cxn ang="0">
                  <a:pos x="134" y="190"/>
                </a:cxn>
                <a:cxn ang="0">
                  <a:pos x="118" y="206"/>
                </a:cxn>
                <a:cxn ang="0">
                  <a:pos x="106" y="215"/>
                </a:cxn>
                <a:cxn ang="0">
                  <a:pos x="97" y="220"/>
                </a:cxn>
                <a:cxn ang="0">
                  <a:pos x="69" y="224"/>
                </a:cxn>
                <a:cxn ang="0">
                  <a:pos x="60" y="224"/>
                </a:cxn>
                <a:cxn ang="0">
                  <a:pos x="32" y="218"/>
                </a:cxn>
                <a:cxn ang="0">
                  <a:pos x="15" y="204"/>
                </a:cxn>
                <a:cxn ang="0">
                  <a:pos x="4" y="187"/>
                </a:cxn>
                <a:cxn ang="0">
                  <a:pos x="2" y="150"/>
                </a:cxn>
                <a:cxn ang="0">
                  <a:pos x="4" y="127"/>
                </a:cxn>
                <a:cxn ang="0">
                  <a:pos x="13" y="4"/>
                </a:cxn>
                <a:cxn ang="0">
                  <a:pos x="25" y="0"/>
                </a:cxn>
                <a:cxn ang="0">
                  <a:pos x="85" y="0"/>
                </a:cxn>
                <a:cxn ang="0">
                  <a:pos x="85" y="4"/>
                </a:cxn>
                <a:cxn ang="0">
                  <a:pos x="80" y="78"/>
                </a:cxn>
                <a:cxn ang="0">
                  <a:pos x="76" y="122"/>
                </a:cxn>
                <a:cxn ang="0">
                  <a:pos x="74" y="134"/>
                </a:cxn>
                <a:cxn ang="0">
                  <a:pos x="78" y="157"/>
                </a:cxn>
                <a:cxn ang="0">
                  <a:pos x="81" y="164"/>
                </a:cxn>
                <a:cxn ang="0">
                  <a:pos x="88" y="167"/>
                </a:cxn>
                <a:cxn ang="0">
                  <a:pos x="97" y="169"/>
                </a:cxn>
                <a:cxn ang="0">
                  <a:pos x="102" y="169"/>
                </a:cxn>
                <a:cxn ang="0">
                  <a:pos x="120" y="166"/>
                </a:cxn>
                <a:cxn ang="0">
                  <a:pos x="131" y="157"/>
                </a:cxn>
                <a:cxn ang="0">
                  <a:pos x="136" y="144"/>
                </a:cxn>
                <a:cxn ang="0">
                  <a:pos x="141" y="116"/>
                </a:cxn>
                <a:cxn ang="0">
                  <a:pos x="141" y="99"/>
                </a:cxn>
                <a:cxn ang="0">
                  <a:pos x="150" y="4"/>
                </a:cxn>
                <a:cxn ang="0">
                  <a:pos x="162" y="0"/>
                </a:cxn>
                <a:cxn ang="0">
                  <a:pos x="222" y="0"/>
                </a:cxn>
                <a:cxn ang="0">
                  <a:pos x="224" y="0"/>
                </a:cxn>
              </a:cxnLst>
              <a:rect l="0" t="0" r="r" b="b"/>
              <a:pathLst>
                <a:path w="224" h="224">
                  <a:moveTo>
                    <a:pt x="224" y="0"/>
                  </a:moveTo>
                  <a:lnTo>
                    <a:pt x="222" y="5"/>
                  </a:lnTo>
                  <a:lnTo>
                    <a:pt x="220" y="35"/>
                  </a:lnTo>
                  <a:lnTo>
                    <a:pt x="211" y="136"/>
                  </a:lnTo>
                  <a:lnTo>
                    <a:pt x="204" y="213"/>
                  </a:lnTo>
                  <a:lnTo>
                    <a:pt x="204" y="217"/>
                  </a:lnTo>
                  <a:lnTo>
                    <a:pt x="203" y="217"/>
                  </a:lnTo>
                  <a:lnTo>
                    <a:pt x="192" y="217"/>
                  </a:lnTo>
                  <a:lnTo>
                    <a:pt x="160" y="217"/>
                  </a:lnTo>
                  <a:lnTo>
                    <a:pt x="134" y="217"/>
                  </a:lnTo>
                  <a:lnTo>
                    <a:pt x="134" y="217"/>
                  </a:lnTo>
                  <a:lnTo>
                    <a:pt x="134" y="213"/>
                  </a:lnTo>
                  <a:lnTo>
                    <a:pt x="136" y="199"/>
                  </a:lnTo>
                  <a:lnTo>
                    <a:pt x="136" y="188"/>
                  </a:lnTo>
                  <a:lnTo>
                    <a:pt x="138" y="187"/>
                  </a:lnTo>
                  <a:lnTo>
                    <a:pt x="134" y="190"/>
                  </a:lnTo>
                  <a:lnTo>
                    <a:pt x="129" y="195"/>
                  </a:lnTo>
                  <a:lnTo>
                    <a:pt x="118" y="206"/>
                  </a:lnTo>
                  <a:lnTo>
                    <a:pt x="108" y="213"/>
                  </a:lnTo>
                  <a:lnTo>
                    <a:pt x="106" y="215"/>
                  </a:lnTo>
                  <a:lnTo>
                    <a:pt x="102" y="217"/>
                  </a:lnTo>
                  <a:lnTo>
                    <a:pt x="97" y="220"/>
                  </a:lnTo>
                  <a:lnTo>
                    <a:pt x="83" y="224"/>
                  </a:lnTo>
                  <a:lnTo>
                    <a:pt x="69" y="224"/>
                  </a:lnTo>
                  <a:lnTo>
                    <a:pt x="67" y="224"/>
                  </a:lnTo>
                  <a:lnTo>
                    <a:pt x="60" y="224"/>
                  </a:lnTo>
                  <a:lnTo>
                    <a:pt x="50" y="224"/>
                  </a:lnTo>
                  <a:lnTo>
                    <a:pt x="32" y="218"/>
                  </a:lnTo>
                  <a:lnTo>
                    <a:pt x="16" y="208"/>
                  </a:lnTo>
                  <a:lnTo>
                    <a:pt x="15" y="204"/>
                  </a:lnTo>
                  <a:lnTo>
                    <a:pt x="7" y="195"/>
                  </a:lnTo>
                  <a:lnTo>
                    <a:pt x="4" y="187"/>
                  </a:lnTo>
                  <a:lnTo>
                    <a:pt x="0" y="167"/>
                  </a:lnTo>
                  <a:lnTo>
                    <a:pt x="2" y="150"/>
                  </a:lnTo>
                  <a:lnTo>
                    <a:pt x="2" y="148"/>
                  </a:lnTo>
                  <a:lnTo>
                    <a:pt x="4" y="127"/>
                  </a:lnTo>
                  <a:lnTo>
                    <a:pt x="9" y="56"/>
                  </a:lnTo>
                  <a:lnTo>
                    <a:pt x="13" y="4"/>
                  </a:lnTo>
                  <a:lnTo>
                    <a:pt x="15" y="0"/>
                  </a:lnTo>
                  <a:lnTo>
                    <a:pt x="25" y="0"/>
                  </a:lnTo>
                  <a:lnTo>
                    <a:pt x="58" y="0"/>
                  </a:lnTo>
                  <a:lnTo>
                    <a:pt x="85" y="0"/>
                  </a:lnTo>
                  <a:lnTo>
                    <a:pt x="87" y="0"/>
                  </a:lnTo>
                  <a:lnTo>
                    <a:pt x="85" y="4"/>
                  </a:lnTo>
                  <a:lnTo>
                    <a:pt x="85" y="20"/>
                  </a:lnTo>
                  <a:lnTo>
                    <a:pt x="80" y="78"/>
                  </a:lnTo>
                  <a:lnTo>
                    <a:pt x="76" y="120"/>
                  </a:lnTo>
                  <a:lnTo>
                    <a:pt x="76" y="122"/>
                  </a:lnTo>
                  <a:lnTo>
                    <a:pt x="74" y="127"/>
                  </a:lnTo>
                  <a:lnTo>
                    <a:pt x="74" y="134"/>
                  </a:lnTo>
                  <a:lnTo>
                    <a:pt x="74" y="148"/>
                  </a:lnTo>
                  <a:lnTo>
                    <a:pt x="78" y="157"/>
                  </a:lnTo>
                  <a:lnTo>
                    <a:pt x="80" y="158"/>
                  </a:lnTo>
                  <a:lnTo>
                    <a:pt x="81" y="164"/>
                  </a:lnTo>
                  <a:lnTo>
                    <a:pt x="85" y="166"/>
                  </a:lnTo>
                  <a:lnTo>
                    <a:pt x="88" y="167"/>
                  </a:lnTo>
                  <a:lnTo>
                    <a:pt x="92" y="169"/>
                  </a:lnTo>
                  <a:lnTo>
                    <a:pt x="97" y="169"/>
                  </a:lnTo>
                  <a:lnTo>
                    <a:pt x="101" y="169"/>
                  </a:lnTo>
                  <a:lnTo>
                    <a:pt x="102" y="169"/>
                  </a:lnTo>
                  <a:lnTo>
                    <a:pt x="109" y="169"/>
                  </a:lnTo>
                  <a:lnTo>
                    <a:pt x="120" y="166"/>
                  </a:lnTo>
                  <a:lnTo>
                    <a:pt x="127" y="158"/>
                  </a:lnTo>
                  <a:lnTo>
                    <a:pt x="131" y="157"/>
                  </a:lnTo>
                  <a:lnTo>
                    <a:pt x="134" y="150"/>
                  </a:lnTo>
                  <a:lnTo>
                    <a:pt x="136" y="144"/>
                  </a:lnTo>
                  <a:lnTo>
                    <a:pt x="139" y="130"/>
                  </a:lnTo>
                  <a:lnTo>
                    <a:pt x="141" y="116"/>
                  </a:lnTo>
                  <a:lnTo>
                    <a:pt x="141" y="115"/>
                  </a:lnTo>
                  <a:lnTo>
                    <a:pt x="141" y="99"/>
                  </a:lnTo>
                  <a:lnTo>
                    <a:pt x="146" y="44"/>
                  </a:lnTo>
                  <a:lnTo>
                    <a:pt x="150" y="4"/>
                  </a:lnTo>
                  <a:lnTo>
                    <a:pt x="152" y="0"/>
                  </a:lnTo>
                  <a:lnTo>
                    <a:pt x="162" y="0"/>
                  </a:lnTo>
                  <a:lnTo>
                    <a:pt x="196" y="0"/>
                  </a:lnTo>
                  <a:lnTo>
                    <a:pt x="222" y="0"/>
                  </a:lnTo>
                  <a:lnTo>
                    <a:pt x="224" y="0"/>
                  </a:lnTo>
                  <a:lnTo>
                    <a:pt x="224" y="0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9" name="Freeform 19"/>
            <p:cNvSpPr>
              <a:spLocks/>
            </p:cNvSpPr>
            <p:nvPr/>
          </p:nvSpPr>
          <p:spPr bwMode="auto">
            <a:xfrm>
              <a:off x="4777" y="2535"/>
              <a:ext cx="96" cy="294"/>
            </a:xfrm>
            <a:custGeom>
              <a:avLst/>
              <a:gdLst/>
              <a:ahLst/>
              <a:cxnLst>
                <a:cxn ang="0">
                  <a:pos x="0" y="294"/>
                </a:cxn>
                <a:cxn ang="0">
                  <a:pos x="0" y="288"/>
                </a:cxn>
                <a:cxn ang="0">
                  <a:pos x="3" y="248"/>
                </a:cxn>
                <a:cxn ang="0">
                  <a:pos x="15" y="111"/>
                </a:cxn>
                <a:cxn ang="0">
                  <a:pos x="24" y="7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68" y="0"/>
                </a:cxn>
                <a:cxn ang="0">
                  <a:pos x="95" y="0"/>
                </a:cxn>
                <a:cxn ang="0">
                  <a:pos x="96" y="0"/>
                </a:cxn>
                <a:cxn ang="0">
                  <a:pos x="95" y="7"/>
                </a:cxn>
                <a:cxn ang="0">
                  <a:pos x="91" y="47"/>
                </a:cxn>
                <a:cxn ang="0">
                  <a:pos x="80" y="184"/>
                </a:cxn>
                <a:cxn ang="0">
                  <a:pos x="72" y="288"/>
                </a:cxn>
                <a:cxn ang="0">
                  <a:pos x="72" y="294"/>
                </a:cxn>
                <a:cxn ang="0">
                  <a:pos x="70" y="294"/>
                </a:cxn>
                <a:cxn ang="0">
                  <a:pos x="59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96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7"/>
                  </a:lnTo>
                  <a:lnTo>
                    <a:pt x="91" y="47"/>
                  </a:lnTo>
                  <a:lnTo>
                    <a:pt x="80" y="184"/>
                  </a:lnTo>
                  <a:lnTo>
                    <a:pt x="72" y="288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0" name="Freeform 20"/>
            <p:cNvSpPr>
              <a:spLocks/>
            </p:cNvSpPr>
            <p:nvPr/>
          </p:nvSpPr>
          <p:spPr bwMode="auto">
            <a:xfrm>
              <a:off x="4891" y="2551"/>
              <a:ext cx="141" cy="283"/>
            </a:xfrm>
            <a:custGeom>
              <a:avLst/>
              <a:gdLst/>
              <a:ahLst/>
              <a:cxnLst>
                <a:cxn ang="0">
                  <a:pos x="0" y="98"/>
                </a:cxn>
                <a:cxn ang="0">
                  <a:pos x="2" y="63"/>
                </a:cxn>
                <a:cxn ang="0">
                  <a:pos x="7" y="61"/>
                </a:cxn>
                <a:cxn ang="0">
                  <a:pos x="32" y="61"/>
                </a:cxn>
                <a:cxn ang="0">
                  <a:pos x="33" y="52"/>
                </a:cxn>
                <a:cxn ang="0">
                  <a:pos x="37" y="1"/>
                </a:cxn>
                <a:cxn ang="0">
                  <a:pos x="49" y="0"/>
                </a:cxn>
                <a:cxn ang="0">
                  <a:pos x="109" y="0"/>
                </a:cxn>
                <a:cxn ang="0">
                  <a:pos x="109" y="10"/>
                </a:cxn>
                <a:cxn ang="0">
                  <a:pos x="105" y="61"/>
                </a:cxn>
                <a:cxn ang="0">
                  <a:pos x="111" y="61"/>
                </a:cxn>
                <a:cxn ang="0">
                  <a:pos x="139" y="61"/>
                </a:cxn>
                <a:cxn ang="0">
                  <a:pos x="139" y="68"/>
                </a:cxn>
                <a:cxn ang="0">
                  <a:pos x="137" y="103"/>
                </a:cxn>
                <a:cxn ang="0">
                  <a:pos x="135" y="103"/>
                </a:cxn>
                <a:cxn ang="0">
                  <a:pos x="112" y="103"/>
                </a:cxn>
                <a:cxn ang="0">
                  <a:pos x="100" y="103"/>
                </a:cxn>
                <a:cxn ang="0">
                  <a:pos x="98" y="119"/>
                </a:cxn>
                <a:cxn ang="0">
                  <a:pos x="93" y="197"/>
                </a:cxn>
                <a:cxn ang="0">
                  <a:pos x="91" y="202"/>
                </a:cxn>
                <a:cxn ang="0">
                  <a:pos x="91" y="219"/>
                </a:cxn>
                <a:cxn ang="0">
                  <a:pos x="95" y="227"/>
                </a:cxn>
                <a:cxn ang="0">
                  <a:pos x="100" y="232"/>
                </a:cxn>
                <a:cxn ang="0">
                  <a:pos x="112" y="234"/>
                </a:cxn>
                <a:cxn ang="0">
                  <a:pos x="118" y="234"/>
                </a:cxn>
                <a:cxn ang="0">
                  <a:pos x="121" y="234"/>
                </a:cxn>
                <a:cxn ang="0">
                  <a:pos x="125" y="234"/>
                </a:cxn>
                <a:cxn ang="0">
                  <a:pos x="121" y="263"/>
                </a:cxn>
                <a:cxn ang="0">
                  <a:pos x="121" y="279"/>
                </a:cxn>
                <a:cxn ang="0">
                  <a:pos x="107" y="281"/>
                </a:cxn>
                <a:cxn ang="0">
                  <a:pos x="98" y="283"/>
                </a:cxn>
                <a:cxn ang="0">
                  <a:pos x="93" y="283"/>
                </a:cxn>
                <a:cxn ang="0">
                  <a:pos x="79" y="283"/>
                </a:cxn>
                <a:cxn ang="0">
                  <a:pos x="70" y="283"/>
                </a:cxn>
                <a:cxn ang="0">
                  <a:pos x="42" y="278"/>
                </a:cxn>
                <a:cxn ang="0">
                  <a:pos x="28" y="265"/>
                </a:cxn>
                <a:cxn ang="0">
                  <a:pos x="23" y="255"/>
                </a:cxn>
                <a:cxn ang="0">
                  <a:pos x="21" y="216"/>
                </a:cxn>
                <a:cxn ang="0">
                  <a:pos x="23" y="176"/>
                </a:cxn>
                <a:cxn ang="0">
                  <a:pos x="28" y="105"/>
                </a:cxn>
                <a:cxn ang="0">
                  <a:pos x="28" y="103"/>
                </a:cxn>
                <a:cxn ang="0">
                  <a:pos x="10" y="103"/>
                </a:cxn>
                <a:cxn ang="0">
                  <a:pos x="0" y="103"/>
                </a:cxn>
              </a:cxnLst>
              <a:rect l="0" t="0" r="r" b="b"/>
              <a:pathLst>
                <a:path w="141" h="283">
                  <a:moveTo>
                    <a:pt x="0" y="103"/>
                  </a:moveTo>
                  <a:lnTo>
                    <a:pt x="0" y="98"/>
                  </a:lnTo>
                  <a:lnTo>
                    <a:pt x="2" y="79"/>
                  </a:lnTo>
                  <a:lnTo>
                    <a:pt x="2" y="63"/>
                  </a:lnTo>
                  <a:lnTo>
                    <a:pt x="3" y="61"/>
                  </a:lnTo>
                  <a:lnTo>
                    <a:pt x="7" y="61"/>
                  </a:lnTo>
                  <a:lnTo>
                    <a:pt x="21" y="61"/>
                  </a:lnTo>
                  <a:lnTo>
                    <a:pt x="32" y="61"/>
                  </a:lnTo>
                  <a:lnTo>
                    <a:pt x="33" y="61"/>
                  </a:lnTo>
                  <a:lnTo>
                    <a:pt x="33" y="52"/>
                  </a:lnTo>
                  <a:lnTo>
                    <a:pt x="35" y="24"/>
                  </a:lnTo>
                  <a:lnTo>
                    <a:pt x="37" y="1"/>
                  </a:lnTo>
                  <a:lnTo>
                    <a:pt x="39" y="0"/>
                  </a:lnTo>
                  <a:lnTo>
                    <a:pt x="49" y="0"/>
                  </a:lnTo>
                  <a:lnTo>
                    <a:pt x="83" y="0"/>
                  </a:lnTo>
                  <a:lnTo>
                    <a:pt x="109" y="0"/>
                  </a:lnTo>
                  <a:lnTo>
                    <a:pt x="111" y="0"/>
                  </a:lnTo>
                  <a:lnTo>
                    <a:pt x="109" y="10"/>
                  </a:lnTo>
                  <a:lnTo>
                    <a:pt x="107" y="38"/>
                  </a:lnTo>
                  <a:lnTo>
                    <a:pt x="105" y="61"/>
                  </a:lnTo>
                  <a:lnTo>
                    <a:pt x="105" y="61"/>
                  </a:lnTo>
                  <a:lnTo>
                    <a:pt x="111" y="61"/>
                  </a:lnTo>
                  <a:lnTo>
                    <a:pt x="126" y="61"/>
                  </a:lnTo>
                  <a:lnTo>
                    <a:pt x="139" y="61"/>
                  </a:lnTo>
                  <a:lnTo>
                    <a:pt x="141" y="61"/>
                  </a:lnTo>
                  <a:lnTo>
                    <a:pt x="139" y="68"/>
                  </a:lnTo>
                  <a:lnTo>
                    <a:pt x="137" y="88"/>
                  </a:lnTo>
                  <a:lnTo>
                    <a:pt x="137" y="103"/>
                  </a:lnTo>
                  <a:lnTo>
                    <a:pt x="137" y="103"/>
                  </a:lnTo>
                  <a:lnTo>
                    <a:pt x="135" y="103"/>
                  </a:lnTo>
                  <a:lnTo>
                    <a:pt x="130" y="103"/>
                  </a:lnTo>
                  <a:lnTo>
                    <a:pt x="112" y="103"/>
                  </a:lnTo>
                  <a:lnTo>
                    <a:pt x="100" y="103"/>
                  </a:lnTo>
                  <a:lnTo>
                    <a:pt x="100" y="103"/>
                  </a:lnTo>
                  <a:lnTo>
                    <a:pt x="98" y="107"/>
                  </a:lnTo>
                  <a:lnTo>
                    <a:pt x="98" y="119"/>
                  </a:lnTo>
                  <a:lnTo>
                    <a:pt x="95" y="163"/>
                  </a:lnTo>
                  <a:lnTo>
                    <a:pt x="93" y="197"/>
                  </a:lnTo>
                  <a:lnTo>
                    <a:pt x="93" y="198"/>
                  </a:lnTo>
                  <a:lnTo>
                    <a:pt x="91" y="202"/>
                  </a:lnTo>
                  <a:lnTo>
                    <a:pt x="91" y="209"/>
                  </a:lnTo>
                  <a:lnTo>
                    <a:pt x="91" y="219"/>
                  </a:lnTo>
                  <a:lnTo>
                    <a:pt x="93" y="227"/>
                  </a:lnTo>
                  <a:lnTo>
                    <a:pt x="95" y="227"/>
                  </a:lnTo>
                  <a:lnTo>
                    <a:pt x="97" y="230"/>
                  </a:lnTo>
                  <a:lnTo>
                    <a:pt x="100" y="232"/>
                  </a:lnTo>
                  <a:lnTo>
                    <a:pt x="104" y="234"/>
                  </a:lnTo>
                  <a:lnTo>
                    <a:pt x="112" y="234"/>
                  </a:lnTo>
                  <a:lnTo>
                    <a:pt x="116" y="234"/>
                  </a:lnTo>
                  <a:lnTo>
                    <a:pt x="118" y="234"/>
                  </a:lnTo>
                  <a:lnTo>
                    <a:pt x="119" y="234"/>
                  </a:lnTo>
                  <a:lnTo>
                    <a:pt x="121" y="234"/>
                  </a:lnTo>
                  <a:lnTo>
                    <a:pt x="123" y="234"/>
                  </a:lnTo>
                  <a:lnTo>
                    <a:pt x="125" y="234"/>
                  </a:lnTo>
                  <a:lnTo>
                    <a:pt x="123" y="242"/>
                  </a:lnTo>
                  <a:lnTo>
                    <a:pt x="121" y="263"/>
                  </a:lnTo>
                  <a:lnTo>
                    <a:pt x="121" y="279"/>
                  </a:lnTo>
                  <a:lnTo>
                    <a:pt x="121" y="279"/>
                  </a:lnTo>
                  <a:lnTo>
                    <a:pt x="114" y="281"/>
                  </a:lnTo>
                  <a:lnTo>
                    <a:pt x="107" y="281"/>
                  </a:lnTo>
                  <a:lnTo>
                    <a:pt x="100" y="283"/>
                  </a:lnTo>
                  <a:lnTo>
                    <a:pt x="98" y="283"/>
                  </a:lnTo>
                  <a:lnTo>
                    <a:pt x="97" y="283"/>
                  </a:lnTo>
                  <a:lnTo>
                    <a:pt x="93" y="283"/>
                  </a:lnTo>
                  <a:lnTo>
                    <a:pt x="86" y="283"/>
                  </a:lnTo>
                  <a:lnTo>
                    <a:pt x="79" y="283"/>
                  </a:lnTo>
                  <a:lnTo>
                    <a:pt x="77" y="283"/>
                  </a:lnTo>
                  <a:lnTo>
                    <a:pt x="70" y="283"/>
                  </a:lnTo>
                  <a:lnTo>
                    <a:pt x="60" y="283"/>
                  </a:lnTo>
                  <a:lnTo>
                    <a:pt x="42" y="278"/>
                  </a:lnTo>
                  <a:lnTo>
                    <a:pt x="30" y="269"/>
                  </a:lnTo>
                  <a:lnTo>
                    <a:pt x="28" y="265"/>
                  </a:lnTo>
                  <a:lnTo>
                    <a:pt x="26" y="263"/>
                  </a:lnTo>
                  <a:lnTo>
                    <a:pt x="23" y="255"/>
                  </a:lnTo>
                  <a:lnTo>
                    <a:pt x="21" y="244"/>
                  </a:lnTo>
                  <a:lnTo>
                    <a:pt x="21" y="216"/>
                  </a:lnTo>
                  <a:lnTo>
                    <a:pt x="23" y="188"/>
                  </a:lnTo>
                  <a:lnTo>
                    <a:pt x="23" y="176"/>
                  </a:lnTo>
                  <a:lnTo>
                    <a:pt x="26" y="137"/>
                  </a:lnTo>
                  <a:lnTo>
                    <a:pt x="28" y="105"/>
                  </a:lnTo>
                  <a:lnTo>
                    <a:pt x="30" y="103"/>
                  </a:lnTo>
                  <a:lnTo>
                    <a:pt x="28" y="103"/>
                  </a:lnTo>
                  <a:lnTo>
                    <a:pt x="25" y="103"/>
                  </a:lnTo>
                  <a:lnTo>
                    <a:pt x="10" y="103"/>
                  </a:lnTo>
                  <a:lnTo>
                    <a:pt x="0" y="103"/>
                  </a:lnTo>
                  <a:lnTo>
                    <a:pt x="0" y="103"/>
                  </a:lnTo>
                  <a:lnTo>
                    <a:pt x="0" y="103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1" name="Freeform 21"/>
            <p:cNvSpPr>
              <a:spLocks noEditPoints="1"/>
            </p:cNvSpPr>
            <p:nvPr/>
          </p:nvSpPr>
          <p:spPr bwMode="auto">
            <a:xfrm>
              <a:off x="5046" y="2535"/>
              <a:ext cx="96" cy="294"/>
            </a:xfrm>
            <a:custGeom>
              <a:avLst/>
              <a:gdLst/>
              <a:ahLst/>
              <a:cxnLst>
                <a:cxn ang="0">
                  <a:pos x="21" y="58"/>
                </a:cxn>
                <a:cxn ang="0">
                  <a:pos x="21" y="49"/>
                </a:cxn>
                <a:cxn ang="0">
                  <a:pos x="22" y="23"/>
                </a:cxn>
                <a:cxn ang="0">
                  <a:pos x="24" y="2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68" y="0"/>
                </a:cxn>
                <a:cxn ang="0">
                  <a:pos x="95" y="0"/>
                </a:cxn>
                <a:cxn ang="0">
                  <a:pos x="96" y="0"/>
                </a:cxn>
                <a:cxn ang="0">
                  <a:pos x="95" y="10"/>
                </a:cxn>
                <a:cxn ang="0">
                  <a:pos x="93" y="37"/>
                </a:cxn>
                <a:cxn ang="0">
                  <a:pos x="91" y="58"/>
                </a:cxn>
                <a:cxn ang="0">
                  <a:pos x="91" y="58"/>
                </a:cxn>
                <a:cxn ang="0">
                  <a:pos x="89" y="58"/>
                </a:cxn>
                <a:cxn ang="0">
                  <a:pos x="79" y="58"/>
                </a:cxn>
                <a:cxn ang="0">
                  <a:pos x="47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0" y="294"/>
                </a:cxn>
                <a:cxn ang="0">
                  <a:pos x="0" y="290"/>
                </a:cxn>
                <a:cxn ang="0">
                  <a:pos x="1" y="260"/>
                </a:cxn>
                <a:cxn ang="0">
                  <a:pos x="10" y="160"/>
                </a:cxn>
                <a:cxn ang="0">
                  <a:pos x="17" y="82"/>
                </a:cxn>
                <a:cxn ang="0">
                  <a:pos x="19" y="77"/>
                </a:cxn>
                <a:cxn ang="0">
                  <a:pos x="30" y="77"/>
                </a:cxn>
                <a:cxn ang="0">
                  <a:pos x="61" y="77"/>
                </a:cxn>
                <a:cxn ang="0">
                  <a:pos x="88" y="77"/>
                </a:cxn>
                <a:cxn ang="0">
                  <a:pos x="89" y="77"/>
                </a:cxn>
                <a:cxn ang="0">
                  <a:pos x="88" y="82"/>
                </a:cxn>
                <a:cxn ang="0">
                  <a:pos x="86" y="112"/>
                </a:cxn>
                <a:cxn ang="0">
                  <a:pos x="77" y="213"/>
                </a:cxn>
                <a:cxn ang="0">
                  <a:pos x="72" y="290"/>
                </a:cxn>
                <a:cxn ang="0">
                  <a:pos x="72" y="294"/>
                </a:cxn>
                <a:cxn ang="0">
                  <a:pos x="70" y="294"/>
                </a:cxn>
                <a:cxn ang="0">
                  <a:pos x="59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96" h="294">
                  <a:moveTo>
                    <a:pt x="21" y="58"/>
                  </a:moveTo>
                  <a:lnTo>
                    <a:pt x="21" y="49"/>
                  </a:lnTo>
                  <a:lnTo>
                    <a:pt x="22" y="23"/>
                  </a:lnTo>
                  <a:lnTo>
                    <a:pt x="24" y="2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10"/>
                  </a:lnTo>
                  <a:lnTo>
                    <a:pt x="93" y="37"/>
                  </a:lnTo>
                  <a:lnTo>
                    <a:pt x="91" y="58"/>
                  </a:lnTo>
                  <a:lnTo>
                    <a:pt x="91" y="58"/>
                  </a:lnTo>
                  <a:lnTo>
                    <a:pt x="89" y="58"/>
                  </a:lnTo>
                  <a:lnTo>
                    <a:pt x="79" y="58"/>
                  </a:lnTo>
                  <a:lnTo>
                    <a:pt x="47" y="58"/>
                  </a:lnTo>
                  <a:lnTo>
                    <a:pt x="21" y="58"/>
                  </a:lnTo>
                  <a:lnTo>
                    <a:pt x="21" y="58"/>
                  </a:lnTo>
                  <a:lnTo>
                    <a:pt x="21" y="58"/>
                  </a:lnTo>
                  <a:lnTo>
                    <a:pt x="21" y="58"/>
                  </a:lnTo>
                  <a:close/>
                  <a:moveTo>
                    <a:pt x="0" y="294"/>
                  </a:moveTo>
                  <a:lnTo>
                    <a:pt x="0" y="290"/>
                  </a:lnTo>
                  <a:lnTo>
                    <a:pt x="1" y="260"/>
                  </a:lnTo>
                  <a:lnTo>
                    <a:pt x="10" y="160"/>
                  </a:lnTo>
                  <a:lnTo>
                    <a:pt x="17" y="82"/>
                  </a:lnTo>
                  <a:lnTo>
                    <a:pt x="19" y="77"/>
                  </a:lnTo>
                  <a:lnTo>
                    <a:pt x="30" y="77"/>
                  </a:lnTo>
                  <a:lnTo>
                    <a:pt x="61" y="77"/>
                  </a:lnTo>
                  <a:lnTo>
                    <a:pt x="88" y="77"/>
                  </a:lnTo>
                  <a:lnTo>
                    <a:pt x="89" y="77"/>
                  </a:lnTo>
                  <a:lnTo>
                    <a:pt x="88" y="82"/>
                  </a:lnTo>
                  <a:lnTo>
                    <a:pt x="86" y="112"/>
                  </a:lnTo>
                  <a:lnTo>
                    <a:pt x="77" y="213"/>
                  </a:lnTo>
                  <a:lnTo>
                    <a:pt x="72" y="290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2" name="Freeform 22"/>
            <p:cNvSpPr>
              <a:spLocks/>
            </p:cNvSpPr>
            <p:nvPr/>
          </p:nvSpPr>
          <p:spPr bwMode="auto">
            <a:xfrm>
              <a:off x="5167" y="2607"/>
              <a:ext cx="221" cy="222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10" y="88"/>
                </a:cxn>
                <a:cxn ang="0">
                  <a:pos x="19" y="5"/>
                </a:cxn>
                <a:cxn ang="0">
                  <a:pos x="61" y="5"/>
                </a:cxn>
                <a:cxn ang="0">
                  <a:pos x="90" y="5"/>
                </a:cxn>
                <a:cxn ang="0">
                  <a:pos x="86" y="23"/>
                </a:cxn>
                <a:cxn ang="0">
                  <a:pos x="86" y="33"/>
                </a:cxn>
                <a:cxn ang="0">
                  <a:pos x="91" y="28"/>
                </a:cxn>
                <a:cxn ang="0">
                  <a:pos x="112" y="12"/>
                </a:cxn>
                <a:cxn ang="0">
                  <a:pos x="123" y="5"/>
                </a:cxn>
                <a:cxn ang="0">
                  <a:pos x="151" y="2"/>
                </a:cxn>
                <a:cxn ang="0">
                  <a:pos x="160" y="2"/>
                </a:cxn>
                <a:cxn ang="0">
                  <a:pos x="192" y="7"/>
                </a:cxn>
                <a:cxn ang="0">
                  <a:pos x="209" y="19"/>
                </a:cxn>
                <a:cxn ang="0">
                  <a:pos x="214" y="32"/>
                </a:cxn>
                <a:cxn ang="0">
                  <a:pos x="221" y="61"/>
                </a:cxn>
                <a:cxn ang="0">
                  <a:pos x="220" y="84"/>
                </a:cxn>
                <a:cxn ang="0">
                  <a:pos x="213" y="169"/>
                </a:cxn>
                <a:cxn ang="0">
                  <a:pos x="209" y="222"/>
                </a:cxn>
                <a:cxn ang="0">
                  <a:pos x="197" y="222"/>
                </a:cxn>
                <a:cxn ang="0">
                  <a:pos x="137" y="222"/>
                </a:cxn>
                <a:cxn ang="0">
                  <a:pos x="137" y="220"/>
                </a:cxn>
                <a:cxn ang="0">
                  <a:pos x="142" y="155"/>
                </a:cxn>
                <a:cxn ang="0">
                  <a:pos x="148" y="112"/>
                </a:cxn>
                <a:cxn ang="0">
                  <a:pos x="148" y="95"/>
                </a:cxn>
                <a:cxn ang="0">
                  <a:pos x="144" y="67"/>
                </a:cxn>
                <a:cxn ang="0">
                  <a:pos x="141" y="60"/>
                </a:cxn>
                <a:cxn ang="0">
                  <a:pos x="134" y="56"/>
                </a:cxn>
                <a:cxn ang="0">
                  <a:pos x="123" y="54"/>
                </a:cxn>
                <a:cxn ang="0">
                  <a:pos x="112" y="54"/>
                </a:cxn>
                <a:cxn ang="0">
                  <a:pos x="98" y="61"/>
                </a:cxn>
                <a:cxn ang="0">
                  <a:pos x="91" y="69"/>
                </a:cxn>
                <a:cxn ang="0">
                  <a:pos x="83" y="86"/>
                </a:cxn>
                <a:cxn ang="0">
                  <a:pos x="81" y="105"/>
                </a:cxn>
                <a:cxn ang="0">
                  <a:pos x="79" y="125"/>
                </a:cxn>
                <a:cxn ang="0">
                  <a:pos x="70" y="220"/>
                </a:cxn>
                <a:cxn ang="0">
                  <a:pos x="68" y="222"/>
                </a:cxn>
                <a:cxn ang="0">
                  <a:pos x="26" y="222"/>
                </a:cxn>
                <a:cxn ang="0">
                  <a:pos x="0" y="222"/>
                </a:cxn>
              </a:cxnLst>
              <a:rect l="0" t="0" r="r" b="b"/>
              <a:pathLst>
                <a:path w="221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0" y="88"/>
                  </a:lnTo>
                  <a:lnTo>
                    <a:pt x="18" y="10"/>
                  </a:lnTo>
                  <a:lnTo>
                    <a:pt x="19" y="5"/>
                  </a:lnTo>
                  <a:lnTo>
                    <a:pt x="30" y="5"/>
                  </a:lnTo>
                  <a:lnTo>
                    <a:pt x="61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6" y="23"/>
                  </a:lnTo>
                  <a:lnTo>
                    <a:pt x="86" y="33"/>
                  </a:lnTo>
                  <a:lnTo>
                    <a:pt x="86" y="33"/>
                  </a:lnTo>
                  <a:lnTo>
                    <a:pt x="88" y="32"/>
                  </a:lnTo>
                  <a:lnTo>
                    <a:pt x="91" y="28"/>
                  </a:lnTo>
                  <a:lnTo>
                    <a:pt x="102" y="19"/>
                  </a:lnTo>
                  <a:lnTo>
                    <a:pt x="112" y="12"/>
                  </a:lnTo>
                  <a:lnTo>
                    <a:pt x="116" y="9"/>
                  </a:lnTo>
                  <a:lnTo>
                    <a:pt x="123" y="5"/>
                  </a:lnTo>
                  <a:lnTo>
                    <a:pt x="137" y="2"/>
                  </a:lnTo>
                  <a:lnTo>
                    <a:pt x="151" y="2"/>
                  </a:lnTo>
                  <a:lnTo>
                    <a:pt x="155" y="0"/>
                  </a:lnTo>
                  <a:lnTo>
                    <a:pt x="160" y="2"/>
                  </a:lnTo>
                  <a:lnTo>
                    <a:pt x="172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09" y="19"/>
                  </a:lnTo>
                  <a:lnTo>
                    <a:pt x="211" y="23"/>
                  </a:lnTo>
                  <a:lnTo>
                    <a:pt x="214" y="32"/>
                  </a:lnTo>
                  <a:lnTo>
                    <a:pt x="218" y="39"/>
                  </a:lnTo>
                  <a:lnTo>
                    <a:pt x="221" y="61"/>
                  </a:lnTo>
                  <a:lnTo>
                    <a:pt x="221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09" y="220"/>
                  </a:lnTo>
                  <a:lnTo>
                    <a:pt x="209" y="222"/>
                  </a:lnTo>
                  <a:lnTo>
                    <a:pt x="207" y="222"/>
                  </a:lnTo>
                  <a:lnTo>
                    <a:pt x="197" y="222"/>
                  </a:lnTo>
                  <a:lnTo>
                    <a:pt x="163" y="222"/>
                  </a:lnTo>
                  <a:lnTo>
                    <a:pt x="137" y="222"/>
                  </a:lnTo>
                  <a:lnTo>
                    <a:pt x="137" y="222"/>
                  </a:lnTo>
                  <a:lnTo>
                    <a:pt x="137" y="220"/>
                  </a:lnTo>
                  <a:lnTo>
                    <a:pt x="137" y="206"/>
                  </a:lnTo>
                  <a:lnTo>
                    <a:pt x="142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6" y="77"/>
                  </a:lnTo>
                  <a:lnTo>
                    <a:pt x="144" y="67"/>
                  </a:lnTo>
                  <a:lnTo>
                    <a:pt x="144" y="63"/>
                  </a:lnTo>
                  <a:lnTo>
                    <a:pt x="141" y="60"/>
                  </a:lnTo>
                  <a:lnTo>
                    <a:pt x="137" y="58"/>
                  </a:lnTo>
                  <a:lnTo>
                    <a:pt x="134" y="56"/>
                  </a:lnTo>
                  <a:lnTo>
                    <a:pt x="128" y="54"/>
                  </a:lnTo>
                  <a:lnTo>
                    <a:pt x="123" y="54"/>
                  </a:lnTo>
                  <a:lnTo>
                    <a:pt x="121" y="53"/>
                  </a:lnTo>
                  <a:lnTo>
                    <a:pt x="112" y="54"/>
                  </a:lnTo>
                  <a:lnTo>
                    <a:pt x="107" y="56"/>
                  </a:lnTo>
                  <a:lnTo>
                    <a:pt x="98" y="61"/>
                  </a:lnTo>
                  <a:lnTo>
                    <a:pt x="93" y="65"/>
                  </a:lnTo>
                  <a:lnTo>
                    <a:pt x="91" y="69"/>
                  </a:lnTo>
                  <a:lnTo>
                    <a:pt x="88" y="74"/>
                  </a:lnTo>
                  <a:lnTo>
                    <a:pt x="83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79" y="109"/>
                  </a:lnTo>
                  <a:lnTo>
                    <a:pt x="79" y="125"/>
                  </a:lnTo>
                  <a:lnTo>
                    <a:pt x="74" y="179"/>
                  </a:lnTo>
                  <a:lnTo>
                    <a:pt x="70" y="220"/>
                  </a:lnTo>
                  <a:lnTo>
                    <a:pt x="70" y="222"/>
                  </a:lnTo>
                  <a:lnTo>
                    <a:pt x="68" y="222"/>
                  </a:lnTo>
                  <a:lnTo>
                    <a:pt x="58" y="222"/>
                  </a:lnTo>
                  <a:lnTo>
                    <a:pt x="26" y="222"/>
                  </a:lnTo>
                  <a:lnTo>
                    <a:pt x="0" y="222"/>
                  </a:lnTo>
                  <a:lnTo>
                    <a:pt x="0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3" name="Freeform 23"/>
            <p:cNvSpPr>
              <a:spLocks noEditPoints="1"/>
            </p:cNvSpPr>
            <p:nvPr/>
          </p:nvSpPr>
          <p:spPr bwMode="auto">
            <a:xfrm>
              <a:off x="5420" y="2607"/>
              <a:ext cx="239" cy="309"/>
            </a:xfrm>
            <a:custGeom>
              <a:avLst/>
              <a:gdLst/>
              <a:ahLst/>
              <a:cxnLst>
                <a:cxn ang="0">
                  <a:pos x="46" y="241"/>
                </a:cxn>
                <a:cxn ang="0">
                  <a:pos x="74" y="243"/>
                </a:cxn>
                <a:cxn ang="0">
                  <a:pos x="81" y="255"/>
                </a:cxn>
                <a:cxn ang="0">
                  <a:pos x="90" y="258"/>
                </a:cxn>
                <a:cxn ang="0">
                  <a:pos x="107" y="260"/>
                </a:cxn>
                <a:cxn ang="0">
                  <a:pos x="135" y="251"/>
                </a:cxn>
                <a:cxn ang="0">
                  <a:pos x="146" y="239"/>
                </a:cxn>
                <a:cxn ang="0">
                  <a:pos x="151" y="209"/>
                </a:cxn>
                <a:cxn ang="0">
                  <a:pos x="153" y="190"/>
                </a:cxn>
                <a:cxn ang="0">
                  <a:pos x="135" y="207"/>
                </a:cxn>
                <a:cxn ang="0">
                  <a:pos x="120" y="218"/>
                </a:cxn>
                <a:cxn ang="0">
                  <a:pos x="84" y="225"/>
                </a:cxn>
                <a:cxn ang="0">
                  <a:pos x="63" y="223"/>
                </a:cxn>
                <a:cxn ang="0">
                  <a:pos x="19" y="193"/>
                </a:cxn>
                <a:cxn ang="0">
                  <a:pos x="2" y="151"/>
                </a:cxn>
                <a:cxn ang="0">
                  <a:pos x="2" y="105"/>
                </a:cxn>
                <a:cxn ang="0">
                  <a:pos x="28" y="37"/>
                </a:cxn>
                <a:cxn ang="0">
                  <a:pos x="48" y="18"/>
                </a:cxn>
                <a:cxn ang="0">
                  <a:pos x="104" y="0"/>
                </a:cxn>
                <a:cxn ang="0">
                  <a:pos x="139" y="9"/>
                </a:cxn>
                <a:cxn ang="0">
                  <a:pos x="150" y="14"/>
                </a:cxn>
                <a:cxn ang="0">
                  <a:pos x="169" y="33"/>
                </a:cxn>
                <a:cxn ang="0">
                  <a:pos x="171" y="7"/>
                </a:cxn>
                <a:cxn ang="0">
                  <a:pos x="213" y="5"/>
                </a:cxn>
                <a:cxn ang="0">
                  <a:pos x="237" y="10"/>
                </a:cxn>
                <a:cxn ang="0">
                  <a:pos x="223" y="181"/>
                </a:cxn>
                <a:cxn ang="0">
                  <a:pos x="220" y="204"/>
                </a:cxn>
                <a:cxn ang="0">
                  <a:pos x="215" y="241"/>
                </a:cxn>
                <a:cxn ang="0">
                  <a:pos x="208" y="260"/>
                </a:cxn>
                <a:cxn ang="0">
                  <a:pos x="199" y="273"/>
                </a:cxn>
                <a:cxn ang="0">
                  <a:pos x="165" y="297"/>
                </a:cxn>
                <a:cxn ang="0">
                  <a:pos x="148" y="304"/>
                </a:cxn>
                <a:cxn ang="0">
                  <a:pos x="102" y="309"/>
                </a:cxn>
                <a:cxn ang="0">
                  <a:pos x="53" y="304"/>
                </a:cxn>
                <a:cxn ang="0">
                  <a:pos x="23" y="292"/>
                </a:cxn>
                <a:cxn ang="0">
                  <a:pos x="2" y="248"/>
                </a:cxn>
                <a:cxn ang="0">
                  <a:pos x="2" y="241"/>
                </a:cxn>
                <a:cxn ang="0">
                  <a:pos x="74" y="125"/>
                </a:cxn>
                <a:cxn ang="0">
                  <a:pos x="83" y="153"/>
                </a:cxn>
                <a:cxn ang="0">
                  <a:pos x="97" y="167"/>
                </a:cxn>
                <a:cxn ang="0">
                  <a:pos x="113" y="169"/>
                </a:cxn>
                <a:cxn ang="0">
                  <a:pos x="141" y="156"/>
                </a:cxn>
                <a:cxn ang="0">
                  <a:pos x="150" y="146"/>
                </a:cxn>
                <a:cxn ang="0">
                  <a:pos x="158" y="112"/>
                </a:cxn>
                <a:cxn ang="0">
                  <a:pos x="157" y="84"/>
                </a:cxn>
                <a:cxn ang="0">
                  <a:pos x="146" y="63"/>
                </a:cxn>
                <a:cxn ang="0">
                  <a:pos x="132" y="56"/>
                </a:cxn>
                <a:cxn ang="0">
                  <a:pos x="113" y="56"/>
                </a:cxn>
                <a:cxn ang="0">
                  <a:pos x="90" y="69"/>
                </a:cxn>
                <a:cxn ang="0">
                  <a:pos x="77" y="91"/>
                </a:cxn>
                <a:cxn ang="0">
                  <a:pos x="74" y="118"/>
                </a:cxn>
                <a:cxn ang="0">
                  <a:pos x="74" y="114"/>
                </a:cxn>
              </a:cxnLst>
              <a:rect l="0" t="0" r="r" b="b"/>
              <a:pathLst>
                <a:path w="239" h="309">
                  <a:moveTo>
                    <a:pt x="2" y="241"/>
                  </a:moveTo>
                  <a:lnTo>
                    <a:pt x="12" y="241"/>
                  </a:lnTo>
                  <a:lnTo>
                    <a:pt x="46" y="241"/>
                  </a:lnTo>
                  <a:lnTo>
                    <a:pt x="72" y="241"/>
                  </a:lnTo>
                  <a:lnTo>
                    <a:pt x="74" y="241"/>
                  </a:lnTo>
                  <a:lnTo>
                    <a:pt x="74" y="243"/>
                  </a:lnTo>
                  <a:lnTo>
                    <a:pt x="74" y="246"/>
                  </a:lnTo>
                  <a:lnTo>
                    <a:pt x="77" y="251"/>
                  </a:lnTo>
                  <a:lnTo>
                    <a:pt x="81" y="255"/>
                  </a:lnTo>
                  <a:lnTo>
                    <a:pt x="83" y="255"/>
                  </a:lnTo>
                  <a:lnTo>
                    <a:pt x="86" y="258"/>
                  </a:lnTo>
                  <a:lnTo>
                    <a:pt x="90" y="258"/>
                  </a:lnTo>
                  <a:lnTo>
                    <a:pt x="97" y="260"/>
                  </a:lnTo>
                  <a:lnTo>
                    <a:pt x="106" y="260"/>
                  </a:lnTo>
                  <a:lnTo>
                    <a:pt x="107" y="260"/>
                  </a:lnTo>
                  <a:lnTo>
                    <a:pt x="114" y="260"/>
                  </a:lnTo>
                  <a:lnTo>
                    <a:pt x="127" y="257"/>
                  </a:lnTo>
                  <a:lnTo>
                    <a:pt x="135" y="251"/>
                  </a:lnTo>
                  <a:lnTo>
                    <a:pt x="139" y="250"/>
                  </a:lnTo>
                  <a:lnTo>
                    <a:pt x="142" y="244"/>
                  </a:lnTo>
                  <a:lnTo>
                    <a:pt x="146" y="239"/>
                  </a:lnTo>
                  <a:lnTo>
                    <a:pt x="150" y="225"/>
                  </a:lnTo>
                  <a:lnTo>
                    <a:pt x="151" y="213"/>
                  </a:lnTo>
                  <a:lnTo>
                    <a:pt x="151" y="209"/>
                  </a:lnTo>
                  <a:lnTo>
                    <a:pt x="151" y="199"/>
                  </a:lnTo>
                  <a:lnTo>
                    <a:pt x="151" y="192"/>
                  </a:lnTo>
                  <a:lnTo>
                    <a:pt x="153" y="190"/>
                  </a:lnTo>
                  <a:lnTo>
                    <a:pt x="150" y="193"/>
                  </a:lnTo>
                  <a:lnTo>
                    <a:pt x="146" y="199"/>
                  </a:lnTo>
                  <a:lnTo>
                    <a:pt x="135" y="207"/>
                  </a:lnTo>
                  <a:lnTo>
                    <a:pt x="125" y="214"/>
                  </a:lnTo>
                  <a:lnTo>
                    <a:pt x="123" y="216"/>
                  </a:lnTo>
                  <a:lnTo>
                    <a:pt x="120" y="218"/>
                  </a:lnTo>
                  <a:lnTo>
                    <a:pt x="113" y="222"/>
                  </a:lnTo>
                  <a:lnTo>
                    <a:pt x="99" y="225"/>
                  </a:lnTo>
                  <a:lnTo>
                    <a:pt x="84" y="225"/>
                  </a:lnTo>
                  <a:lnTo>
                    <a:pt x="83" y="225"/>
                  </a:lnTo>
                  <a:lnTo>
                    <a:pt x="76" y="225"/>
                  </a:lnTo>
                  <a:lnTo>
                    <a:pt x="63" y="223"/>
                  </a:lnTo>
                  <a:lnTo>
                    <a:pt x="41" y="214"/>
                  </a:lnTo>
                  <a:lnTo>
                    <a:pt x="23" y="199"/>
                  </a:lnTo>
                  <a:lnTo>
                    <a:pt x="19" y="193"/>
                  </a:lnTo>
                  <a:lnTo>
                    <a:pt x="16" y="188"/>
                  </a:lnTo>
                  <a:lnTo>
                    <a:pt x="9" y="178"/>
                  </a:lnTo>
                  <a:lnTo>
                    <a:pt x="2" y="151"/>
                  </a:lnTo>
                  <a:lnTo>
                    <a:pt x="0" y="121"/>
                  </a:lnTo>
                  <a:lnTo>
                    <a:pt x="2" y="112"/>
                  </a:lnTo>
                  <a:lnTo>
                    <a:pt x="2" y="105"/>
                  </a:lnTo>
                  <a:lnTo>
                    <a:pt x="4" y="90"/>
                  </a:lnTo>
                  <a:lnTo>
                    <a:pt x="14" y="61"/>
                  </a:lnTo>
                  <a:lnTo>
                    <a:pt x="28" y="37"/>
                  </a:lnTo>
                  <a:lnTo>
                    <a:pt x="33" y="30"/>
                  </a:lnTo>
                  <a:lnTo>
                    <a:pt x="37" y="26"/>
                  </a:lnTo>
                  <a:lnTo>
                    <a:pt x="48" y="18"/>
                  </a:lnTo>
                  <a:lnTo>
                    <a:pt x="70" y="7"/>
                  </a:lnTo>
                  <a:lnTo>
                    <a:pt x="97" y="2"/>
                  </a:lnTo>
                  <a:lnTo>
                    <a:pt x="104" y="0"/>
                  </a:lnTo>
                  <a:lnTo>
                    <a:pt x="113" y="2"/>
                  </a:lnTo>
                  <a:lnTo>
                    <a:pt x="127" y="3"/>
                  </a:lnTo>
                  <a:lnTo>
                    <a:pt x="139" y="9"/>
                  </a:lnTo>
                  <a:lnTo>
                    <a:pt x="142" y="9"/>
                  </a:lnTo>
                  <a:lnTo>
                    <a:pt x="144" y="10"/>
                  </a:lnTo>
                  <a:lnTo>
                    <a:pt x="150" y="14"/>
                  </a:lnTo>
                  <a:lnTo>
                    <a:pt x="158" y="23"/>
                  </a:lnTo>
                  <a:lnTo>
                    <a:pt x="165" y="32"/>
                  </a:lnTo>
                  <a:lnTo>
                    <a:pt x="169" y="33"/>
                  </a:lnTo>
                  <a:lnTo>
                    <a:pt x="169" y="30"/>
                  </a:lnTo>
                  <a:lnTo>
                    <a:pt x="171" y="18"/>
                  </a:lnTo>
                  <a:lnTo>
                    <a:pt x="171" y="7"/>
                  </a:lnTo>
                  <a:lnTo>
                    <a:pt x="172" y="5"/>
                  </a:lnTo>
                  <a:lnTo>
                    <a:pt x="181" y="5"/>
                  </a:lnTo>
                  <a:lnTo>
                    <a:pt x="213" y="5"/>
                  </a:lnTo>
                  <a:lnTo>
                    <a:pt x="237" y="5"/>
                  </a:lnTo>
                  <a:lnTo>
                    <a:pt x="239" y="5"/>
                  </a:lnTo>
                  <a:lnTo>
                    <a:pt x="237" y="10"/>
                  </a:lnTo>
                  <a:lnTo>
                    <a:pt x="236" y="33"/>
                  </a:lnTo>
                  <a:lnTo>
                    <a:pt x="229" y="118"/>
                  </a:lnTo>
                  <a:lnTo>
                    <a:pt x="223" y="181"/>
                  </a:lnTo>
                  <a:lnTo>
                    <a:pt x="223" y="185"/>
                  </a:lnTo>
                  <a:lnTo>
                    <a:pt x="222" y="192"/>
                  </a:lnTo>
                  <a:lnTo>
                    <a:pt x="220" y="204"/>
                  </a:lnTo>
                  <a:lnTo>
                    <a:pt x="218" y="223"/>
                  </a:lnTo>
                  <a:lnTo>
                    <a:pt x="215" y="239"/>
                  </a:lnTo>
                  <a:lnTo>
                    <a:pt x="215" y="241"/>
                  </a:lnTo>
                  <a:lnTo>
                    <a:pt x="213" y="244"/>
                  </a:lnTo>
                  <a:lnTo>
                    <a:pt x="211" y="250"/>
                  </a:lnTo>
                  <a:lnTo>
                    <a:pt x="208" y="260"/>
                  </a:lnTo>
                  <a:lnTo>
                    <a:pt x="202" y="267"/>
                  </a:lnTo>
                  <a:lnTo>
                    <a:pt x="202" y="269"/>
                  </a:lnTo>
                  <a:lnTo>
                    <a:pt x="199" y="273"/>
                  </a:lnTo>
                  <a:lnTo>
                    <a:pt x="193" y="280"/>
                  </a:lnTo>
                  <a:lnTo>
                    <a:pt x="181" y="290"/>
                  </a:lnTo>
                  <a:lnTo>
                    <a:pt x="165" y="297"/>
                  </a:lnTo>
                  <a:lnTo>
                    <a:pt x="162" y="299"/>
                  </a:lnTo>
                  <a:lnTo>
                    <a:pt x="157" y="301"/>
                  </a:lnTo>
                  <a:lnTo>
                    <a:pt x="148" y="304"/>
                  </a:lnTo>
                  <a:lnTo>
                    <a:pt x="128" y="308"/>
                  </a:lnTo>
                  <a:lnTo>
                    <a:pt x="107" y="309"/>
                  </a:lnTo>
                  <a:lnTo>
                    <a:pt x="102" y="309"/>
                  </a:lnTo>
                  <a:lnTo>
                    <a:pt x="93" y="309"/>
                  </a:lnTo>
                  <a:lnTo>
                    <a:pt x="79" y="309"/>
                  </a:lnTo>
                  <a:lnTo>
                    <a:pt x="53" y="304"/>
                  </a:lnTo>
                  <a:lnTo>
                    <a:pt x="32" y="297"/>
                  </a:lnTo>
                  <a:lnTo>
                    <a:pt x="28" y="294"/>
                  </a:lnTo>
                  <a:lnTo>
                    <a:pt x="23" y="292"/>
                  </a:lnTo>
                  <a:lnTo>
                    <a:pt x="18" y="285"/>
                  </a:lnTo>
                  <a:lnTo>
                    <a:pt x="7" y="267"/>
                  </a:lnTo>
                  <a:lnTo>
                    <a:pt x="2" y="248"/>
                  </a:lnTo>
                  <a:lnTo>
                    <a:pt x="2" y="241"/>
                  </a:lnTo>
                  <a:lnTo>
                    <a:pt x="2" y="241"/>
                  </a:lnTo>
                  <a:lnTo>
                    <a:pt x="2" y="241"/>
                  </a:lnTo>
                  <a:close/>
                  <a:moveTo>
                    <a:pt x="76" y="112"/>
                  </a:moveTo>
                  <a:lnTo>
                    <a:pt x="74" y="118"/>
                  </a:lnTo>
                  <a:lnTo>
                    <a:pt x="74" y="125"/>
                  </a:lnTo>
                  <a:lnTo>
                    <a:pt x="76" y="139"/>
                  </a:lnTo>
                  <a:lnTo>
                    <a:pt x="81" y="151"/>
                  </a:lnTo>
                  <a:lnTo>
                    <a:pt x="83" y="153"/>
                  </a:lnTo>
                  <a:lnTo>
                    <a:pt x="84" y="156"/>
                  </a:lnTo>
                  <a:lnTo>
                    <a:pt x="88" y="160"/>
                  </a:lnTo>
                  <a:lnTo>
                    <a:pt x="97" y="167"/>
                  </a:lnTo>
                  <a:lnTo>
                    <a:pt x="107" y="169"/>
                  </a:lnTo>
                  <a:lnTo>
                    <a:pt x="111" y="169"/>
                  </a:lnTo>
                  <a:lnTo>
                    <a:pt x="113" y="169"/>
                  </a:lnTo>
                  <a:lnTo>
                    <a:pt x="120" y="169"/>
                  </a:lnTo>
                  <a:lnTo>
                    <a:pt x="132" y="163"/>
                  </a:lnTo>
                  <a:lnTo>
                    <a:pt x="141" y="156"/>
                  </a:lnTo>
                  <a:lnTo>
                    <a:pt x="144" y="153"/>
                  </a:lnTo>
                  <a:lnTo>
                    <a:pt x="146" y="151"/>
                  </a:lnTo>
                  <a:lnTo>
                    <a:pt x="150" y="146"/>
                  </a:lnTo>
                  <a:lnTo>
                    <a:pt x="151" y="141"/>
                  </a:lnTo>
                  <a:lnTo>
                    <a:pt x="157" y="127"/>
                  </a:lnTo>
                  <a:lnTo>
                    <a:pt x="158" y="112"/>
                  </a:lnTo>
                  <a:lnTo>
                    <a:pt x="158" y="109"/>
                  </a:lnTo>
                  <a:lnTo>
                    <a:pt x="158" y="100"/>
                  </a:lnTo>
                  <a:lnTo>
                    <a:pt x="157" y="84"/>
                  </a:lnTo>
                  <a:lnTo>
                    <a:pt x="153" y="72"/>
                  </a:lnTo>
                  <a:lnTo>
                    <a:pt x="153" y="69"/>
                  </a:lnTo>
                  <a:lnTo>
                    <a:pt x="146" y="63"/>
                  </a:lnTo>
                  <a:lnTo>
                    <a:pt x="142" y="60"/>
                  </a:lnTo>
                  <a:lnTo>
                    <a:pt x="137" y="58"/>
                  </a:lnTo>
                  <a:lnTo>
                    <a:pt x="132" y="56"/>
                  </a:lnTo>
                  <a:lnTo>
                    <a:pt x="125" y="56"/>
                  </a:lnTo>
                  <a:lnTo>
                    <a:pt x="123" y="54"/>
                  </a:lnTo>
                  <a:lnTo>
                    <a:pt x="113" y="56"/>
                  </a:lnTo>
                  <a:lnTo>
                    <a:pt x="100" y="60"/>
                  </a:lnTo>
                  <a:lnTo>
                    <a:pt x="92" y="67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7"/>
                  </a:lnTo>
                  <a:lnTo>
                    <a:pt x="77" y="91"/>
                  </a:lnTo>
                  <a:lnTo>
                    <a:pt x="76" y="109"/>
                  </a:lnTo>
                  <a:lnTo>
                    <a:pt x="76" y="112"/>
                  </a:lnTo>
                  <a:lnTo>
                    <a:pt x="74" y="118"/>
                  </a:lnTo>
                  <a:lnTo>
                    <a:pt x="74" y="121"/>
                  </a:lnTo>
                  <a:lnTo>
                    <a:pt x="74" y="120"/>
                  </a:lnTo>
                  <a:lnTo>
                    <a:pt x="74" y="114"/>
                  </a:lnTo>
                  <a:lnTo>
                    <a:pt x="76" y="112"/>
                  </a:lnTo>
                  <a:lnTo>
                    <a:pt x="76" y="11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4" name="Freeform 24"/>
            <p:cNvSpPr>
              <a:spLocks/>
            </p:cNvSpPr>
            <p:nvPr/>
          </p:nvSpPr>
          <p:spPr bwMode="auto">
            <a:xfrm>
              <a:off x="3381" y="2982"/>
              <a:ext cx="132" cy="156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0" y="154"/>
                </a:cxn>
                <a:cxn ang="0">
                  <a:pos x="5" y="133"/>
                </a:cxn>
                <a:cxn ang="0">
                  <a:pos x="23" y="59"/>
                </a:cxn>
                <a:cxn ang="0">
                  <a:pos x="35" y="3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51" y="0"/>
                </a:cxn>
                <a:cxn ang="0">
                  <a:pos x="95" y="0"/>
                </a:cxn>
                <a:cxn ang="0">
                  <a:pos x="128" y="0"/>
                </a:cxn>
                <a:cxn ang="0">
                  <a:pos x="132" y="0"/>
                </a:cxn>
                <a:cxn ang="0">
                  <a:pos x="130" y="3"/>
                </a:cxn>
                <a:cxn ang="0">
                  <a:pos x="128" y="12"/>
                </a:cxn>
                <a:cxn ang="0">
                  <a:pos x="126" y="19"/>
                </a:cxn>
                <a:cxn ang="0">
                  <a:pos x="126" y="19"/>
                </a:cxn>
                <a:cxn ang="0">
                  <a:pos x="125" y="19"/>
                </a:cxn>
                <a:cxn ang="0">
                  <a:pos x="114" y="19"/>
                </a:cxn>
                <a:cxn ang="0">
                  <a:pos x="79" y="19"/>
                </a:cxn>
                <a:cxn ang="0">
                  <a:pos x="52" y="19"/>
                </a:cxn>
                <a:cxn ang="0">
                  <a:pos x="52" y="19"/>
                </a:cxn>
                <a:cxn ang="0">
                  <a:pos x="51" y="28"/>
                </a:cxn>
                <a:cxn ang="0">
                  <a:pos x="45" y="49"/>
                </a:cxn>
                <a:cxn ang="0">
                  <a:pos x="42" y="66"/>
                </a:cxn>
                <a:cxn ang="0">
                  <a:pos x="42" y="66"/>
                </a:cxn>
                <a:cxn ang="0">
                  <a:pos x="52" y="66"/>
                </a:cxn>
                <a:cxn ang="0">
                  <a:pos x="86" y="66"/>
                </a:cxn>
                <a:cxn ang="0">
                  <a:pos x="112" y="66"/>
                </a:cxn>
                <a:cxn ang="0">
                  <a:pos x="114" y="66"/>
                </a:cxn>
                <a:cxn ang="0">
                  <a:pos x="112" y="70"/>
                </a:cxn>
                <a:cxn ang="0">
                  <a:pos x="110" y="79"/>
                </a:cxn>
                <a:cxn ang="0">
                  <a:pos x="109" y="86"/>
                </a:cxn>
                <a:cxn ang="0">
                  <a:pos x="109" y="86"/>
                </a:cxn>
                <a:cxn ang="0">
                  <a:pos x="107" y="86"/>
                </a:cxn>
                <a:cxn ang="0">
                  <a:pos x="96" y="86"/>
                </a:cxn>
                <a:cxn ang="0">
                  <a:pos x="63" y="86"/>
                </a:cxn>
                <a:cxn ang="0">
                  <a:pos x="37" y="86"/>
                </a:cxn>
                <a:cxn ang="0">
                  <a:pos x="37" y="86"/>
                </a:cxn>
                <a:cxn ang="0">
                  <a:pos x="33" y="94"/>
                </a:cxn>
                <a:cxn ang="0">
                  <a:pos x="28" y="119"/>
                </a:cxn>
                <a:cxn ang="0">
                  <a:pos x="24" y="138"/>
                </a:cxn>
                <a:cxn ang="0">
                  <a:pos x="24" y="138"/>
                </a:cxn>
                <a:cxn ang="0">
                  <a:pos x="37" y="138"/>
                </a:cxn>
                <a:cxn ang="0">
                  <a:pos x="74" y="138"/>
                </a:cxn>
                <a:cxn ang="0">
                  <a:pos x="103" y="138"/>
                </a:cxn>
                <a:cxn ang="0">
                  <a:pos x="105" y="138"/>
                </a:cxn>
                <a:cxn ang="0">
                  <a:pos x="103" y="142"/>
                </a:cxn>
                <a:cxn ang="0">
                  <a:pos x="102" y="151"/>
                </a:cxn>
                <a:cxn ang="0">
                  <a:pos x="100" y="156"/>
                </a:cxn>
                <a:cxn ang="0">
                  <a:pos x="100" y="156"/>
                </a:cxn>
                <a:cxn ang="0">
                  <a:pos x="96" y="156"/>
                </a:cxn>
                <a:cxn ang="0">
                  <a:pos x="84" y="156"/>
                </a:cxn>
                <a:cxn ang="0">
                  <a:pos x="37" y="156"/>
                </a:cxn>
                <a:cxn ang="0">
                  <a:pos x="1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132" h="156">
                  <a:moveTo>
                    <a:pt x="0" y="156"/>
                  </a:moveTo>
                  <a:lnTo>
                    <a:pt x="0" y="154"/>
                  </a:lnTo>
                  <a:lnTo>
                    <a:pt x="5" y="133"/>
                  </a:lnTo>
                  <a:lnTo>
                    <a:pt x="23" y="59"/>
                  </a:lnTo>
                  <a:lnTo>
                    <a:pt x="35" y="3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51" y="0"/>
                  </a:lnTo>
                  <a:lnTo>
                    <a:pt x="95" y="0"/>
                  </a:lnTo>
                  <a:lnTo>
                    <a:pt x="128" y="0"/>
                  </a:lnTo>
                  <a:lnTo>
                    <a:pt x="132" y="0"/>
                  </a:lnTo>
                  <a:lnTo>
                    <a:pt x="130" y="3"/>
                  </a:lnTo>
                  <a:lnTo>
                    <a:pt x="128" y="12"/>
                  </a:lnTo>
                  <a:lnTo>
                    <a:pt x="126" y="19"/>
                  </a:lnTo>
                  <a:lnTo>
                    <a:pt x="126" y="19"/>
                  </a:lnTo>
                  <a:lnTo>
                    <a:pt x="125" y="19"/>
                  </a:lnTo>
                  <a:lnTo>
                    <a:pt x="114" y="19"/>
                  </a:lnTo>
                  <a:lnTo>
                    <a:pt x="79" y="19"/>
                  </a:lnTo>
                  <a:lnTo>
                    <a:pt x="52" y="19"/>
                  </a:lnTo>
                  <a:lnTo>
                    <a:pt x="52" y="19"/>
                  </a:lnTo>
                  <a:lnTo>
                    <a:pt x="51" y="28"/>
                  </a:lnTo>
                  <a:lnTo>
                    <a:pt x="45" y="49"/>
                  </a:lnTo>
                  <a:lnTo>
                    <a:pt x="42" y="66"/>
                  </a:lnTo>
                  <a:lnTo>
                    <a:pt x="42" y="66"/>
                  </a:lnTo>
                  <a:lnTo>
                    <a:pt x="52" y="66"/>
                  </a:lnTo>
                  <a:lnTo>
                    <a:pt x="86" y="66"/>
                  </a:lnTo>
                  <a:lnTo>
                    <a:pt x="112" y="66"/>
                  </a:lnTo>
                  <a:lnTo>
                    <a:pt x="114" y="66"/>
                  </a:lnTo>
                  <a:lnTo>
                    <a:pt x="112" y="70"/>
                  </a:lnTo>
                  <a:lnTo>
                    <a:pt x="110" y="79"/>
                  </a:lnTo>
                  <a:lnTo>
                    <a:pt x="109" y="86"/>
                  </a:lnTo>
                  <a:lnTo>
                    <a:pt x="109" y="86"/>
                  </a:lnTo>
                  <a:lnTo>
                    <a:pt x="107" y="86"/>
                  </a:lnTo>
                  <a:lnTo>
                    <a:pt x="96" y="86"/>
                  </a:lnTo>
                  <a:lnTo>
                    <a:pt x="63" y="86"/>
                  </a:lnTo>
                  <a:lnTo>
                    <a:pt x="37" y="86"/>
                  </a:lnTo>
                  <a:lnTo>
                    <a:pt x="37" y="86"/>
                  </a:lnTo>
                  <a:lnTo>
                    <a:pt x="33" y="94"/>
                  </a:lnTo>
                  <a:lnTo>
                    <a:pt x="28" y="119"/>
                  </a:lnTo>
                  <a:lnTo>
                    <a:pt x="24" y="138"/>
                  </a:lnTo>
                  <a:lnTo>
                    <a:pt x="24" y="138"/>
                  </a:lnTo>
                  <a:lnTo>
                    <a:pt x="37" y="138"/>
                  </a:lnTo>
                  <a:lnTo>
                    <a:pt x="74" y="138"/>
                  </a:lnTo>
                  <a:lnTo>
                    <a:pt x="103" y="138"/>
                  </a:lnTo>
                  <a:lnTo>
                    <a:pt x="105" y="138"/>
                  </a:lnTo>
                  <a:lnTo>
                    <a:pt x="103" y="142"/>
                  </a:lnTo>
                  <a:lnTo>
                    <a:pt x="102" y="151"/>
                  </a:lnTo>
                  <a:lnTo>
                    <a:pt x="100" y="156"/>
                  </a:lnTo>
                  <a:lnTo>
                    <a:pt x="100" y="156"/>
                  </a:lnTo>
                  <a:lnTo>
                    <a:pt x="96" y="156"/>
                  </a:lnTo>
                  <a:lnTo>
                    <a:pt x="84" y="156"/>
                  </a:lnTo>
                  <a:lnTo>
                    <a:pt x="37" y="156"/>
                  </a:lnTo>
                  <a:lnTo>
                    <a:pt x="1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5" name="Freeform 25"/>
            <p:cNvSpPr>
              <a:spLocks/>
            </p:cNvSpPr>
            <p:nvPr/>
          </p:nvSpPr>
          <p:spPr bwMode="auto">
            <a:xfrm>
              <a:off x="3507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8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3" y="70"/>
                </a:cxn>
                <a:cxn ang="0">
                  <a:pos x="90" y="42"/>
                </a:cxn>
                <a:cxn ang="0">
                  <a:pos x="90" y="37"/>
                </a:cxn>
                <a:cxn ang="0">
                  <a:pos x="92" y="33"/>
                </a:cxn>
                <a:cxn ang="0">
                  <a:pos x="92" y="30"/>
                </a:cxn>
                <a:cxn ang="0">
                  <a:pos x="88" y="23"/>
                </a:cxn>
                <a:cxn ang="0">
                  <a:pos x="85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2" y="21"/>
                </a:cxn>
                <a:cxn ang="0">
                  <a:pos x="48" y="28"/>
                </a:cxn>
                <a:cxn ang="0">
                  <a:pos x="42" y="35"/>
                </a:cxn>
                <a:cxn ang="0">
                  <a:pos x="34" y="58"/>
                </a:cxn>
                <a:cxn ang="0">
                  <a:pos x="30" y="69"/>
                </a:cxn>
                <a:cxn ang="0">
                  <a:pos x="20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2" y="30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6" name="Freeform 26"/>
            <p:cNvSpPr>
              <a:spLocks noEditPoints="1"/>
            </p:cNvSpPr>
            <p:nvPr/>
          </p:nvSpPr>
          <p:spPr bwMode="auto">
            <a:xfrm>
              <a:off x="3627" y="3020"/>
              <a:ext cx="126" cy="165"/>
            </a:xfrm>
            <a:custGeom>
              <a:avLst/>
              <a:gdLst/>
              <a:ahLst/>
              <a:cxnLst>
                <a:cxn ang="0">
                  <a:pos x="54" y="21"/>
                </a:cxn>
                <a:cxn ang="0">
                  <a:pos x="39" y="34"/>
                </a:cxn>
                <a:cxn ang="0">
                  <a:pos x="30" y="55"/>
                </a:cxn>
                <a:cxn ang="0">
                  <a:pos x="28" y="78"/>
                </a:cxn>
                <a:cxn ang="0">
                  <a:pos x="33" y="97"/>
                </a:cxn>
                <a:cxn ang="0">
                  <a:pos x="40" y="102"/>
                </a:cxn>
                <a:cxn ang="0">
                  <a:pos x="54" y="104"/>
                </a:cxn>
                <a:cxn ang="0">
                  <a:pos x="74" y="99"/>
                </a:cxn>
                <a:cxn ang="0">
                  <a:pos x="88" y="81"/>
                </a:cxn>
                <a:cxn ang="0">
                  <a:pos x="97" y="48"/>
                </a:cxn>
                <a:cxn ang="0">
                  <a:pos x="91" y="30"/>
                </a:cxn>
                <a:cxn ang="0">
                  <a:pos x="81" y="21"/>
                </a:cxn>
                <a:cxn ang="0">
                  <a:pos x="65" y="18"/>
                </a:cxn>
                <a:cxn ang="0">
                  <a:pos x="68" y="18"/>
                </a:cxn>
                <a:cxn ang="0">
                  <a:pos x="2" y="130"/>
                </a:cxn>
                <a:cxn ang="0">
                  <a:pos x="19" y="130"/>
                </a:cxn>
                <a:cxn ang="0">
                  <a:pos x="19" y="134"/>
                </a:cxn>
                <a:cxn ang="0">
                  <a:pos x="24" y="144"/>
                </a:cxn>
                <a:cxn ang="0">
                  <a:pos x="35" y="150"/>
                </a:cxn>
                <a:cxn ang="0">
                  <a:pos x="46" y="150"/>
                </a:cxn>
                <a:cxn ang="0">
                  <a:pos x="68" y="143"/>
                </a:cxn>
                <a:cxn ang="0">
                  <a:pos x="77" y="130"/>
                </a:cxn>
                <a:cxn ang="0">
                  <a:pos x="82" y="107"/>
                </a:cxn>
                <a:cxn ang="0">
                  <a:pos x="70" y="116"/>
                </a:cxn>
                <a:cxn ang="0">
                  <a:pos x="65" y="120"/>
                </a:cxn>
                <a:cxn ang="0">
                  <a:pos x="51" y="120"/>
                </a:cxn>
                <a:cxn ang="0">
                  <a:pos x="30" y="116"/>
                </a:cxn>
                <a:cxn ang="0">
                  <a:pos x="16" y="106"/>
                </a:cxn>
                <a:cxn ang="0">
                  <a:pos x="7" y="78"/>
                </a:cxn>
                <a:cxn ang="0">
                  <a:pos x="9" y="58"/>
                </a:cxn>
                <a:cxn ang="0">
                  <a:pos x="26" y="21"/>
                </a:cxn>
                <a:cxn ang="0">
                  <a:pos x="47" y="5"/>
                </a:cxn>
                <a:cxn ang="0">
                  <a:pos x="74" y="2"/>
                </a:cxn>
                <a:cxn ang="0">
                  <a:pos x="89" y="7"/>
                </a:cxn>
                <a:cxn ang="0">
                  <a:pos x="100" y="20"/>
                </a:cxn>
                <a:cxn ang="0">
                  <a:pos x="105" y="13"/>
                </a:cxn>
                <a:cxn ang="0">
                  <a:pos x="109" y="5"/>
                </a:cxn>
                <a:cxn ang="0">
                  <a:pos x="126" y="5"/>
                </a:cxn>
                <a:cxn ang="0">
                  <a:pos x="109" y="79"/>
                </a:cxn>
                <a:cxn ang="0">
                  <a:pos x="98" y="125"/>
                </a:cxn>
                <a:cxn ang="0">
                  <a:pos x="82" y="153"/>
                </a:cxn>
                <a:cxn ang="0">
                  <a:pos x="72" y="160"/>
                </a:cxn>
                <a:cxn ang="0">
                  <a:pos x="44" y="165"/>
                </a:cxn>
                <a:cxn ang="0">
                  <a:pos x="23" y="164"/>
                </a:cxn>
                <a:cxn ang="0">
                  <a:pos x="9" y="155"/>
                </a:cxn>
                <a:cxn ang="0">
                  <a:pos x="0" y="134"/>
                </a:cxn>
                <a:cxn ang="0">
                  <a:pos x="0" y="130"/>
                </a:cxn>
              </a:cxnLst>
              <a:rect l="0" t="0" r="r" b="b"/>
              <a:pathLst>
                <a:path w="126" h="165">
                  <a:moveTo>
                    <a:pt x="68" y="18"/>
                  </a:moveTo>
                  <a:lnTo>
                    <a:pt x="60" y="20"/>
                  </a:lnTo>
                  <a:lnTo>
                    <a:pt x="54" y="21"/>
                  </a:lnTo>
                  <a:lnTo>
                    <a:pt x="49" y="25"/>
                  </a:lnTo>
                  <a:lnTo>
                    <a:pt x="40" y="32"/>
                  </a:lnTo>
                  <a:lnTo>
                    <a:pt x="39" y="34"/>
                  </a:lnTo>
                  <a:lnTo>
                    <a:pt x="37" y="37"/>
                  </a:lnTo>
                  <a:lnTo>
                    <a:pt x="33" y="42"/>
                  </a:lnTo>
                  <a:lnTo>
                    <a:pt x="30" y="55"/>
                  </a:lnTo>
                  <a:lnTo>
                    <a:pt x="28" y="71"/>
                  </a:lnTo>
                  <a:lnTo>
                    <a:pt x="28" y="74"/>
                  </a:lnTo>
                  <a:lnTo>
                    <a:pt x="28" y="78"/>
                  </a:lnTo>
                  <a:lnTo>
                    <a:pt x="28" y="81"/>
                  </a:lnTo>
                  <a:lnTo>
                    <a:pt x="30" y="90"/>
                  </a:lnTo>
                  <a:lnTo>
                    <a:pt x="33" y="97"/>
                  </a:lnTo>
                  <a:lnTo>
                    <a:pt x="35" y="97"/>
                  </a:lnTo>
                  <a:lnTo>
                    <a:pt x="37" y="100"/>
                  </a:lnTo>
                  <a:lnTo>
                    <a:pt x="40" y="102"/>
                  </a:lnTo>
                  <a:lnTo>
                    <a:pt x="44" y="104"/>
                  </a:lnTo>
                  <a:lnTo>
                    <a:pt x="51" y="104"/>
                  </a:lnTo>
                  <a:lnTo>
                    <a:pt x="54" y="104"/>
                  </a:lnTo>
                  <a:lnTo>
                    <a:pt x="56" y="104"/>
                  </a:lnTo>
                  <a:lnTo>
                    <a:pt x="63" y="104"/>
                  </a:lnTo>
                  <a:lnTo>
                    <a:pt x="74" y="99"/>
                  </a:lnTo>
                  <a:lnTo>
                    <a:pt x="81" y="92"/>
                  </a:lnTo>
                  <a:lnTo>
                    <a:pt x="84" y="88"/>
                  </a:lnTo>
                  <a:lnTo>
                    <a:pt x="88" y="81"/>
                  </a:lnTo>
                  <a:lnTo>
                    <a:pt x="93" y="67"/>
                  </a:lnTo>
                  <a:lnTo>
                    <a:pt x="95" y="53"/>
                  </a:lnTo>
                  <a:lnTo>
                    <a:pt x="97" y="48"/>
                  </a:lnTo>
                  <a:lnTo>
                    <a:pt x="95" y="41"/>
                  </a:lnTo>
                  <a:lnTo>
                    <a:pt x="95" y="37"/>
                  </a:lnTo>
                  <a:lnTo>
                    <a:pt x="91" y="30"/>
                  </a:lnTo>
                  <a:lnTo>
                    <a:pt x="89" y="25"/>
                  </a:lnTo>
                  <a:lnTo>
                    <a:pt x="84" y="23"/>
                  </a:lnTo>
                  <a:lnTo>
                    <a:pt x="81" y="21"/>
                  </a:lnTo>
                  <a:lnTo>
                    <a:pt x="74" y="20"/>
                  </a:lnTo>
                  <a:lnTo>
                    <a:pt x="68" y="18"/>
                  </a:lnTo>
                  <a:lnTo>
                    <a:pt x="65" y="18"/>
                  </a:lnTo>
                  <a:lnTo>
                    <a:pt x="63" y="18"/>
                  </a:lnTo>
                  <a:lnTo>
                    <a:pt x="67" y="18"/>
                  </a:lnTo>
                  <a:lnTo>
                    <a:pt x="68" y="18"/>
                  </a:lnTo>
                  <a:lnTo>
                    <a:pt x="68" y="18"/>
                  </a:lnTo>
                  <a:close/>
                  <a:moveTo>
                    <a:pt x="0" y="130"/>
                  </a:moveTo>
                  <a:lnTo>
                    <a:pt x="2" y="130"/>
                  </a:lnTo>
                  <a:lnTo>
                    <a:pt x="10" y="130"/>
                  </a:lnTo>
                  <a:lnTo>
                    <a:pt x="17" y="130"/>
                  </a:lnTo>
                  <a:lnTo>
                    <a:pt x="19" y="130"/>
                  </a:lnTo>
                  <a:lnTo>
                    <a:pt x="19" y="132"/>
                  </a:lnTo>
                  <a:lnTo>
                    <a:pt x="19" y="132"/>
                  </a:lnTo>
                  <a:lnTo>
                    <a:pt x="19" y="134"/>
                  </a:lnTo>
                  <a:lnTo>
                    <a:pt x="19" y="137"/>
                  </a:lnTo>
                  <a:lnTo>
                    <a:pt x="21" y="141"/>
                  </a:lnTo>
                  <a:lnTo>
                    <a:pt x="24" y="144"/>
                  </a:lnTo>
                  <a:lnTo>
                    <a:pt x="26" y="144"/>
                  </a:lnTo>
                  <a:lnTo>
                    <a:pt x="31" y="148"/>
                  </a:lnTo>
                  <a:lnTo>
                    <a:pt x="35" y="150"/>
                  </a:lnTo>
                  <a:lnTo>
                    <a:pt x="42" y="150"/>
                  </a:lnTo>
                  <a:lnTo>
                    <a:pt x="44" y="150"/>
                  </a:lnTo>
                  <a:lnTo>
                    <a:pt x="46" y="150"/>
                  </a:lnTo>
                  <a:lnTo>
                    <a:pt x="51" y="150"/>
                  </a:lnTo>
                  <a:lnTo>
                    <a:pt x="61" y="148"/>
                  </a:lnTo>
                  <a:lnTo>
                    <a:pt x="68" y="143"/>
                  </a:lnTo>
                  <a:lnTo>
                    <a:pt x="70" y="141"/>
                  </a:lnTo>
                  <a:lnTo>
                    <a:pt x="74" y="136"/>
                  </a:lnTo>
                  <a:lnTo>
                    <a:pt x="77" y="130"/>
                  </a:lnTo>
                  <a:lnTo>
                    <a:pt x="81" y="118"/>
                  </a:lnTo>
                  <a:lnTo>
                    <a:pt x="84" y="106"/>
                  </a:lnTo>
                  <a:lnTo>
                    <a:pt x="82" y="107"/>
                  </a:lnTo>
                  <a:lnTo>
                    <a:pt x="81" y="111"/>
                  </a:lnTo>
                  <a:lnTo>
                    <a:pt x="75" y="115"/>
                  </a:lnTo>
                  <a:lnTo>
                    <a:pt x="70" y="116"/>
                  </a:lnTo>
                  <a:lnTo>
                    <a:pt x="70" y="116"/>
                  </a:lnTo>
                  <a:lnTo>
                    <a:pt x="68" y="118"/>
                  </a:lnTo>
                  <a:lnTo>
                    <a:pt x="65" y="120"/>
                  </a:lnTo>
                  <a:lnTo>
                    <a:pt x="58" y="120"/>
                  </a:lnTo>
                  <a:lnTo>
                    <a:pt x="51" y="120"/>
                  </a:lnTo>
                  <a:lnTo>
                    <a:pt x="51" y="120"/>
                  </a:lnTo>
                  <a:lnTo>
                    <a:pt x="47" y="120"/>
                  </a:lnTo>
                  <a:lnTo>
                    <a:pt x="40" y="120"/>
                  </a:lnTo>
                  <a:lnTo>
                    <a:pt x="30" y="116"/>
                  </a:lnTo>
                  <a:lnTo>
                    <a:pt x="21" y="111"/>
                  </a:lnTo>
                  <a:lnTo>
                    <a:pt x="19" y="107"/>
                  </a:lnTo>
                  <a:lnTo>
                    <a:pt x="16" y="106"/>
                  </a:lnTo>
                  <a:lnTo>
                    <a:pt x="12" y="102"/>
                  </a:lnTo>
                  <a:lnTo>
                    <a:pt x="9" y="90"/>
                  </a:lnTo>
                  <a:lnTo>
                    <a:pt x="7" y="78"/>
                  </a:lnTo>
                  <a:lnTo>
                    <a:pt x="7" y="72"/>
                  </a:lnTo>
                  <a:lnTo>
                    <a:pt x="7" y="69"/>
                  </a:lnTo>
                  <a:lnTo>
                    <a:pt x="9" y="58"/>
                  </a:lnTo>
                  <a:lnTo>
                    <a:pt x="14" y="41"/>
                  </a:lnTo>
                  <a:lnTo>
                    <a:pt x="23" y="27"/>
                  </a:lnTo>
                  <a:lnTo>
                    <a:pt x="26" y="21"/>
                  </a:lnTo>
                  <a:lnTo>
                    <a:pt x="28" y="20"/>
                  </a:lnTo>
                  <a:lnTo>
                    <a:pt x="33" y="13"/>
                  </a:lnTo>
                  <a:lnTo>
                    <a:pt x="47" y="5"/>
                  </a:lnTo>
                  <a:lnTo>
                    <a:pt x="63" y="2"/>
                  </a:lnTo>
                  <a:lnTo>
                    <a:pt x="68" y="0"/>
                  </a:lnTo>
                  <a:lnTo>
                    <a:pt x="74" y="2"/>
                  </a:lnTo>
                  <a:lnTo>
                    <a:pt x="77" y="2"/>
                  </a:lnTo>
                  <a:lnTo>
                    <a:pt x="84" y="5"/>
                  </a:lnTo>
                  <a:lnTo>
                    <a:pt x="89" y="7"/>
                  </a:lnTo>
                  <a:lnTo>
                    <a:pt x="93" y="11"/>
                  </a:lnTo>
                  <a:lnTo>
                    <a:pt x="97" y="14"/>
                  </a:lnTo>
                  <a:lnTo>
                    <a:pt x="100" y="20"/>
                  </a:lnTo>
                  <a:lnTo>
                    <a:pt x="104" y="23"/>
                  </a:lnTo>
                  <a:lnTo>
                    <a:pt x="104" y="21"/>
                  </a:lnTo>
                  <a:lnTo>
                    <a:pt x="105" y="13"/>
                  </a:lnTo>
                  <a:lnTo>
                    <a:pt x="105" y="7"/>
                  </a:lnTo>
                  <a:lnTo>
                    <a:pt x="107" y="5"/>
                  </a:lnTo>
                  <a:lnTo>
                    <a:pt x="109" y="5"/>
                  </a:lnTo>
                  <a:lnTo>
                    <a:pt x="118" y="5"/>
                  </a:lnTo>
                  <a:lnTo>
                    <a:pt x="125" y="5"/>
                  </a:lnTo>
                  <a:lnTo>
                    <a:pt x="126" y="5"/>
                  </a:lnTo>
                  <a:lnTo>
                    <a:pt x="125" y="9"/>
                  </a:lnTo>
                  <a:lnTo>
                    <a:pt x="121" y="25"/>
                  </a:lnTo>
                  <a:lnTo>
                    <a:pt x="109" y="79"/>
                  </a:lnTo>
                  <a:lnTo>
                    <a:pt x="100" y="120"/>
                  </a:lnTo>
                  <a:lnTo>
                    <a:pt x="100" y="122"/>
                  </a:lnTo>
                  <a:lnTo>
                    <a:pt x="98" y="125"/>
                  </a:lnTo>
                  <a:lnTo>
                    <a:pt x="97" y="132"/>
                  </a:lnTo>
                  <a:lnTo>
                    <a:pt x="89" y="144"/>
                  </a:lnTo>
                  <a:lnTo>
                    <a:pt x="82" y="153"/>
                  </a:lnTo>
                  <a:lnTo>
                    <a:pt x="81" y="155"/>
                  </a:lnTo>
                  <a:lnTo>
                    <a:pt x="77" y="157"/>
                  </a:lnTo>
                  <a:lnTo>
                    <a:pt x="72" y="160"/>
                  </a:lnTo>
                  <a:lnTo>
                    <a:pt x="61" y="164"/>
                  </a:lnTo>
                  <a:lnTo>
                    <a:pt x="47" y="165"/>
                  </a:lnTo>
                  <a:lnTo>
                    <a:pt x="44" y="165"/>
                  </a:lnTo>
                  <a:lnTo>
                    <a:pt x="40" y="165"/>
                  </a:lnTo>
                  <a:lnTo>
                    <a:pt x="33" y="165"/>
                  </a:lnTo>
                  <a:lnTo>
                    <a:pt x="23" y="164"/>
                  </a:lnTo>
                  <a:lnTo>
                    <a:pt x="14" y="158"/>
                  </a:lnTo>
                  <a:lnTo>
                    <a:pt x="12" y="157"/>
                  </a:lnTo>
                  <a:lnTo>
                    <a:pt x="9" y="155"/>
                  </a:lnTo>
                  <a:lnTo>
                    <a:pt x="5" y="151"/>
                  </a:lnTo>
                  <a:lnTo>
                    <a:pt x="2" y="144"/>
                  </a:lnTo>
                  <a:lnTo>
                    <a:pt x="0" y="134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7" name="Freeform 27"/>
            <p:cNvSpPr>
              <a:spLocks noEditPoints="1"/>
            </p:cNvSpPr>
            <p:nvPr/>
          </p:nvSpPr>
          <p:spPr bwMode="auto">
            <a:xfrm>
              <a:off x="3757" y="2982"/>
              <a:ext cx="54" cy="156"/>
            </a:xfrm>
            <a:custGeom>
              <a:avLst/>
              <a:gdLst/>
              <a:ahLst/>
              <a:cxnLst>
                <a:cxn ang="0">
                  <a:pos x="32" y="22"/>
                </a:cxn>
                <a:cxn ang="0">
                  <a:pos x="32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9" y="0"/>
                </a:cxn>
                <a:cxn ang="0">
                  <a:pos x="47" y="0"/>
                </a:cxn>
                <a:cxn ang="0">
                  <a:pos x="53" y="0"/>
                </a:cxn>
                <a:cxn ang="0">
                  <a:pos x="54" y="0"/>
                </a:cxn>
                <a:cxn ang="0">
                  <a:pos x="53" y="5"/>
                </a:cxn>
                <a:cxn ang="0">
                  <a:pos x="51" y="15"/>
                </a:cxn>
                <a:cxn ang="0">
                  <a:pos x="49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46" y="22"/>
                </a:cxn>
                <a:cxn ang="0">
                  <a:pos x="37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6" y="87"/>
                </a:cxn>
                <a:cxn ang="0">
                  <a:pos x="25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6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8" y="156"/>
                </a:cxn>
                <a:cxn ang="0">
                  <a:pos x="16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4" h="156">
                  <a:moveTo>
                    <a:pt x="32" y="22"/>
                  </a:moveTo>
                  <a:lnTo>
                    <a:pt x="32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9" y="0"/>
                  </a:lnTo>
                  <a:lnTo>
                    <a:pt x="47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53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6" y="22"/>
                  </a:lnTo>
                  <a:lnTo>
                    <a:pt x="37" y="22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2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5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6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8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8" name="Freeform 28"/>
            <p:cNvSpPr>
              <a:spLocks/>
            </p:cNvSpPr>
            <p:nvPr/>
          </p:nvSpPr>
          <p:spPr bwMode="auto">
            <a:xfrm>
              <a:off x="3806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7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5" y="70"/>
                </a:cxn>
                <a:cxn ang="0">
                  <a:pos x="92" y="42"/>
                </a:cxn>
                <a:cxn ang="0">
                  <a:pos x="92" y="37"/>
                </a:cxn>
                <a:cxn ang="0">
                  <a:pos x="92" y="33"/>
                </a:cxn>
                <a:cxn ang="0">
                  <a:pos x="93" y="30"/>
                </a:cxn>
                <a:cxn ang="0">
                  <a:pos x="90" y="25"/>
                </a:cxn>
                <a:cxn ang="0">
                  <a:pos x="88" y="21"/>
                </a:cxn>
                <a:cxn ang="0">
                  <a:pos x="81" y="19"/>
                </a:cxn>
                <a:cxn ang="0">
                  <a:pos x="76" y="19"/>
                </a:cxn>
                <a:cxn ang="0">
                  <a:pos x="67" y="19"/>
                </a:cxn>
                <a:cxn ang="0">
                  <a:pos x="53" y="25"/>
                </a:cxn>
                <a:cxn ang="0">
                  <a:pos x="46" y="32"/>
                </a:cxn>
                <a:cxn ang="0">
                  <a:pos x="37" y="46"/>
                </a:cxn>
                <a:cxn ang="0">
                  <a:pos x="34" y="60"/>
                </a:cxn>
                <a:cxn ang="0">
                  <a:pos x="25" y="95"/>
                </a:cxn>
                <a:cxn ang="0">
                  <a:pos x="19" y="116"/>
                </a:cxn>
                <a:cxn ang="0">
                  <a:pos x="16" y="116"/>
                </a:cxn>
                <a:cxn ang="0">
                  <a:pos x="0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9" name="Freeform 29"/>
            <p:cNvSpPr>
              <a:spLocks noEditPoints="1"/>
            </p:cNvSpPr>
            <p:nvPr/>
          </p:nvSpPr>
          <p:spPr bwMode="auto">
            <a:xfrm>
              <a:off x="3933" y="3020"/>
              <a:ext cx="105" cy="123"/>
            </a:xfrm>
            <a:custGeom>
              <a:avLst/>
              <a:gdLst/>
              <a:ahLst/>
              <a:cxnLst>
                <a:cxn ang="0">
                  <a:pos x="31" y="51"/>
                </a:cxn>
                <a:cxn ang="0">
                  <a:pos x="84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2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1" y="20"/>
                </a:cxn>
                <a:cxn ang="0">
                  <a:pos x="54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6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6" y="85"/>
                </a:cxn>
                <a:cxn ang="0">
                  <a:pos x="89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7" y="123"/>
                </a:cxn>
                <a:cxn ang="0">
                  <a:pos x="42" y="123"/>
                </a:cxn>
                <a:cxn ang="0">
                  <a:pos x="23" y="120"/>
                </a:cxn>
                <a:cxn ang="0">
                  <a:pos x="12" y="109"/>
                </a:cxn>
                <a:cxn ang="0">
                  <a:pos x="5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5" y="41"/>
                </a:cxn>
                <a:cxn ang="0">
                  <a:pos x="17" y="21"/>
                </a:cxn>
                <a:cxn ang="0">
                  <a:pos x="26" y="13"/>
                </a:cxn>
                <a:cxn ang="0">
                  <a:pos x="56" y="2"/>
                </a:cxn>
                <a:cxn ang="0">
                  <a:pos x="70" y="2"/>
                </a:cxn>
                <a:cxn ang="0">
                  <a:pos x="86" y="9"/>
                </a:cxn>
                <a:cxn ang="0">
                  <a:pos x="95" y="18"/>
                </a:cxn>
                <a:cxn ang="0">
                  <a:pos x="100" y="27"/>
                </a:cxn>
                <a:cxn ang="0">
                  <a:pos x="103" y="46"/>
                </a:cxn>
                <a:cxn ang="0">
                  <a:pos x="103" y="53"/>
                </a:cxn>
                <a:cxn ang="0">
                  <a:pos x="103" y="56"/>
                </a:cxn>
                <a:cxn ang="0">
                  <a:pos x="103" y="60"/>
                </a:cxn>
                <a:cxn ang="0">
                  <a:pos x="103" y="67"/>
                </a:cxn>
                <a:cxn ang="0">
                  <a:pos x="102" y="67"/>
                </a:cxn>
                <a:cxn ang="0">
                  <a:pos x="51" y="67"/>
                </a:cxn>
                <a:cxn ang="0">
                  <a:pos x="21" y="67"/>
                </a:cxn>
                <a:cxn ang="0">
                  <a:pos x="19" y="69"/>
                </a:cxn>
                <a:cxn ang="0">
                  <a:pos x="19" y="72"/>
                </a:cxn>
                <a:cxn ang="0">
                  <a:pos x="19" y="74"/>
                </a:cxn>
                <a:cxn ang="0">
                  <a:pos x="19" y="83"/>
                </a:cxn>
                <a:cxn ang="0">
                  <a:pos x="24" y="97"/>
                </a:cxn>
                <a:cxn ang="0">
                  <a:pos x="30" y="102"/>
                </a:cxn>
                <a:cxn ang="0">
                  <a:pos x="40" y="106"/>
                </a:cxn>
                <a:cxn ang="0">
                  <a:pos x="52" y="106"/>
                </a:cxn>
                <a:cxn ang="0">
                  <a:pos x="67" y="100"/>
                </a:cxn>
                <a:cxn ang="0">
                  <a:pos x="72" y="97"/>
                </a:cxn>
                <a:cxn ang="0">
                  <a:pos x="79" y="85"/>
                </a:cxn>
                <a:cxn ang="0">
                  <a:pos x="82" y="81"/>
                </a:cxn>
                <a:cxn ang="0">
                  <a:pos x="96" y="81"/>
                </a:cxn>
                <a:cxn ang="0">
                  <a:pos x="96" y="85"/>
                </a:cxn>
                <a:cxn ang="0">
                  <a:pos x="96" y="86"/>
                </a:cxn>
                <a:cxn ang="0">
                  <a:pos x="98" y="81"/>
                </a:cxn>
              </a:cxnLst>
              <a:rect l="0" t="0" r="r" b="b"/>
              <a:pathLst>
                <a:path w="105" h="123">
                  <a:moveTo>
                    <a:pt x="23" y="51"/>
                  </a:moveTo>
                  <a:lnTo>
                    <a:pt x="31" y="51"/>
                  </a:lnTo>
                  <a:lnTo>
                    <a:pt x="61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2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5" y="23"/>
                  </a:lnTo>
                  <a:lnTo>
                    <a:pt x="72" y="21"/>
                  </a:lnTo>
                  <a:lnTo>
                    <a:pt x="68" y="20"/>
                  </a:lnTo>
                  <a:lnTo>
                    <a:pt x="61" y="20"/>
                  </a:lnTo>
                  <a:lnTo>
                    <a:pt x="61" y="18"/>
                  </a:lnTo>
                  <a:lnTo>
                    <a:pt x="54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1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98" y="81"/>
                  </a:moveTo>
                  <a:lnTo>
                    <a:pt x="96" y="85"/>
                  </a:lnTo>
                  <a:lnTo>
                    <a:pt x="95" y="92"/>
                  </a:lnTo>
                  <a:lnTo>
                    <a:pt x="89" y="102"/>
                  </a:lnTo>
                  <a:lnTo>
                    <a:pt x="82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1" y="122"/>
                  </a:lnTo>
                  <a:lnTo>
                    <a:pt x="47" y="123"/>
                  </a:lnTo>
                  <a:lnTo>
                    <a:pt x="45" y="123"/>
                  </a:lnTo>
                  <a:lnTo>
                    <a:pt x="42" y="123"/>
                  </a:lnTo>
                  <a:lnTo>
                    <a:pt x="35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1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7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1" y="0"/>
                  </a:lnTo>
                  <a:lnTo>
                    <a:pt x="70" y="2"/>
                  </a:lnTo>
                  <a:lnTo>
                    <a:pt x="75" y="4"/>
                  </a:lnTo>
                  <a:lnTo>
                    <a:pt x="86" y="9"/>
                  </a:lnTo>
                  <a:lnTo>
                    <a:pt x="93" y="14"/>
                  </a:lnTo>
                  <a:lnTo>
                    <a:pt x="95" y="18"/>
                  </a:lnTo>
                  <a:lnTo>
                    <a:pt x="98" y="21"/>
                  </a:lnTo>
                  <a:lnTo>
                    <a:pt x="100" y="27"/>
                  </a:lnTo>
                  <a:lnTo>
                    <a:pt x="102" y="32"/>
                  </a:lnTo>
                  <a:lnTo>
                    <a:pt x="103" y="46"/>
                  </a:lnTo>
                  <a:lnTo>
                    <a:pt x="105" y="48"/>
                  </a:lnTo>
                  <a:lnTo>
                    <a:pt x="103" y="53"/>
                  </a:lnTo>
                  <a:lnTo>
                    <a:pt x="103" y="56"/>
                  </a:lnTo>
                  <a:lnTo>
                    <a:pt x="103" y="56"/>
                  </a:lnTo>
                  <a:lnTo>
                    <a:pt x="103" y="58"/>
                  </a:lnTo>
                  <a:lnTo>
                    <a:pt x="103" y="60"/>
                  </a:lnTo>
                  <a:lnTo>
                    <a:pt x="103" y="64"/>
                  </a:lnTo>
                  <a:lnTo>
                    <a:pt x="103" y="67"/>
                  </a:lnTo>
                  <a:lnTo>
                    <a:pt x="103" y="67"/>
                  </a:lnTo>
                  <a:lnTo>
                    <a:pt x="102" y="67"/>
                  </a:lnTo>
                  <a:lnTo>
                    <a:pt x="89" y="67"/>
                  </a:lnTo>
                  <a:lnTo>
                    <a:pt x="51" y="67"/>
                  </a:lnTo>
                  <a:lnTo>
                    <a:pt x="21" y="67"/>
                  </a:lnTo>
                  <a:lnTo>
                    <a:pt x="21" y="67"/>
                  </a:lnTo>
                  <a:lnTo>
                    <a:pt x="21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4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2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8" y="99"/>
                  </a:lnTo>
                  <a:lnTo>
                    <a:pt x="72" y="97"/>
                  </a:lnTo>
                  <a:lnTo>
                    <a:pt x="75" y="92"/>
                  </a:lnTo>
                  <a:lnTo>
                    <a:pt x="79" y="85"/>
                  </a:lnTo>
                  <a:lnTo>
                    <a:pt x="81" y="81"/>
                  </a:lnTo>
                  <a:lnTo>
                    <a:pt x="82" y="81"/>
                  </a:lnTo>
                  <a:lnTo>
                    <a:pt x="91" y="81"/>
                  </a:lnTo>
                  <a:lnTo>
                    <a:pt x="96" y="81"/>
                  </a:lnTo>
                  <a:lnTo>
                    <a:pt x="98" y="81"/>
                  </a:lnTo>
                  <a:lnTo>
                    <a:pt x="96" y="85"/>
                  </a:lnTo>
                  <a:lnTo>
                    <a:pt x="96" y="88"/>
                  </a:lnTo>
                  <a:lnTo>
                    <a:pt x="96" y="86"/>
                  </a:lnTo>
                  <a:lnTo>
                    <a:pt x="96" y="83"/>
                  </a:lnTo>
                  <a:lnTo>
                    <a:pt x="98" y="81"/>
                  </a:lnTo>
                  <a:lnTo>
                    <a:pt x="98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0" name="Freeform 30"/>
            <p:cNvSpPr>
              <a:spLocks noEditPoints="1"/>
            </p:cNvSpPr>
            <p:nvPr/>
          </p:nvSpPr>
          <p:spPr bwMode="auto">
            <a:xfrm>
              <a:off x="4052" y="3020"/>
              <a:ext cx="108" cy="123"/>
            </a:xfrm>
            <a:custGeom>
              <a:avLst/>
              <a:gdLst/>
              <a:ahLst/>
              <a:cxnLst>
                <a:cxn ang="0">
                  <a:pos x="32" y="51"/>
                </a:cxn>
                <a:cxn ang="0">
                  <a:pos x="85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3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2" y="20"/>
                </a:cxn>
                <a:cxn ang="0">
                  <a:pos x="53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7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9" y="85"/>
                </a:cxn>
                <a:cxn ang="0">
                  <a:pos x="90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8" y="123"/>
                </a:cxn>
                <a:cxn ang="0">
                  <a:pos x="41" y="123"/>
                </a:cxn>
                <a:cxn ang="0">
                  <a:pos x="21" y="120"/>
                </a:cxn>
                <a:cxn ang="0">
                  <a:pos x="11" y="109"/>
                </a:cxn>
                <a:cxn ang="0">
                  <a:pos x="6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6" y="41"/>
                </a:cxn>
                <a:cxn ang="0">
                  <a:pos x="18" y="21"/>
                </a:cxn>
                <a:cxn ang="0">
                  <a:pos x="27" y="13"/>
                </a:cxn>
                <a:cxn ang="0">
                  <a:pos x="57" y="2"/>
                </a:cxn>
                <a:cxn ang="0">
                  <a:pos x="71" y="2"/>
                </a:cxn>
                <a:cxn ang="0">
                  <a:pos x="88" y="9"/>
                </a:cxn>
                <a:cxn ang="0">
                  <a:pos x="99" y="21"/>
                </a:cxn>
                <a:cxn ang="0">
                  <a:pos x="106" y="39"/>
                </a:cxn>
                <a:cxn ang="0">
                  <a:pos x="106" y="49"/>
                </a:cxn>
                <a:cxn ang="0">
                  <a:pos x="106" y="53"/>
                </a:cxn>
                <a:cxn ang="0">
                  <a:pos x="106" y="56"/>
                </a:cxn>
                <a:cxn ang="0">
                  <a:pos x="104" y="67"/>
                </a:cxn>
                <a:cxn ang="0">
                  <a:pos x="102" y="67"/>
                </a:cxn>
                <a:cxn ang="0">
                  <a:pos x="51" y="67"/>
                </a:cxn>
                <a:cxn ang="0">
                  <a:pos x="20" y="67"/>
                </a:cxn>
                <a:cxn ang="0">
                  <a:pos x="20" y="69"/>
                </a:cxn>
                <a:cxn ang="0">
                  <a:pos x="20" y="72"/>
                </a:cxn>
                <a:cxn ang="0">
                  <a:pos x="20" y="74"/>
                </a:cxn>
                <a:cxn ang="0">
                  <a:pos x="20" y="83"/>
                </a:cxn>
                <a:cxn ang="0">
                  <a:pos x="25" y="97"/>
                </a:cxn>
                <a:cxn ang="0">
                  <a:pos x="30" y="102"/>
                </a:cxn>
                <a:cxn ang="0">
                  <a:pos x="41" y="106"/>
                </a:cxn>
                <a:cxn ang="0">
                  <a:pos x="53" y="106"/>
                </a:cxn>
                <a:cxn ang="0">
                  <a:pos x="67" y="100"/>
                </a:cxn>
                <a:cxn ang="0">
                  <a:pos x="72" y="97"/>
                </a:cxn>
                <a:cxn ang="0">
                  <a:pos x="78" y="88"/>
                </a:cxn>
                <a:cxn ang="0">
                  <a:pos x="83" y="81"/>
                </a:cxn>
                <a:cxn ang="0">
                  <a:pos x="99" y="81"/>
                </a:cxn>
                <a:cxn ang="0">
                  <a:pos x="99" y="85"/>
                </a:cxn>
                <a:cxn ang="0">
                  <a:pos x="99" y="86"/>
                </a:cxn>
                <a:cxn ang="0">
                  <a:pos x="101" y="81"/>
                </a:cxn>
              </a:cxnLst>
              <a:rect l="0" t="0" r="r" b="b"/>
              <a:pathLst>
                <a:path w="108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5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5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0" y="18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7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101" y="81"/>
                  </a:moveTo>
                  <a:lnTo>
                    <a:pt x="99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8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1" y="123"/>
                  </a:lnTo>
                  <a:lnTo>
                    <a:pt x="34" y="123"/>
                  </a:lnTo>
                  <a:lnTo>
                    <a:pt x="21" y="120"/>
                  </a:lnTo>
                  <a:lnTo>
                    <a:pt x="13" y="113"/>
                  </a:lnTo>
                  <a:lnTo>
                    <a:pt x="11" y="109"/>
                  </a:lnTo>
                  <a:lnTo>
                    <a:pt x="9" y="107"/>
                  </a:lnTo>
                  <a:lnTo>
                    <a:pt x="6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6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20" y="20"/>
                  </a:lnTo>
                  <a:lnTo>
                    <a:pt x="27" y="13"/>
                  </a:lnTo>
                  <a:lnTo>
                    <a:pt x="41" y="5"/>
                  </a:lnTo>
                  <a:lnTo>
                    <a:pt x="57" y="2"/>
                  </a:lnTo>
                  <a:lnTo>
                    <a:pt x="62" y="0"/>
                  </a:lnTo>
                  <a:lnTo>
                    <a:pt x="71" y="2"/>
                  </a:lnTo>
                  <a:lnTo>
                    <a:pt x="78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9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8" y="48"/>
                  </a:lnTo>
                  <a:lnTo>
                    <a:pt x="106" y="49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20" y="67"/>
                  </a:lnTo>
                  <a:lnTo>
                    <a:pt x="20" y="67"/>
                  </a:lnTo>
                  <a:lnTo>
                    <a:pt x="20" y="67"/>
                  </a:lnTo>
                  <a:lnTo>
                    <a:pt x="20" y="69"/>
                  </a:lnTo>
                  <a:lnTo>
                    <a:pt x="20" y="71"/>
                  </a:lnTo>
                  <a:lnTo>
                    <a:pt x="20" y="72"/>
                  </a:lnTo>
                  <a:lnTo>
                    <a:pt x="20" y="74"/>
                  </a:lnTo>
                  <a:lnTo>
                    <a:pt x="20" y="74"/>
                  </a:lnTo>
                  <a:lnTo>
                    <a:pt x="20" y="78"/>
                  </a:lnTo>
                  <a:lnTo>
                    <a:pt x="20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7" y="99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6"/>
                  </a:lnTo>
                  <a:lnTo>
                    <a:pt x="50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8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2" y="81"/>
                  </a:lnTo>
                  <a:lnTo>
                    <a:pt x="99" y="81"/>
                  </a:lnTo>
                  <a:lnTo>
                    <a:pt x="101" y="81"/>
                  </a:lnTo>
                  <a:lnTo>
                    <a:pt x="99" y="85"/>
                  </a:lnTo>
                  <a:lnTo>
                    <a:pt x="99" y="88"/>
                  </a:lnTo>
                  <a:lnTo>
                    <a:pt x="99" y="86"/>
                  </a:lnTo>
                  <a:lnTo>
                    <a:pt x="99" y="83"/>
                  </a:lnTo>
                  <a:lnTo>
                    <a:pt x="101" y="81"/>
                  </a:lnTo>
                  <a:lnTo>
                    <a:pt x="101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1" name="Freeform 31"/>
            <p:cNvSpPr>
              <a:spLocks/>
            </p:cNvSpPr>
            <p:nvPr/>
          </p:nvSpPr>
          <p:spPr bwMode="auto">
            <a:xfrm>
              <a:off x="4168" y="3022"/>
              <a:ext cx="79" cy="116"/>
            </a:xfrm>
            <a:custGeom>
              <a:avLst/>
              <a:gdLst/>
              <a:ahLst/>
              <a:cxnLst>
                <a:cxn ang="0">
                  <a:pos x="0" y="116"/>
                </a:cxn>
                <a:cxn ang="0">
                  <a:pos x="0" y="114"/>
                </a:cxn>
                <a:cxn ang="0">
                  <a:pos x="4" y="98"/>
                </a:cxn>
                <a:cxn ang="0">
                  <a:pos x="14" y="47"/>
                </a:cxn>
                <a:cxn ang="0">
                  <a:pos x="23" y="7"/>
                </a:cxn>
                <a:cxn ang="0">
                  <a:pos x="25" y="3"/>
                </a:cxn>
                <a:cxn ang="0">
                  <a:pos x="27" y="3"/>
                </a:cxn>
                <a:cxn ang="0">
                  <a:pos x="35" y="3"/>
                </a:cxn>
                <a:cxn ang="0">
                  <a:pos x="43" y="3"/>
                </a:cxn>
                <a:cxn ang="0">
                  <a:pos x="44" y="3"/>
                </a:cxn>
                <a:cxn ang="0">
                  <a:pos x="43" y="7"/>
                </a:cxn>
                <a:cxn ang="0">
                  <a:pos x="41" y="18"/>
                </a:cxn>
                <a:cxn ang="0">
                  <a:pos x="39" y="25"/>
                </a:cxn>
                <a:cxn ang="0">
                  <a:pos x="39" y="25"/>
                </a:cxn>
                <a:cxn ang="0">
                  <a:pos x="43" y="19"/>
                </a:cxn>
                <a:cxn ang="0">
                  <a:pos x="50" y="12"/>
                </a:cxn>
                <a:cxn ang="0">
                  <a:pos x="55" y="7"/>
                </a:cxn>
                <a:cxn ang="0">
                  <a:pos x="57" y="5"/>
                </a:cxn>
                <a:cxn ang="0">
                  <a:pos x="58" y="3"/>
                </a:cxn>
                <a:cxn ang="0">
                  <a:pos x="65" y="2"/>
                </a:cxn>
                <a:cxn ang="0">
                  <a:pos x="71" y="0"/>
                </a:cxn>
                <a:cxn ang="0">
                  <a:pos x="72" y="0"/>
                </a:cxn>
                <a:cxn ang="0">
                  <a:pos x="74" y="0"/>
                </a:cxn>
                <a:cxn ang="0">
                  <a:pos x="76" y="0"/>
                </a:cxn>
                <a:cxn ang="0">
                  <a:pos x="78" y="0"/>
                </a:cxn>
                <a:cxn ang="0">
                  <a:pos x="79" y="0"/>
                </a:cxn>
                <a:cxn ang="0">
                  <a:pos x="78" y="5"/>
                </a:cxn>
                <a:cxn ang="0">
                  <a:pos x="76" y="16"/>
                </a:cxn>
                <a:cxn ang="0">
                  <a:pos x="74" y="23"/>
                </a:cxn>
                <a:cxn ang="0">
                  <a:pos x="74" y="23"/>
                </a:cxn>
                <a:cxn ang="0">
                  <a:pos x="74" y="23"/>
                </a:cxn>
                <a:cxn ang="0">
                  <a:pos x="72" y="23"/>
                </a:cxn>
                <a:cxn ang="0">
                  <a:pos x="71" y="23"/>
                </a:cxn>
                <a:cxn ang="0">
                  <a:pos x="69" y="23"/>
                </a:cxn>
                <a:cxn ang="0">
                  <a:pos x="69" y="21"/>
                </a:cxn>
                <a:cxn ang="0">
                  <a:pos x="62" y="23"/>
                </a:cxn>
                <a:cxn ang="0">
                  <a:pos x="57" y="25"/>
                </a:cxn>
                <a:cxn ang="0">
                  <a:pos x="50" y="28"/>
                </a:cxn>
                <a:cxn ang="0">
                  <a:pos x="46" y="32"/>
                </a:cxn>
                <a:cxn ang="0">
                  <a:pos x="44" y="35"/>
                </a:cxn>
                <a:cxn ang="0">
                  <a:pos x="41" y="39"/>
                </a:cxn>
                <a:cxn ang="0">
                  <a:pos x="35" y="47"/>
                </a:cxn>
                <a:cxn ang="0">
                  <a:pos x="32" y="60"/>
                </a:cxn>
                <a:cxn ang="0">
                  <a:pos x="32" y="62"/>
                </a:cxn>
                <a:cxn ang="0">
                  <a:pos x="28" y="70"/>
                </a:cxn>
                <a:cxn ang="0">
                  <a:pos x="23" y="97"/>
                </a:cxn>
                <a:cxn ang="0">
                  <a:pos x="18" y="116"/>
                </a:cxn>
                <a:cxn ang="0">
                  <a:pos x="18" y="116"/>
                </a:cxn>
                <a:cxn ang="0">
                  <a:pos x="16" y="116"/>
                </a:cxn>
                <a:cxn ang="0">
                  <a:pos x="14" y="116"/>
                </a:cxn>
                <a:cxn ang="0">
                  <a:pos x="6" y="116"/>
                </a:cxn>
                <a:cxn ang="0">
                  <a:pos x="0" y="116"/>
                </a:cxn>
                <a:cxn ang="0">
                  <a:pos x="0" y="116"/>
                </a:cxn>
                <a:cxn ang="0">
                  <a:pos x="0" y="116"/>
                </a:cxn>
              </a:cxnLst>
              <a:rect l="0" t="0" r="r" b="b"/>
              <a:pathLst>
                <a:path w="79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4" y="47"/>
                  </a:lnTo>
                  <a:lnTo>
                    <a:pt x="23" y="7"/>
                  </a:lnTo>
                  <a:lnTo>
                    <a:pt x="25" y="3"/>
                  </a:lnTo>
                  <a:lnTo>
                    <a:pt x="27" y="3"/>
                  </a:lnTo>
                  <a:lnTo>
                    <a:pt x="35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8"/>
                  </a:lnTo>
                  <a:lnTo>
                    <a:pt x="39" y="25"/>
                  </a:lnTo>
                  <a:lnTo>
                    <a:pt x="39" y="25"/>
                  </a:lnTo>
                  <a:lnTo>
                    <a:pt x="43" y="19"/>
                  </a:lnTo>
                  <a:lnTo>
                    <a:pt x="50" y="12"/>
                  </a:lnTo>
                  <a:lnTo>
                    <a:pt x="55" y="7"/>
                  </a:lnTo>
                  <a:lnTo>
                    <a:pt x="57" y="5"/>
                  </a:lnTo>
                  <a:lnTo>
                    <a:pt x="58" y="3"/>
                  </a:lnTo>
                  <a:lnTo>
                    <a:pt x="65" y="2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4" y="0"/>
                  </a:lnTo>
                  <a:lnTo>
                    <a:pt x="76" y="0"/>
                  </a:lnTo>
                  <a:lnTo>
                    <a:pt x="78" y="0"/>
                  </a:lnTo>
                  <a:lnTo>
                    <a:pt x="79" y="0"/>
                  </a:lnTo>
                  <a:lnTo>
                    <a:pt x="78" y="5"/>
                  </a:lnTo>
                  <a:lnTo>
                    <a:pt x="76" y="16"/>
                  </a:lnTo>
                  <a:lnTo>
                    <a:pt x="74" y="23"/>
                  </a:lnTo>
                  <a:lnTo>
                    <a:pt x="74" y="23"/>
                  </a:lnTo>
                  <a:lnTo>
                    <a:pt x="74" y="23"/>
                  </a:lnTo>
                  <a:lnTo>
                    <a:pt x="72" y="23"/>
                  </a:lnTo>
                  <a:lnTo>
                    <a:pt x="71" y="23"/>
                  </a:lnTo>
                  <a:lnTo>
                    <a:pt x="69" y="23"/>
                  </a:lnTo>
                  <a:lnTo>
                    <a:pt x="69" y="21"/>
                  </a:lnTo>
                  <a:lnTo>
                    <a:pt x="62" y="23"/>
                  </a:lnTo>
                  <a:lnTo>
                    <a:pt x="57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4" y="35"/>
                  </a:lnTo>
                  <a:lnTo>
                    <a:pt x="41" y="39"/>
                  </a:lnTo>
                  <a:lnTo>
                    <a:pt x="35" y="47"/>
                  </a:lnTo>
                  <a:lnTo>
                    <a:pt x="32" y="60"/>
                  </a:lnTo>
                  <a:lnTo>
                    <a:pt x="32" y="62"/>
                  </a:lnTo>
                  <a:lnTo>
                    <a:pt x="28" y="70"/>
                  </a:lnTo>
                  <a:lnTo>
                    <a:pt x="23" y="97"/>
                  </a:lnTo>
                  <a:lnTo>
                    <a:pt x="18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14" y="116"/>
                  </a:lnTo>
                  <a:lnTo>
                    <a:pt x="6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2" name="Freeform 32"/>
            <p:cNvSpPr>
              <a:spLocks/>
            </p:cNvSpPr>
            <p:nvPr/>
          </p:nvSpPr>
          <p:spPr bwMode="auto">
            <a:xfrm>
              <a:off x="4239" y="3022"/>
              <a:ext cx="98" cy="121"/>
            </a:xfrm>
            <a:custGeom>
              <a:avLst/>
              <a:gdLst/>
              <a:ahLst/>
              <a:cxnLst>
                <a:cxn ang="0">
                  <a:pos x="1" y="77"/>
                </a:cxn>
                <a:cxn ang="0">
                  <a:pos x="15" y="77"/>
                </a:cxn>
                <a:cxn ang="0">
                  <a:pos x="17" y="79"/>
                </a:cxn>
                <a:cxn ang="0">
                  <a:pos x="17" y="81"/>
                </a:cxn>
                <a:cxn ang="0">
                  <a:pos x="17" y="84"/>
                </a:cxn>
                <a:cxn ang="0">
                  <a:pos x="19" y="93"/>
                </a:cxn>
                <a:cxn ang="0">
                  <a:pos x="24" y="98"/>
                </a:cxn>
                <a:cxn ang="0">
                  <a:pos x="31" y="104"/>
                </a:cxn>
                <a:cxn ang="0">
                  <a:pos x="47" y="105"/>
                </a:cxn>
                <a:cxn ang="0">
                  <a:pos x="58" y="104"/>
                </a:cxn>
                <a:cxn ang="0">
                  <a:pos x="65" y="100"/>
                </a:cxn>
                <a:cxn ang="0">
                  <a:pos x="68" y="95"/>
                </a:cxn>
                <a:cxn ang="0">
                  <a:pos x="70" y="88"/>
                </a:cxn>
                <a:cxn ang="0">
                  <a:pos x="68" y="81"/>
                </a:cxn>
                <a:cxn ang="0">
                  <a:pos x="66" y="77"/>
                </a:cxn>
                <a:cxn ang="0">
                  <a:pos x="59" y="74"/>
                </a:cxn>
                <a:cxn ang="0">
                  <a:pos x="51" y="69"/>
                </a:cxn>
                <a:cxn ang="0">
                  <a:pos x="45" y="65"/>
                </a:cxn>
                <a:cxn ang="0">
                  <a:pos x="31" y="60"/>
                </a:cxn>
                <a:cxn ang="0">
                  <a:pos x="15" y="44"/>
                </a:cxn>
                <a:cxn ang="0">
                  <a:pos x="14" y="33"/>
                </a:cxn>
                <a:cxn ang="0">
                  <a:pos x="14" y="26"/>
                </a:cxn>
                <a:cxn ang="0">
                  <a:pos x="24" y="11"/>
                </a:cxn>
                <a:cxn ang="0">
                  <a:pos x="31" y="5"/>
                </a:cxn>
                <a:cxn ang="0">
                  <a:pos x="47" y="2"/>
                </a:cxn>
                <a:cxn ang="0">
                  <a:pos x="66" y="2"/>
                </a:cxn>
                <a:cxn ang="0">
                  <a:pos x="84" y="9"/>
                </a:cxn>
                <a:cxn ang="0">
                  <a:pos x="91" y="16"/>
                </a:cxn>
                <a:cxn ang="0">
                  <a:pos x="96" y="30"/>
                </a:cxn>
                <a:cxn ang="0">
                  <a:pos x="98" y="39"/>
                </a:cxn>
                <a:cxn ang="0">
                  <a:pos x="96" y="39"/>
                </a:cxn>
                <a:cxn ang="0">
                  <a:pos x="86" y="39"/>
                </a:cxn>
                <a:cxn ang="0">
                  <a:pos x="81" y="39"/>
                </a:cxn>
                <a:cxn ang="0">
                  <a:pos x="77" y="28"/>
                </a:cxn>
                <a:cxn ang="0">
                  <a:pos x="75" y="21"/>
                </a:cxn>
                <a:cxn ang="0">
                  <a:pos x="65" y="18"/>
                </a:cxn>
                <a:cxn ang="0">
                  <a:pos x="56" y="16"/>
                </a:cxn>
                <a:cxn ang="0">
                  <a:pos x="45" y="18"/>
                </a:cxn>
                <a:cxn ang="0">
                  <a:pos x="40" y="19"/>
                </a:cxn>
                <a:cxn ang="0">
                  <a:pos x="37" y="23"/>
                </a:cxn>
                <a:cxn ang="0">
                  <a:pos x="33" y="30"/>
                </a:cxn>
                <a:cxn ang="0">
                  <a:pos x="33" y="32"/>
                </a:cxn>
                <a:cxn ang="0">
                  <a:pos x="37" y="39"/>
                </a:cxn>
                <a:cxn ang="0">
                  <a:pos x="44" y="44"/>
                </a:cxn>
                <a:cxn ang="0">
                  <a:pos x="52" y="47"/>
                </a:cxn>
                <a:cxn ang="0">
                  <a:pos x="52" y="49"/>
                </a:cxn>
                <a:cxn ang="0">
                  <a:pos x="63" y="54"/>
                </a:cxn>
                <a:cxn ang="0">
                  <a:pos x="82" y="67"/>
                </a:cxn>
                <a:cxn ang="0">
                  <a:pos x="86" y="72"/>
                </a:cxn>
                <a:cxn ang="0">
                  <a:pos x="88" y="84"/>
                </a:cxn>
                <a:cxn ang="0">
                  <a:pos x="88" y="93"/>
                </a:cxn>
                <a:cxn ang="0">
                  <a:pos x="82" y="105"/>
                </a:cxn>
                <a:cxn ang="0">
                  <a:pos x="73" y="113"/>
                </a:cxn>
                <a:cxn ang="0">
                  <a:pos x="59" y="120"/>
                </a:cxn>
                <a:cxn ang="0">
                  <a:pos x="44" y="121"/>
                </a:cxn>
                <a:cxn ang="0">
                  <a:pos x="33" y="121"/>
                </a:cxn>
                <a:cxn ang="0">
                  <a:pos x="12" y="113"/>
                </a:cxn>
                <a:cxn ang="0">
                  <a:pos x="8" y="109"/>
                </a:cxn>
                <a:cxn ang="0">
                  <a:pos x="1" y="97"/>
                </a:cxn>
                <a:cxn ang="0">
                  <a:pos x="0" y="81"/>
                </a:cxn>
                <a:cxn ang="0">
                  <a:pos x="0" y="77"/>
                </a:cxn>
              </a:cxnLst>
              <a:rect l="0" t="0" r="r" b="b"/>
              <a:pathLst>
                <a:path w="98" h="121">
                  <a:moveTo>
                    <a:pt x="0" y="77"/>
                  </a:moveTo>
                  <a:lnTo>
                    <a:pt x="1" y="77"/>
                  </a:lnTo>
                  <a:lnTo>
                    <a:pt x="10" y="77"/>
                  </a:lnTo>
                  <a:lnTo>
                    <a:pt x="15" y="77"/>
                  </a:lnTo>
                  <a:lnTo>
                    <a:pt x="17" y="77"/>
                  </a:lnTo>
                  <a:lnTo>
                    <a:pt x="17" y="79"/>
                  </a:lnTo>
                  <a:lnTo>
                    <a:pt x="17" y="79"/>
                  </a:lnTo>
                  <a:lnTo>
                    <a:pt x="17" y="81"/>
                  </a:lnTo>
                  <a:lnTo>
                    <a:pt x="17" y="81"/>
                  </a:lnTo>
                  <a:lnTo>
                    <a:pt x="17" y="84"/>
                  </a:lnTo>
                  <a:lnTo>
                    <a:pt x="17" y="88"/>
                  </a:lnTo>
                  <a:lnTo>
                    <a:pt x="19" y="93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1" y="104"/>
                  </a:lnTo>
                  <a:lnTo>
                    <a:pt x="38" y="105"/>
                  </a:lnTo>
                  <a:lnTo>
                    <a:pt x="47" y="105"/>
                  </a:lnTo>
                  <a:lnTo>
                    <a:pt x="51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6" y="98"/>
                  </a:lnTo>
                  <a:lnTo>
                    <a:pt x="68" y="95"/>
                  </a:lnTo>
                  <a:lnTo>
                    <a:pt x="68" y="90"/>
                  </a:lnTo>
                  <a:lnTo>
                    <a:pt x="70" y="88"/>
                  </a:lnTo>
                  <a:lnTo>
                    <a:pt x="68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6" y="77"/>
                  </a:lnTo>
                  <a:lnTo>
                    <a:pt x="63" y="76"/>
                  </a:lnTo>
                  <a:lnTo>
                    <a:pt x="59" y="74"/>
                  </a:lnTo>
                  <a:lnTo>
                    <a:pt x="52" y="70"/>
                  </a:lnTo>
                  <a:lnTo>
                    <a:pt x="51" y="69"/>
                  </a:lnTo>
                  <a:lnTo>
                    <a:pt x="45" y="67"/>
                  </a:lnTo>
                  <a:lnTo>
                    <a:pt x="45" y="65"/>
                  </a:lnTo>
                  <a:lnTo>
                    <a:pt x="40" y="63"/>
                  </a:lnTo>
                  <a:lnTo>
                    <a:pt x="31" y="60"/>
                  </a:lnTo>
                  <a:lnTo>
                    <a:pt x="19" y="49"/>
                  </a:lnTo>
                  <a:lnTo>
                    <a:pt x="15" y="44"/>
                  </a:lnTo>
                  <a:lnTo>
                    <a:pt x="14" y="37"/>
                  </a:lnTo>
                  <a:lnTo>
                    <a:pt x="14" y="33"/>
                  </a:lnTo>
                  <a:lnTo>
                    <a:pt x="14" y="32"/>
                  </a:lnTo>
                  <a:lnTo>
                    <a:pt x="14" y="26"/>
                  </a:lnTo>
                  <a:lnTo>
                    <a:pt x="17" y="18"/>
                  </a:lnTo>
                  <a:lnTo>
                    <a:pt x="24" y="11"/>
                  </a:lnTo>
                  <a:lnTo>
                    <a:pt x="26" y="9"/>
                  </a:lnTo>
                  <a:lnTo>
                    <a:pt x="31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6" y="2"/>
                  </a:lnTo>
                  <a:lnTo>
                    <a:pt x="77" y="3"/>
                  </a:lnTo>
                  <a:lnTo>
                    <a:pt x="84" y="9"/>
                  </a:lnTo>
                  <a:lnTo>
                    <a:pt x="88" y="9"/>
                  </a:lnTo>
                  <a:lnTo>
                    <a:pt x="91" y="16"/>
                  </a:lnTo>
                  <a:lnTo>
                    <a:pt x="93" y="19"/>
                  </a:lnTo>
                  <a:lnTo>
                    <a:pt x="96" y="30"/>
                  </a:lnTo>
                  <a:lnTo>
                    <a:pt x="98" y="37"/>
                  </a:lnTo>
                  <a:lnTo>
                    <a:pt x="98" y="39"/>
                  </a:lnTo>
                  <a:lnTo>
                    <a:pt x="98" y="39"/>
                  </a:lnTo>
                  <a:lnTo>
                    <a:pt x="96" y="39"/>
                  </a:lnTo>
                  <a:lnTo>
                    <a:pt x="95" y="39"/>
                  </a:lnTo>
                  <a:lnTo>
                    <a:pt x="86" y="39"/>
                  </a:lnTo>
                  <a:lnTo>
                    <a:pt x="81" y="39"/>
                  </a:lnTo>
                  <a:lnTo>
                    <a:pt x="81" y="39"/>
                  </a:lnTo>
                  <a:lnTo>
                    <a:pt x="81" y="39"/>
                  </a:lnTo>
                  <a:lnTo>
                    <a:pt x="77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0" y="19"/>
                  </a:lnTo>
                  <a:lnTo>
                    <a:pt x="65" y="18"/>
                  </a:lnTo>
                  <a:lnTo>
                    <a:pt x="58" y="18"/>
                  </a:lnTo>
                  <a:lnTo>
                    <a:pt x="56" y="16"/>
                  </a:lnTo>
                  <a:lnTo>
                    <a:pt x="51" y="18"/>
                  </a:lnTo>
                  <a:lnTo>
                    <a:pt x="45" y="18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38" y="21"/>
                  </a:lnTo>
                  <a:lnTo>
                    <a:pt x="37" y="23"/>
                  </a:lnTo>
                  <a:lnTo>
                    <a:pt x="33" y="26"/>
                  </a:lnTo>
                  <a:lnTo>
                    <a:pt x="33" y="30"/>
                  </a:lnTo>
                  <a:lnTo>
                    <a:pt x="33" y="30"/>
                  </a:lnTo>
                  <a:lnTo>
                    <a:pt x="33" y="32"/>
                  </a:lnTo>
                  <a:lnTo>
                    <a:pt x="33" y="35"/>
                  </a:lnTo>
                  <a:lnTo>
                    <a:pt x="37" y="39"/>
                  </a:lnTo>
                  <a:lnTo>
                    <a:pt x="38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2" y="47"/>
                  </a:lnTo>
                  <a:lnTo>
                    <a:pt x="52" y="49"/>
                  </a:lnTo>
                  <a:lnTo>
                    <a:pt x="52" y="49"/>
                  </a:lnTo>
                  <a:lnTo>
                    <a:pt x="56" y="51"/>
                  </a:lnTo>
                  <a:lnTo>
                    <a:pt x="63" y="54"/>
                  </a:lnTo>
                  <a:lnTo>
                    <a:pt x="75" y="62"/>
                  </a:lnTo>
                  <a:lnTo>
                    <a:pt x="82" y="67"/>
                  </a:lnTo>
                  <a:lnTo>
                    <a:pt x="84" y="67"/>
                  </a:lnTo>
                  <a:lnTo>
                    <a:pt x="86" y="72"/>
                  </a:lnTo>
                  <a:lnTo>
                    <a:pt x="88" y="77"/>
                  </a:lnTo>
                  <a:lnTo>
                    <a:pt x="88" y="84"/>
                  </a:lnTo>
                  <a:lnTo>
                    <a:pt x="89" y="84"/>
                  </a:lnTo>
                  <a:lnTo>
                    <a:pt x="88" y="93"/>
                  </a:lnTo>
                  <a:lnTo>
                    <a:pt x="86" y="97"/>
                  </a:lnTo>
                  <a:lnTo>
                    <a:pt x="82" y="105"/>
                  </a:lnTo>
                  <a:lnTo>
                    <a:pt x="77" y="111"/>
                  </a:lnTo>
                  <a:lnTo>
                    <a:pt x="73" y="113"/>
                  </a:lnTo>
                  <a:lnTo>
                    <a:pt x="70" y="116"/>
                  </a:lnTo>
                  <a:lnTo>
                    <a:pt x="59" y="120"/>
                  </a:lnTo>
                  <a:lnTo>
                    <a:pt x="45" y="121"/>
                  </a:lnTo>
                  <a:lnTo>
                    <a:pt x="44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1" y="118"/>
                  </a:lnTo>
                  <a:lnTo>
                    <a:pt x="12" y="113"/>
                  </a:lnTo>
                  <a:lnTo>
                    <a:pt x="10" y="111"/>
                  </a:lnTo>
                  <a:lnTo>
                    <a:pt x="8" y="109"/>
                  </a:lnTo>
                  <a:lnTo>
                    <a:pt x="5" y="105"/>
                  </a:lnTo>
                  <a:lnTo>
                    <a:pt x="1" y="97"/>
                  </a:lnTo>
                  <a:lnTo>
                    <a:pt x="0" y="84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3" name="Freeform 33"/>
            <p:cNvSpPr>
              <a:spLocks noEditPoints="1"/>
            </p:cNvSpPr>
            <p:nvPr/>
          </p:nvSpPr>
          <p:spPr bwMode="auto">
            <a:xfrm>
              <a:off x="4406" y="3022"/>
              <a:ext cx="103" cy="120"/>
            </a:xfrm>
            <a:custGeom>
              <a:avLst/>
              <a:gdLst/>
              <a:ahLst/>
              <a:cxnLst>
                <a:cxn ang="0">
                  <a:pos x="65" y="63"/>
                </a:cxn>
                <a:cxn ang="0">
                  <a:pos x="51" y="65"/>
                </a:cxn>
                <a:cxn ang="0">
                  <a:pos x="37" y="65"/>
                </a:cxn>
                <a:cxn ang="0">
                  <a:pos x="26" y="69"/>
                </a:cxn>
                <a:cxn ang="0">
                  <a:pos x="23" y="74"/>
                </a:cxn>
                <a:cxn ang="0">
                  <a:pos x="19" y="86"/>
                </a:cxn>
                <a:cxn ang="0">
                  <a:pos x="19" y="91"/>
                </a:cxn>
                <a:cxn ang="0">
                  <a:pos x="24" y="98"/>
                </a:cxn>
                <a:cxn ang="0">
                  <a:pos x="38" y="104"/>
                </a:cxn>
                <a:cxn ang="0">
                  <a:pos x="54" y="100"/>
                </a:cxn>
                <a:cxn ang="0">
                  <a:pos x="68" y="88"/>
                </a:cxn>
                <a:cxn ang="0">
                  <a:pos x="77" y="60"/>
                </a:cxn>
                <a:cxn ang="0">
                  <a:pos x="77" y="60"/>
                </a:cxn>
                <a:cxn ang="0">
                  <a:pos x="68" y="105"/>
                </a:cxn>
                <a:cxn ang="0">
                  <a:pos x="54" y="116"/>
                </a:cxn>
                <a:cxn ang="0">
                  <a:pos x="49" y="120"/>
                </a:cxn>
                <a:cxn ang="0">
                  <a:pos x="35" y="120"/>
                </a:cxn>
                <a:cxn ang="0">
                  <a:pos x="15" y="118"/>
                </a:cxn>
                <a:cxn ang="0">
                  <a:pos x="3" y="107"/>
                </a:cxn>
                <a:cxn ang="0">
                  <a:pos x="0" y="86"/>
                </a:cxn>
                <a:cxn ang="0">
                  <a:pos x="3" y="69"/>
                </a:cxn>
                <a:cxn ang="0">
                  <a:pos x="17" y="54"/>
                </a:cxn>
                <a:cxn ang="0">
                  <a:pos x="51" y="47"/>
                </a:cxn>
                <a:cxn ang="0">
                  <a:pos x="65" y="46"/>
                </a:cxn>
                <a:cxn ang="0">
                  <a:pos x="82" y="33"/>
                </a:cxn>
                <a:cxn ang="0">
                  <a:pos x="81" y="25"/>
                </a:cxn>
                <a:cxn ang="0">
                  <a:pos x="70" y="18"/>
                </a:cxn>
                <a:cxn ang="0">
                  <a:pos x="54" y="18"/>
                </a:cxn>
                <a:cxn ang="0">
                  <a:pos x="40" y="21"/>
                </a:cxn>
                <a:cxn ang="0">
                  <a:pos x="35" y="26"/>
                </a:cxn>
                <a:cxn ang="0">
                  <a:pos x="30" y="35"/>
                </a:cxn>
                <a:cxn ang="0">
                  <a:pos x="12" y="35"/>
                </a:cxn>
                <a:cxn ang="0">
                  <a:pos x="14" y="28"/>
                </a:cxn>
                <a:cxn ang="0">
                  <a:pos x="28" y="9"/>
                </a:cxn>
                <a:cxn ang="0">
                  <a:pos x="59" y="2"/>
                </a:cxn>
                <a:cxn ang="0">
                  <a:pos x="82" y="3"/>
                </a:cxn>
                <a:cxn ang="0">
                  <a:pos x="96" y="12"/>
                </a:cxn>
                <a:cxn ang="0">
                  <a:pos x="103" y="26"/>
                </a:cxn>
                <a:cxn ang="0">
                  <a:pos x="103" y="30"/>
                </a:cxn>
                <a:cxn ang="0">
                  <a:pos x="102" y="39"/>
                </a:cxn>
                <a:cxn ang="0">
                  <a:pos x="93" y="70"/>
                </a:cxn>
                <a:cxn ang="0">
                  <a:pos x="89" y="90"/>
                </a:cxn>
                <a:cxn ang="0">
                  <a:pos x="89" y="93"/>
                </a:cxn>
                <a:cxn ang="0">
                  <a:pos x="89" y="98"/>
                </a:cxn>
                <a:cxn ang="0">
                  <a:pos x="89" y="102"/>
                </a:cxn>
                <a:cxn ang="0">
                  <a:pos x="95" y="104"/>
                </a:cxn>
                <a:cxn ang="0">
                  <a:pos x="98" y="104"/>
                </a:cxn>
                <a:cxn ang="0">
                  <a:pos x="100" y="107"/>
                </a:cxn>
                <a:cxn ang="0">
                  <a:pos x="98" y="116"/>
                </a:cxn>
                <a:cxn ang="0">
                  <a:pos x="93" y="118"/>
                </a:cxn>
                <a:cxn ang="0">
                  <a:pos x="86" y="118"/>
                </a:cxn>
                <a:cxn ang="0">
                  <a:pos x="81" y="118"/>
                </a:cxn>
                <a:cxn ang="0">
                  <a:pos x="75" y="114"/>
                </a:cxn>
                <a:cxn ang="0">
                  <a:pos x="70" y="109"/>
                </a:cxn>
                <a:cxn ang="0">
                  <a:pos x="68" y="105"/>
                </a:cxn>
                <a:cxn ang="0">
                  <a:pos x="70" y="104"/>
                </a:cxn>
              </a:cxnLst>
              <a:rect l="0" t="0" r="r" b="b"/>
              <a:pathLst>
                <a:path w="103" h="120">
                  <a:moveTo>
                    <a:pt x="77" y="60"/>
                  </a:moveTo>
                  <a:lnTo>
                    <a:pt x="72" y="62"/>
                  </a:lnTo>
                  <a:lnTo>
                    <a:pt x="65" y="63"/>
                  </a:lnTo>
                  <a:lnTo>
                    <a:pt x="56" y="63"/>
                  </a:lnTo>
                  <a:lnTo>
                    <a:pt x="54" y="63"/>
                  </a:lnTo>
                  <a:lnTo>
                    <a:pt x="51" y="65"/>
                  </a:lnTo>
                  <a:lnTo>
                    <a:pt x="47" y="65"/>
                  </a:lnTo>
                  <a:lnTo>
                    <a:pt x="40" y="65"/>
                  </a:lnTo>
                  <a:lnTo>
                    <a:pt x="37" y="65"/>
                  </a:lnTo>
                  <a:lnTo>
                    <a:pt x="37" y="65"/>
                  </a:lnTo>
                  <a:lnTo>
                    <a:pt x="31" y="67"/>
                  </a:lnTo>
                  <a:lnTo>
                    <a:pt x="26" y="69"/>
                  </a:lnTo>
                  <a:lnTo>
                    <a:pt x="24" y="72"/>
                  </a:lnTo>
                  <a:lnTo>
                    <a:pt x="24" y="72"/>
                  </a:lnTo>
                  <a:lnTo>
                    <a:pt x="23" y="74"/>
                  </a:lnTo>
                  <a:lnTo>
                    <a:pt x="21" y="76"/>
                  </a:lnTo>
                  <a:lnTo>
                    <a:pt x="19" y="81"/>
                  </a:lnTo>
                  <a:lnTo>
                    <a:pt x="19" y="86"/>
                  </a:lnTo>
                  <a:lnTo>
                    <a:pt x="19" y="86"/>
                  </a:lnTo>
                  <a:lnTo>
                    <a:pt x="19" y="88"/>
                  </a:lnTo>
                  <a:lnTo>
                    <a:pt x="19" y="91"/>
                  </a:lnTo>
                  <a:lnTo>
                    <a:pt x="21" y="95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7" y="104"/>
                  </a:lnTo>
                  <a:lnTo>
                    <a:pt x="38" y="104"/>
                  </a:lnTo>
                  <a:lnTo>
                    <a:pt x="40" y="104"/>
                  </a:lnTo>
                  <a:lnTo>
                    <a:pt x="45" y="104"/>
                  </a:lnTo>
                  <a:lnTo>
                    <a:pt x="54" y="100"/>
                  </a:lnTo>
                  <a:lnTo>
                    <a:pt x="61" y="95"/>
                  </a:lnTo>
                  <a:lnTo>
                    <a:pt x="65" y="93"/>
                  </a:lnTo>
                  <a:lnTo>
                    <a:pt x="68" y="88"/>
                  </a:lnTo>
                  <a:lnTo>
                    <a:pt x="74" y="77"/>
                  </a:lnTo>
                  <a:lnTo>
                    <a:pt x="75" y="63"/>
                  </a:lnTo>
                  <a:lnTo>
                    <a:pt x="77" y="60"/>
                  </a:lnTo>
                  <a:lnTo>
                    <a:pt x="74" y="62"/>
                  </a:lnTo>
                  <a:lnTo>
                    <a:pt x="75" y="62"/>
                  </a:lnTo>
                  <a:lnTo>
                    <a:pt x="77" y="60"/>
                  </a:lnTo>
                  <a:lnTo>
                    <a:pt x="77" y="60"/>
                  </a:lnTo>
                  <a:close/>
                  <a:moveTo>
                    <a:pt x="70" y="104"/>
                  </a:moveTo>
                  <a:lnTo>
                    <a:pt x="68" y="105"/>
                  </a:lnTo>
                  <a:lnTo>
                    <a:pt x="65" y="109"/>
                  </a:lnTo>
                  <a:lnTo>
                    <a:pt x="59" y="113"/>
                  </a:lnTo>
                  <a:lnTo>
                    <a:pt x="54" y="116"/>
                  </a:lnTo>
                  <a:lnTo>
                    <a:pt x="54" y="116"/>
                  </a:lnTo>
                  <a:lnTo>
                    <a:pt x="52" y="118"/>
                  </a:lnTo>
                  <a:lnTo>
                    <a:pt x="49" y="120"/>
                  </a:lnTo>
                  <a:lnTo>
                    <a:pt x="42" y="120"/>
                  </a:lnTo>
                  <a:lnTo>
                    <a:pt x="35" y="120"/>
                  </a:lnTo>
                  <a:lnTo>
                    <a:pt x="35" y="120"/>
                  </a:lnTo>
                  <a:lnTo>
                    <a:pt x="31" y="120"/>
                  </a:lnTo>
                  <a:lnTo>
                    <a:pt x="26" y="120"/>
                  </a:lnTo>
                  <a:lnTo>
                    <a:pt x="15" y="118"/>
                  </a:lnTo>
                  <a:lnTo>
                    <a:pt x="8" y="113"/>
                  </a:lnTo>
                  <a:lnTo>
                    <a:pt x="8" y="111"/>
                  </a:lnTo>
                  <a:lnTo>
                    <a:pt x="3" y="107"/>
                  </a:lnTo>
                  <a:lnTo>
                    <a:pt x="1" y="104"/>
                  </a:lnTo>
                  <a:lnTo>
                    <a:pt x="0" y="95"/>
                  </a:lnTo>
                  <a:lnTo>
                    <a:pt x="0" y="86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3" y="69"/>
                  </a:lnTo>
                  <a:lnTo>
                    <a:pt x="8" y="62"/>
                  </a:lnTo>
                  <a:lnTo>
                    <a:pt x="12" y="58"/>
                  </a:lnTo>
                  <a:lnTo>
                    <a:pt x="17" y="54"/>
                  </a:lnTo>
                  <a:lnTo>
                    <a:pt x="23" y="53"/>
                  </a:lnTo>
                  <a:lnTo>
                    <a:pt x="37" y="49"/>
                  </a:lnTo>
                  <a:lnTo>
                    <a:pt x="51" y="47"/>
                  </a:lnTo>
                  <a:lnTo>
                    <a:pt x="52" y="47"/>
                  </a:lnTo>
                  <a:lnTo>
                    <a:pt x="56" y="47"/>
                  </a:lnTo>
                  <a:lnTo>
                    <a:pt x="65" y="46"/>
                  </a:lnTo>
                  <a:lnTo>
                    <a:pt x="77" y="42"/>
                  </a:lnTo>
                  <a:lnTo>
                    <a:pt x="81" y="37"/>
                  </a:lnTo>
                  <a:lnTo>
                    <a:pt x="82" y="33"/>
                  </a:lnTo>
                  <a:lnTo>
                    <a:pt x="84" y="30"/>
                  </a:lnTo>
                  <a:lnTo>
                    <a:pt x="82" y="26"/>
                  </a:lnTo>
                  <a:lnTo>
                    <a:pt x="81" y="25"/>
                  </a:lnTo>
                  <a:lnTo>
                    <a:pt x="79" y="21"/>
                  </a:lnTo>
                  <a:lnTo>
                    <a:pt x="79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5" y="19"/>
                  </a:lnTo>
                  <a:lnTo>
                    <a:pt x="40" y="21"/>
                  </a:lnTo>
                  <a:lnTo>
                    <a:pt x="40" y="21"/>
                  </a:lnTo>
                  <a:lnTo>
                    <a:pt x="38" y="23"/>
                  </a:lnTo>
                  <a:lnTo>
                    <a:pt x="37" y="25"/>
                  </a:lnTo>
                  <a:lnTo>
                    <a:pt x="35" y="26"/>
                  </a:lnTo>
                  <a:lnTo>
                    <a:pt x="31" y="32"/>
                  </a:lnTo>
                  <a:lnTo>
                    <a:pt x="31" y="35"/>
                  </a:lnTo>
                  <a:lnTo>
                    <a:pt x="30" y="35"/>
                  </a:lnTo>
                  <a:lnTo>
                    <a:pt x="28" y="35"/>
                  </a:lnTo>
                  <a:lnTo>
                    <a:pt x="19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4" y="28"/>
                  </a:lnTo>
                  <a:lnTo>
                    <a:pt x="17" y="19"/>
                  </a:lnTo>
                  <a:lnTo>
                    <a:pt x="24" y="11"/>
                  </a:lnTo>
                  <a:lnTo>
                    <a:pt x="28" y="9"/>
                  </a:lnTo>
                  <a:lnTo>
                    <a:pt x="35" y="5"/>
                  </a:lnTo>
                  <a:lnTo>
                    <a:pt x="45" y="2"/>
                  </a:lnTo>
                  <a:lnTo>
                    <a:pt x="59" y="2"/>
                  </a:lnTo>
                  <a:lnTo>
                    <a:pt x="63" y="0"/>
                  </a:lnTo>
                  <a:lnTo>
                    <a:pt x="72" y="2"/>
                  </a:lnTo>
                  <a:lnTo>
                    <a:pt x="82" y="3"/>
                  </a:lnTo>
                  <a:lnTo>
                    <a:pt x="89" y="7"/>
                  </a:lnTo>
                  <a:lnTo>
                    <a:pt x="93" y="7"/>
                  </a:lnTo>
                  <a:lnTo>
                    <a:pt x="96" y="12"/>
                  </a:lnTo>
                  <a:lnTo>
                    <a:pt x="98" y="14"/>
                  </a:lnTo>
                  <a:lnTo>
                    <a:pt x="102" y="21"/>
                  </a:lnTo>
                  <a:lnTo>
                    <a:pt x="103" y="26"/>
                  </a:lnTo>
                  <a:lnTo>
                    <a:pt x="103" y="28"/>
                  </a:lnTo>
                  <a:lnTo>
                    <a:pt x="103" y="30"/>
                  </a:lnTo>
                  <a:lnTo>
                    <a:pt x="103" y="30"/>
                  </a:lnTo>
                  <a:lnTo>
                    <a:pt x="102" y="33"/>
                  </a:lnTo>
                  <a:lnTo>
                    <a:pt x="102" y="35"/>
                  </a:lnTo>
                  <a:lnTo>
                    <a:pt x="102" y="39"/>
                  </a:lnTo>
                  <a:lnTo>
                    <a:pt x="102" y="40"/>
                  </a:lnTo>
                  <a:lnTo>
                    <a:pt x="98" y="49"/>
                  </a:lnTo>
                  <a:lnTo>
                    <a:pt x="93" y="70"/>
                  </a:lnTo>
                  <a:lnTo>
                    <a:pt x="89" y="88"/>
                  </a:lnTo>
                  <a:lnTo>
                    <a:pt x="89" y="88"/>
                  </a:lnTo>
                  <a:lnTo>
                    <a:pt x="89" y="90"/>
                  </a:lnTo>
                  <a:lnTo>
                    <a:pt x="89" y="91"/>
                  </a:lnTo>
                  <a:lnTo>
                    <a:pt x="89" y="93"/>
                  </a:lnTo>
                  <a:lnTo>
                    <a:pt x="89" y="93"/>
                  </a:lnTo>
                  <a:lnTo>
                    <a:pt x="89" y="95"/>
                  </a:lnTo>
                  <a:lnTo>
                    <a:pt x="89" y="97"/>
                  </a:lnTo>
                  <a:lnTo>
                    <a:pt x="89" y="98"/>
                  </a:lnTo>
                  <a:lnTo>
                    <a:pt x="89" y="98"/>
                  </a:lnTo>
                  <a:lnTo>
                    <a:pt x="89" y="100"/>
                  </a:lnTo>
                  <a:lnTo>
                    <a:pt x="89" y="102"/>
                  </a:lnTo>
                  <a:lnTo>
                    <a:pt x="91" y="102"/>
                  </a:lnTo>
                  <a:lnTo>
                    <a:pt x="91" y="104"/>
                  </a:lnTo>
                  <a:lnTo>
                    <a:pt x="95" y="104"/>
                  </a:lnTo>
                  <a:lnTo>
                    <a:pt x="96" y="104"/>
                  </a:lnTo>
                  <a:lnTo>
                    <a:pt x="96" y="104"/>
                  </a:lnTo>
                  <a:lnTo>
                    <a:pt x="98" y="104"/>
                  </a:lnTo>
                  <a:lnTo>
                    <a:pt x="100" y="104"/>
                  </a:lnTo>
                  <a:lnTo>
                    <a:pt x="102" y="104"/>
                  </a:lnTo>
                  <a:lnTo>
                    <a:pt x="100" y="107"/>
                  </a:lnTo>
                  <a:lnTo>
                    <a:pt x="98" y="113"/>
                  </a:lnTo>
                  <a:lnTo>
                    <a:pt x="98" y="116"/>
                  </a:lnTo>
                  <a:lnTo>
                    <a:pt x="98" y="116"/>
                  </a:lnTo>
                  <a:lnTo>
                    <a:pt x="96" y="118"/>
                  </a:lnTo>
                  <a:lnTo>
                    <a:pt x="93" y="118"/>
                  </a:lnTo>
                  <a:lnTo>
                    <a:pt x="93" y="118"/>
                  </a:lnTo>
                  <a:lnTo>
                    <a:pt x="91" y="118"/>
                  </a:lnTo>
                  <a:lnTo>
                    <a:pt x="89" y="118"/>
                  </a:lnTo>
                  <a:lnTo>
                    <a:pt x="86" y="118"/>
                  </a:lnTo>
                  <a:lnTo>
                    <a:pt x="86" y="118"/>
                  </a:lnTo>
                  <a:lnTo>
                    <a:pt x="84" y="118"/>
                  </a:lnTo>
                  <a:lnTo>
                    <a:pt x="81" y="118"/>
                  </a:lnTo>
                  <a:lnTo>
                    <a:pt x="77" y="118"/>
                  </a:lnTo>
                  <a:lnTo>
                    <a:pt x="75" y="116"/>
                  </a:lnTo>
                  <a:lnTo>
                    <a:pt x="75" y="114"/>
                  </a:lnTo>
                  <a:lnTo>
                    <a:pt x="72" y="113"/>
                  </a:lnTo>
                  <a:lnTo>
                    <a:pt x="70" y="111"/>
                  </a:lnTo>
                  <a:lnTo>
                    <a:pt x="70" y="109"/>
                  </a:lnTo>
                  <a:lnTo>
                    <a:pt x="70" y="105"/>
                  </a:lnTo>
                  <a:lnTo>
                    <a:pt x="70" y="104"/>
                  </a:lnTo>
                  <a:lnTo>
                    <a:pt x="68" y="105"/>
                  </a:lnTo>
                  <a:lnTo>
                    <a:pt x="66" y="107"/>
                  </a:lnTo>
                  <a:lnTo>
                    <a:pt x="68" y="105"/>
                  </a:lnTo>
                  <a:lnTo>
                    <a:pt x="70" y="104"/>
                  </a:lnTo>
                  <a:lnTo>
                    <a:pt x="70" y="10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4" name="Freeform 34"/>
            <p:cNvSpPr>
              <a:spLocks/>
            </p:cNvSpPr>
            <p:nvPr/>
          </p:nvSpPr>
          <p:spPr bwMode="auto">
            <a:xfrm>
              <a:off x="4520" y="3022"/>
              <a:ext cx="112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6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0" y="14"/>
                </a:cxn>
                <a:cxn ang="0">
                  <a:pos x="40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5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2" y="26"/>
                </a:cxn>
                <a:cxn ang="0">
                  <a:pos x="112" y="30"/>
                </a:cxn>
                <a:cxn ang="0">
                  <a:pos x="112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7" y="53"/>
                </a:cxn>
                <a:cxn ang="0">
                  <a:pos x="93" y="116"/>
                </a:cxn>
                <a:cxn ang="0">
                  <a:pos x="91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3" y="70"/>
                </a:cxn>
                <a:cxn ang="0">
                  <a:pos x="90" y="42"/>
                </a:cxn>
                <a:cxn ang="0">
                  <a:pos x="90" y="37"/>
                </a:cxn>
                <a:cxn ang="0">
                  <a:pos x="91" y="33"/>
                </a:cxn>
                <a:cxn ang="0">
                  <a:pos x="91" y="30"/>
                </a:cxn>
                <a:cxn ang="0">
                  <a:pos x="91" y="26"/>
                </a:cxn>
                <a:cxn ang="0">
                  <a:pos x="88" y="23"/>
                </a:cxn>
                <a:cxn ang="0">
                  <a:pos x="84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1" y="21"/>
                </a:cxn>
                <a:cxn ang="0">
                  <a:pos x="47" y="28"/>
                </a:cxn>
                <a:cxn ang="0">
                  <a:pos x="42" y="35"/>
                </a:cxn>
                <a:cxn ang="0">
                  <a:pos x="33" y="58"/>
                </a:cxn>
                <a:cxn ang="0">
                  <a:pos x="30" y="69"/>
                </a:cxn>
                <a:cxn ang="0">
                  <a:pos x="19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2" h="116">
                  <a:moveTo>
                    <a:pt x="0" y="116"/>
                  </a:moveTo>
                  <a:lnTo>
                    <a:pt x="0" y="114"/>
                  </a:lnTo>
                  <a:lnTo>
                    <a:pt x="3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6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0" y="14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5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2" y="25"/>
                  </a:lnTo>
                  <a:lnTo>
                    <a:pt x="112" y="26"/>
                  </a:lnTo>
                  <a:lnTo>
                    <a:pt x="112" y="28"/>
                  </a:lnTo>
                  <a:lnTo>
                    <a:pt x="112" y="30"/>
                  </a:lnTo>
                  <a:lnTo>
                    <a:pt x="112" y="32"/>
                  </a:lnTo>
                  <a:lnTo>
                    <a:pt x="112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8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1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1" y="35"/>
                  </a:lnTo>
                  <a:lnTo>
                    <a:pt x="91" y="33"/>
                  </a:lnTo>
                  <a:lnTo>
                    <a:pt x="91" y="32"/>
                  </a:lnTo>
                  <a:lnTo>
                    <a:pt x="91" y="30"/>
                  </a:lnTo>
                  <a:lnTo>
                    <a:pt x="91" y="28"/>
                  </a:lnTo>
                  <a:lnTo>
                    <a:pt x="91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1" y="21"/>
                  </a:lnTo>
                  <a:lnTo>
                    <a:pt x="53" y="25"/>
                  </a:lnTo>
                  <a:lnTo>
                    <a:pt x="47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33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5" name="Freeform 35"/>
            <p:cNvSpPr>
              <a:spLocks noEditPoints="1"/>
            </p:cNvSpPr>
            <p:nvPr/>
          </p:nvSpPr>
          <p:spPr bwMode="auto">
            <a:xfrm>
              <a:off x="4647" y="2982"/>
              <a:ext cx="128" cy="161"/>
            </a:xfrm>
            <a:custGeom>
              <a:avLst/>
              <a:gdLst/>
              <a:ahLst/>
              <a:cxnLst>
                <a:cxn ang="0">
                  <a:pos x="77" y="154"/>
                </a:cxn>
                <a:cxn ang="0">
                  <a:pos x="77" y="144"/>
                </a:cxn>
                <a:cxn ang="0">
                  <a:pos x="77" y="144"/>
                </a:cxn>
                <a:cxn ang="0">
                  <a:pos x="68" y="153"/>
                </a:cxn>
                <a:cxn ang="0">
                  <a:pos x="61" y="156"/>
                </a:cxn>
                <a:cxn ang="0">
                  <a:pos x="56" y="160"/>
                </a:cxn>
                <a:cxn ang="0">
                  <a:pos x="42" y="161"/>
                </a:cxn>
                <a:cxn ang="0">
                  <a:pos x="38" y="161"/>
                </a:cxn>
                <a:cxn ang="0">
                  <a:pos x="21" y="158"/>
                </a:cxn>
                <a:cxn ang="0">
                  <a:pos x="10" y="147"/>
                </a:cxn>
                <a:cxn ang="0">
                  <a:pos x="5" y="142"/>
                </a:cxn>
                <a:cxn ang="0">
                  <a:pos x="0" y="124"/>
                </a:cxn>
                <a:cxn ang="0">
                  <a:pos x="0" y="110"/>
                </a:cxn>
                <a:cxn ang="0">
                  <a:pos x="1" y="98"/>
                </a:cxn>
                <a:cxn ang="0">
                  <a:pos x="5" y="86"/>
                </a:cxn>
                <a:cxn ang="0">
                  <a:pos x="7" y="80"/>
                </a:cxn>
                <a:cxn ang="0">
                  <a:pos x="15" y="65"/>
                </a:cxn>
                <a:cxn ang="0">
                  <a:pos x="21" y="58"/>
                </a:cxn>
                <a:cxn ang="0">
                  <a:pos x="35" y="47"/>
                </a:cxn>
                <a:cxn ang="0">
                  <a:pos x="38" y="45"/>
                </a:cxn>
                <a:cxn ang="0">
                  <a:pos x="51" y="42"/>
                </a:cxn>
                <a:cxn ang="0">
                  <a:pos x="61" y="40"/>
                </a:cxn>
                <a:cxn ang="0">
                  <a:pos x="79" y="45"/>
                </a:cxn>
                <a:cxn ang="0">
                  <a:pos x="84" y="49"/>
                </a:cxn>
                <a:cxn ang="0">
                  <a:pos x="94" y="61"/>
                </a:cxn>
                <a:cxn ang="0">
                  <a:pos x="98" y="52"/>
                </a:cxn>
                <a:cxn ang="0">
                  <a:pos x="109" y="1"/>
                </a:cxn>
                <a:cxn ang="0">
                  <a:pos x="112" y="0"/>
                </a:cxn>
                <a:cxn ang="0">
                  <a:pos x="126" y="0"/>
                </a:cxn>
                <a:cxn ang="0">
                  <a:pos x="126" y="3"/>
                </a:cxn>
                <a:cxn ang="0">
                  <a:pos x="105" y="98"/>
                </a:cxn>
                <a:cxn ang="0">
                  <a:pos x="93" y="156"/>
                </a:cxn>
                <a:cxn ang="0">
                  <a:pos x="89" y="156"/>
                </a:cxn>
                <a:cxn ang="0">
                  <a:pos x="77" y="156"/>
                </a:cxn>
                <a:cxn ang="0">
                  <a:pos x="77" y="156"/>
                </a:cxn>
                <a:cxn ang="0">
                  <a:pos x="89" y="87"/>
                </a:cxn>
                <a:cxn ang="0">
                  <a:pos x="87" y="77"/>
                </a:cxn>
                <a:cxn ang="0">
                  <a:pos x="82" y="65"/>
                </a:cxn>
                <a:cxn ang="0">
                  <a:pos x="73" y="59"/>
                </a:cxn>
                <a:cxn ang="0">
                  <a:pos x="61" y="56"/>
                </a:cxn>
                <a:cxn ang="0">
                  <a:pos x="47" y="59"/>
                </a:cxn>
                <a:cxn ang="0">
                  <a:pos x="31" y="73"/>
                </a:cxn>
                <a:cxn ang="0">
                  <a:pos x="26" y="82"/>
                </a:cxn>
                <a:cxn ang="0">
                  <a:pos x="19" y="110"/>
                </a:cxn>
                <a:cxn ang="0">
                  <a:pos x="19" y="117"/>
                </a:cxn>
                <a:cxn ang="0">
                  <a:pos x="21" y="130"/>
                </a:cxn>
                <a:cxn ang="0">
                  <a:pos x="26" y="137"/>
                </a:cxn>
                <a:cxn ang="0">
                  <a:pos x="35" y="145"/>
                </a:cxn>
                <a:cxn ang="0">
                  <a:pos x="45" y="145"/>
                </a:cxn>
                <a:cxn ang="0">
                  <a:pos x="54" y="145"/>
                </a:cxn>
                <a:cxn ang="0">
                  <a:pos x="72" y="131"/>
                </a:cxn>
                <a:cxn ang="0">
                  <a:pos x="77" y="126"/>
                </a:cxn>
                <a:cxn ang="0">
                  <a:pos x="86" y="107"/>
                </a:cxn>
                <a:cxn ang="0">
                  <a:pos x="89" y="87"/>
                </a:cxn>
                <a:cxn ang="0">
                  <a:pos x="89" y="84"/>
                </a:cxn>
                <a:cxn ang="0">
                  <a:pos x="89" y="87"/>
                </a:cxn>
                <a:cxn ang="0">
                  <a:pos x="89" y="87"/>
                </a:cxn>
              </a:cxnLst>
              <a:rect l="0" t="0" r="r" b="b"/>
              <a:pathLst>
                <a:path w="128" h="161">
                  <a:moveTo>
                    <a:pt x="77" y="156"/>
                  </a:moveTo>
                  <a:lnTo>
                    <a:pt x="77" y="154"/>
                  </a:lnTo>
                  <a:lnTo>
                    <a:pt x="77" y="149"/>
                  </a:lnTo>
                  <a:lnTo>
                    <a:pt x="77" y="144"/>
                  </a:lnTo>
                  <a:lnTo>
                    <a:pt x="79" y="142"/>
                  </a:lnTo>
                  <a:lnTo>
                    <a:pt x="77" y="144"/>
                  </a:lnTo>
                  <a:lnTo>
                    <a:pt x="73" y="147"/>
                  </a:lnTo>
                  <a:lnTo>
                    <a:pt x="68" y="153"/>
                  </a:lnTo>
                  <a:lnTo>
                    <a:pt x="61" y="156"/>
                  </a:lnTo>
                  <a:lnTo>
                    <a:pt x="61" y="156"/>
                  </a:lnTo>
                  <a:lnTo>
                    <a:pt x="59" y="158"/>
                  </a:lnTo>
                  <a:lnTo>
                    <a:pt x="56" y="160"/>
                  </a:lnTo>
                  <a:lnTo>
                    <a:pt x="49" y="161"/>
                  </a:lnTo>
                  <a:lnTo>
                    <a:pt x="42" y="161"/>
                  </a:lnTo>
                  <a:lnTo>
                    <a:pt x="42" y="161"/>
                  </a:lnTo>
                  <a:lnTo>
                    <a:pt x="38" y="161"/>
                  </a:lnTo>
                  <a:lnTo>
                    <a:pt x="31" y="161"/>
                  </a:lnTo>
                  <a:lnTo>
                    <a:pt x="21" y="158"/>
                  </a:lnTo>
                  <a:lnTo>
                    <a:pt x="12" y="151"/>
                  </a:lnTo>
                  <a:lnTo>
                    <a:pt x="10" y="147"/>
                  </a:lnTo>
                  <a:lnTo>
                    <a:pt x="8" y="145"/>
                  </a:lnTo>
                  <a:lnTo>
                    <a:pt x="5" y="142"/>
                  </a:lnTo>
                  <a:lnTo>
                    <a:pt x="3" y="137"/>
                  </a:lnTo>
                  <a:lnTo>
                    <a:pt x="0" y="124"/>
                  </a:lnTo>
                  <a:lnTo>
                    <a:pt x="0" y="112"/>
                  </a:lnTo>
                  <a:lnTo>
                    <a:pt x="0" y="110"/>
                  </a:lnTo>
                  <a:lnTo>
                    <a:pt x="0" y="107"/>
                  </a:lnTo>
                  <a:lnTo>
                    <a:pt x="1" y="98"/>
                  </a:lnTo>
                  <a:lnTo>
                    <a:pt x="3" y="89"/>
                  </a:lnTo>
                  <a:lnTo>
                    <a:pt x="5" y="86"/>
                  </a:lnTo>
                  <a:lnTo>
                    <a:pt x="5" y="84"/>
                  </a:lnTo>
                  <a:lnTo>
                    <a:pt x="7" y="80"/>
                  </a:lnTo>
                  <a:lnTo>
                    <a:pt x="10" y="72"/>
                  </a:lnTo>
                  <a:lnTo>
                    <a:pt x="15" y="65"/>
                  </a:lnTo>
                  <a:lnTo>
                    <a:pt x="17" y="61"/>
                  </a:lnTo>
                  <a:lnTo>
                    <a:pt x="21" y="58"/>
                  </a:lnTo>
                  <a:lnTo>
                    <a:pt x="28" y="52"/>
                  </a:lnTo>
                  <a:lnTo>
                    <a:pt x="35" y="47"/>
                  </a:lnTo>
                  <a:lnTo>
                    <a:pt x="36" y="45"/>
                  </a:lnTo>
                  <a:lnTo>
                    <a:pt x="38" y="45"/>
                  </a:lnTo>
                  <a:lnTo>
                    <a:pt x="42" y="43"/>
                  </a:lnTo>
                  <a:lnTo>
                    <a:pt x="51" y="42"/>
                  </a:lnTo>
                  <a:lnTo>
                    <a:pt x="58" y="42"/>
                  </a:lnTo>
                  <a:lnTo>
                    <a:pt x="61" y="40"/>
                  </a:lnTo>
                  <a:lnTo>
                    <a:pt x="72" y="43"/>
                  </a:lnTo>
                  <a:lnTo>
                    <a:pt x="79" y="45"/>
                  </a:lnTo>
                  <a:lnTo>
                    <a:pt x="80" y="45"/>
                  </a:lnTo>
                  <a:lnTo>
                    <a:pt x="84" y="49"/>
                  </a:lnTo>
                  <a:lnTo>
                    <a:pt x="89" y="54"/>
                  </a:lnTo>
                  <a:lnTo>
                    <a:pt x="94" y="61"/>
                  </a:lnTo>
                  <a:lnTo>
                    <a:pt x="96" y="61"/>
                  </a:lnTo>
                  <a:lnTo>
                    <a:pt x="98" y="52"/>
                  </a:lnTo>
                  <a:lnTo>
                    <a:pt x="103" y="24"/>
                  </a:lnTo>
                  <a:lnTo>
                    <a:pt x="109" y="1"/>
                  </a:lnTo>
                  <a:lnTo>
                    <a:pt x="110" y="0"/>
                  </a:lnTo>
                  <a:lnTo>
                    <a:pt x="112" y="0"/>
                  </a:lnTo>
                  <a:lnTo>
                    <a:pt x="121" y="0"/>
                  </a:lnTo>
                  <a:lnTo>
                    <a:pt x="126" y="0"/>
                  </a:lnTo>
                  <a:lnTo>
                    <a:pt x="128" y="0"/>
                  </a:lnTo>
                  <a:lnTo>
                    <a:pt x="126" y="3"/>
                  </a:lnTo>
                  <a:lnTo>
                    <a:pt x="121" y="24"/>
                  </a:lnTo>
                  <a:lnTo>
                    <a:pt x="105" y="98"/>
                  </a:lnTo>
                  <a:lnTo>
                    <a:pt x="93" y="154"/>
                  </a:lnTo>
                  <a:lnTo>
                    <a:pt x="93" y="156"/>
                  </a:lnTo>
                  <a:lnTo>
                    <a:pt x="91" y="156"/>
                  </a:lnTo>
                  <a:lnTo>
                    <a:pt x="89" y="156"/>
                  </a:lnTo>
                  <a:lnTo>
                    <a:pt x="82" y="156"/>
                  </a:lnTo>
                  <a:lnTo>
                    <a:pt x="77" y="156"/>
                  </a:lnTo>
                  <a:lnTo>
                    <a:pt x="77" y="156"/>
                  </a:lnTo>
                  <a:lnTo>
                    <a:pt x="77" y="156"/>
                  </a:lnTo>
                  <a:lnTo>
                    <a:pt x="77" y="156"/>
                  </a:lnTo>
                  <a:close/>
                  <a:moveTo>
                    <a:pt x="89" y="87"/>
                  </a:moveTo>
                  <a:lnTo>
                    <a:pt x="87" y="80"/>
                  </a:lnTo>
                  <a:lnTo>
                    <a:pt x="87" y="77"/>
                  </a:lnTo>
                  <a:lnTo>
                    <a:pt x="84" y="70"/>
                  </a:lnTo>
                  <a:lnTo>
                    <a:pt x="82" y="65"/>
                  </a:lnTo>
                  <a:lnTo>
                    <a:pt x="77" y="61"/>
                  </a:lnTo>
                  <a:lnTo>
                    <a:pt x="73" y="59"/>
                  </a:lnTo>
                  <a:lnTo>
                    <a:pt x="66" y="58"/>
                  </a:lnTo>
                  <a:lnTo>
                    <a:pt x="61" y="56"/>
                  </a:lnTo>
                  <a:lnTo>
                    <a:pt x="52" y="58"/>
                  </a:lnTo>
                  <a:lnTo>
                    <a:pt x="47" y="59"/>
                  </a:lnTo>
                  <a:lnTo>
                    <a:pt x="36" y="66"/>
                  </a:lnTo>
                  <a:lnTo>
                    <a:pt x="31" y="73"/>
                  </a:lnTo>
                  <a:lnTo>
                    <a:pt x="29" y="77"/>
                  </a:lnTo>
                  <a:lnTo>
                    <a:pt x="26" y="82"/>
                  </a:lnTo>
                  <a:lnTo>
                    <a:pt x="21" y="96"/>
                  </a:lnTo>
                  <a:lnTo>
                    <a:pt x="19" y="110"/>
                  </a:lnTo>
                  <a:lnTo>
                    <a:pt x="19" y="114"/>
                  </a:lnTo>
                  <a:lnTo>
                    <a:pt x="19" y="117"/>
                  </a:lnTo>
                  <a:lnTo>
                    <a:pt x="19" y="123"/>
                  </a:lnTo>
                  <a:lnTo>
                    <a:pt x="21" y="130"/>
                  </a:lnTo>
                  <a:lnTo>
                    <a:pt x="24" y="137"/>
                  </a:lnTo>
                  <a:lnTo>
                    <a:pt x="26" y="137"/>
                  </a:lnTo>
                  <a:lnTo>
                    <a:pt x="29" y="142"/>
                  </a:lnTo>
                  <a:lnTo>
                    <a:pt x="35" y="145"/>
                  </a:lnTo>
                  <a:lnTo>
                    <a:pt x="42" y="145"/>
                  </a:lnTo>
                  <a:lnTo>
                    <a:pt x="45" y="145"/>
                  </a:lnTo>
                  <a:lnTo>
                    <a:pt x="47" y="145"/>
                  </a:lnTo>
                  <a:lnTo>
                    <a:pt x="54" y="145"/>
                  </a:lnTo>
                  <a:lnTo>
                    <a:pt x="65" y="140"/>
                  </a:lnTo>
                  <a:lnTo>
                    <a:pt x="72" y="131"/>
                  </a:lnTo>
                  <a:lnTo>
                    <a:pt x="75" y="128"/>
                  </a:lnTo>
                  <a:lnTo>
                    <a:pt x="77" y="126"/>
                  </a:lnTo>
                  <a:lnTo>
                    <a:pt x="80" y="121"/>
                  </a:lnTo>
                  <a:lnTo>
                    <a:pt x="86" y="107"/>
                  </a:lnTo>
                  <a:lnTo>
                    <a:pt x="87" y="93"/>
                  </a:lnTo>
                  <a:lnTo>
                    <a:pt x="89" y="87"/>
                  </a:lnTo>
                  <a:lnTo>
                    <a:pt x="89" y="86"/>
                  </a:lnTo>
                  <a:lnTo>
                    <a:pt x="89" y="84"/>
                  </a:lnTo>
                  <a:lnTo>
                    <a:pt x="89" y="86"/>
                  </a:lnTo>
                  <a:lnTo>
                    <a:pt x="89" y="87"/>
                  </a:lnTo>
                  <a:lnTo>
                    <a:pt x="89" y="87"/>
                  </a:lnTo>
                  <a:lnTo>
                    <a:pt x="89" y="8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6" name="Freeform 36"/>
            <p:cNvSpPr>
              <a:spLocks/>
            </p:cNvSpPr>
            <p:nvPr/>
          </p:nvSpPr>
          <p:spPr bwMode="auto">
            <a:xfrm>
              <a:off x="4833" y="2978"/>
              <a:ext cx="125" cy="165"/>
            </a:xfrm>
            <a:custGeom>
              <a:avLst/>
              <a:gdLst/>
              <a:ahLst/>
              <a:cxnLst>
                <a:cxn ang="0">
                  <a:pos x="2" y="113"/>
                </a:cxn>
                <a:cxn ang="0">
                  <a:pos x="17" y="113"/>
                </a:cxn>
                <a:cxn ang="0">
                  <a:pos x="19" y="114"/>
                </a:cxn>
                <a:cxn ang="0">
                  <a:pos x="19" y="118"/>
                </a:cxn>
                <a:cxn ang="0">
                  <a:pos x="21" y="132"/>
                </a:cxn>
                <a:cxn ang="0">
                  <a:pos x="28" y="139"/>
                </a:cxn>
                <a:cxn ang="0">
                  <a:pos x="35" y="146"/>
                </a:cxn>
                <a:cxn ang="0">
                  <a:pos x="54" y="148"/>
                </a:cxn>
                <a:cxn ang="0">
                  <a:pos x="61" y="148"/>
                </a:cxn>
                <a:cxn ang="0">
                  <a:pos x="77" y="141"/>
                </a:cxn>
                <a:cxn ang="0">
                  <a:pos x="83" y="135"/>
                </a:cxn>
                <a:cxn ang="0">
                  <a:pos x="88" y="125"/>
                </a:cxn>
                <a:cxn ang="0">
                  <a:pos x="88" y="111"/>
                </a:cxn>
                <a:cxn ang="0">
                  <a:pos x="79" y="102"/>
                </a:cxn>
                <a:cxn ang="0">
                  <a:pos x="65" y="93"/>
                </a:cxn>
                <a:cxn ang="0">
                  <a:pos x="61" y="90"/>
                </a:cxn>
                <a:cxn ang="0">
                  <a:pos x="47" y="86"/>
                </a:cxn>
                <a:cxn ang="0">
                  <a:pos x="26" y="72"/>
                </a:cxn>
                <a:cxn ang="0">
                  <a:pos x="24" y="69"/>
                </a:cxn>
                <a:cxn ang="0">
                  <a:pos x="19" y="58"/>
                </a:cxn>
                <a:cxn ang="0">
                  <a:pos x="19" y="46"/>
                </a:cxn>
                <a:cxn ang="0">
                  <a:pos x="19" y="37"/>
                </a:cxn>
                <a:cxn ang="0">
                  <a:pos x="32" y="16"/>
                </a:cxn>
                <a:cxn ang="0">
                  <a:pos x="37" y="11"/>
                </a:cxn>
                <a:cxn ang="0">
                  <a:pos x="54" y="4"/>
                </a:cxn>
                <a:cxn ang="0">
                  <a:pos x="74" y="0"/>
                </a:cxn>
                <a:cxn ang="0">
                  <a:pos x="98" y="5"/>
                </a:cxn>
                <a:cxn ang="0">
                  <a:pos x="112" y="12"/>
                </a:cxn>
                <a:cxn ang="0">
                  <a:pos x="118" y="19"/>
                </a:cxn>
                <a:cxn ang="0">
                  <a:pos x="123" y="44"/>
                </a:cxn>
                <a:cxn ang="0">
                  <a:pos x="125" y="49"/>
                </a:cxn>
                <a:cxn ang="0">
                  <a:pos x="123" y="49"/>
                </a:cxn>
                <a:cxn ang="0">
                  <a:pos x="112" y="49"/>
                </a:cxn>
                <a:cxn ang="0">
                  <a:pos x="105" y="49"/>
                </a:cxn>
                <a:cxn ang="0">
                  <a:pos x="104" y="42"/>
                </a:cxn>
                <a:cxn ang="0">
                  <a:pos x="100" y="30"/>
                </a:cxn>
                <a:cxn ang="0">
                  <a:pos x="91" y="23"/>
                </a:cxn>
                <a:cxn ang="0">
                  <a:pos x="84" y="19"/>
                </a:cxn>
                <a:cxn ang="0">
                  <a:pos x="72" y="18"/>
                </a:cxn>
                <a:cxn ang="0">
                  <a:pos x="56" y="21"/>
                </a:cxn>
                <a:cxn ang="0">
                  <a:pos x="49" y="25"/>
                </a:cxn>
                <a:cxn ang="0">
                  <a:pos x="44" y="30"/>
                </a:cxn>
                <a:cxn ang="0">
                  <a:pos x="40" y="42"/>
                </a:cxn>
                <a:cxn ang="0">
                  <a:pos x="40" y="47"/>
                </a:cxn>
                <a:cxn ang="0">
                  <a:pos x="44" y="56"/>
                </a:cxn>
                <a:cxn ang="0">
                  <a:pos x="53" y="63"/>
                </a:cxn>
                <a:cxn ang="0">
                  <a:pos x="65" y="69"/>
                </a:cxn>
                <a:cxn ang="0">
                  <a:pos x="70" y="72"/>
                </a:cxn>
                <a:cxn ang="0">
                  <a:pos x="75" y="74"/>
                </a:cxn>
                <a:cxn ang="0">
                  <a:pos x="93" y="84"/>
                </a:cxn>
                <a:cxn ang="0">
                  <a:pos x="104" y="91"/>
                </a:cxn>
                <a:cxn ang="0">
                  <a:pos x="107" y="102"/>
                </a:cxn>
                <a:cxn ang="0">
                  <a:pos x="111" y="116"/>
                </a:cxn>
                <a:cxn ang="0">
                  <a:pos x="107" y="134"/>
                </a:cxn>
                <a:cxn ang="0">
                  <a:pos x="95" y="151"/>
                </a:cxn>
                <a:cxn ang="0">
                  <a:pos x="84" y="158"/>
                </a:cxn>
                <a:cxn ang="0">
                  <a:pos x="63" y="165"/>
                </a:cxn>
                <a:cxn ang="0">
                  <a:pos x="46" y="165"/>
                </a:cxn>
                <a:cxn ang="0">
                  <a:pos x="26" y="162"/>
                </a:cxn>
                <a:cxn ang="0">
                  <a:pos x="12" y="153"/>
                </a:cxn>
                <a:cxn ang="0">
                  <a:pos x="3" y="141"/>
                </a:cxn>
                <a:cxn ang="0">
                  <a:pos x="0" y="116"/>
                </a:cxn>
                <a:cxn ang="0">
                  <a:pos x="0" y="113"/>
                </a:cxn>
              </a:cxnLst>
              <a:rect l="0" t="0" r="r" b="b"/>
              <a:pathLst>
                <a:path w="125" h="165">
                  <a:moveTo>
                    <a:pt x="0" y="113"/>
                  </a:moveTo>
                  <a:lnTo>
                    <a:pt x="2" y="113"/>
                  </a:lnTo>
                  <a:lnTo>
                    <a:pt x="10" y="113"/>
                  </a:lnTo>
                  <a:lnTo>
                    <a:pt x="17" y="113"/>
                  </a:lnTo>
                  <a:lnTo>
                    <a:pt x="19" y="113"/>
                  </a:lnTo>
                  <a:lnTo>
                    <a:pt x="19" y="114"/>
                  </a:lnTo>
                  <a:lnTo>
                    <a:pt x="19" y="114"/>
                  </a:lnTo>
                  <a:lnTo>
                    <a:pt x="19" y="118"/>
                  </a:lnTo>
                  <a:lnTo>
                    <a:pt x="19" y="123"/>
                  </a:lnTo>
                  <a:lnTo>
                    <a:pt x="21" y="132"/>
                  </a:lnTo>
                  <a:lnTo>
                    <a:pt x="26" y="139"/>
                  </a:lnTo>
                  <a:lnTo>
                    <a:pt x="28" y="139"/>
                  </a:lnTo>
                  <a:lnTo>
                    <a:pt x="32" y="144"/>
                  </a:lnTo>
                  <a:lnTo>
                    <a:pt x="35" y="146"/>
                  </a:lnTo>
                  <a:lnTo>
                    <a:pt x="46" y="148"/>
                  </a:lnTo>
                  <a:lnTo>
                    <a:pt x="54" y="148"/>
                  </a:lnTo>
                  <a:lnTo>
                    <a:pt x="56" y="148"/>
                  </a:lnTo>
                  <a:lnTo>
                    <a:pt x="61" y="148"/>
                  </a:lnTo>
                  <a:lnTo>
                    <a:pt x="70" y="146"/>
                  </a:lnTo>
                  <a:lnTo>
                    <a:pt x="77" y="141"/>
                  </a:lnTo>
                  <a:lnTo>
                    <a:pt x="79" y="139"/>
                  </a:lnTo>
                  <a:lnTo>
                    <a:pt x="83" y="135"/>
                  </a:lnTo>
                  <a:lnTo>
                    <a:pt x="84" y="132"/>
                  </a:lnTo>
                  <a:lnTo>
                    <a:pt x="88" y="125"/>
                  </a:lnTo>
                  <a:lnTo>
                    <a:pt x="90" y="118"/>
                  </a:lnTo>
                  <a:lnTo>
                    <a:pt x="88" y="111"/>
                  </a:lnTo>
                  <a:lnTo>
                    <a:pt x="84" y="106"/>
                  </a:lnTo>
                  <a:lnTo>
                    <a:pt x="79" y="102"/>
                  </a:lnTo>
                  <a:lnTo>
                    <a:pt x="74" y="97"/>
                  </a:lnTo>
                  <a:lnTo>
                    <a:pt x="65" y="93"/>
                  </a:lnTo>
                  <a:lnTo>
                    <a:pt x="61" y="90"/>
                  </a:lnTo>
                  <a:lnTo>
                    <a:pt x="61" y="90"/>
                  </a:lnTo>
                  <a:lnTo>
                    <a:pt x="56" y="90"/>
                  </a:lnTo>
                  <a:lnTo>
                    <a:pt x="47" y="86"/>
                  </a:lnTo>
                  <a:lnTo>
                    <a:pt x="35" y="79"/>
                  </a:lnTo>
                  <a:lnTo>
                    <a:pt x="26" y="72"/>
                  </a:lnTo>
                  <a:lnTo>
                    <a:pt x="26" y="70"/>
                  </a:lnTo>
                  <a:lnTo>
                    <a:pt x="24" y="69"/>
                  </a:lnTo>
                  <a:lnTo>
                    <a:pt x="23" y="65"/>
                  </a:lnTo>
                  <a:lnTo>
                    <a:pt x="19" y="58"/>
                  </a:lnTo>
                  <a:lnTo>
                    <a:pt x="19" y="49"/>
                  </a:lnTo>
                  <a:lnTo>
                    <a:pt x="19" y="46"/>
                  </a:lnTo>
                  <a:lnTo>
                    <a:pt x="19" y="44"/>
                  </a:lnTo>
                  <a:lnTo>
                    <a:pt x="19" y="37"/>
                  </a:lnTo>
                  <a:lnTo>
                    <a:pt x="24" y="25"/>
                  </a:lnTo>
                  <a:lnTo>
                    <a:pt x="32" y="16"/>
                  </a:lnTo>
                  <a:lnTo>
                    <a:pt x="35" y="12"/>
                  </a:lnTo>
                  <a:lnTo>
                    <a:pt x="37" y="11"/>
                  </a:lnTo>
                  <a:lnTo>
                    <a:pt x="42" y="7"/>
                  </a:lnTo>
                  <a:lnTo>
                    <a:pt x="54" y="4"/>
                  </a:lnTo>
                  <a:lnTo>
                    <a:pt x="68" y="2"/>
                  </a:lnTo>
                  <a:lnTo>
                    <a:pt x="74" y="0"/>
                  </a:lnTo>
                  <a:lnTo>
                    <a:pt x="84" y="2"/>
                  </a:lnTo>
                  <a:lnTo>
                    <a:pt x="98" y="5"/>
                  </a:lnTo>
                  <a:lnTo>
                    <a:pt x="109" y="11"/>
                  </a:lnTo>
                  <a:lnTo>
                    <a:pt x="112" y="12"/>
                  </a:lnTo>
                  <a:lnTo>
                    <a:pt x="114" y="16"/>
                  </a:lnTo>
                  <a:lnTo>
                    <a:pt x="118" y="19"/>
                  </a:lnTo>
                  <a:lnTo>
                    <a:pt x="121" y="32"/>
                  </a:lnTo>
                  <a:lnTo>
                    <a:pt x="123" y="44"/>
                  </a:lnTo>
                  <a:lnTo>
                    <a:pt x="125" y="47"/>
                  </a:lnTo>
                  <a:lnTo>
                    <a:pt x="125" y="49"/>
                  </a:lnTo>
                  <a:lnTo>
                    <a:pt x="125" y="49"/>
                  </a:lnTo>
                  <a:lnTo>
                    <a:pt x="123" y="49"/>
                  </a:lnTo>
                  <a:lnTo>
                    <a:pt x="121" y="49"/>
                  </a:lnTo>
                  <a:lnTo>
                    <a:pt x="112" y="49"/>
                  </a:lnTo>
                  <a:lnTo>
                    <a:pt x="105" y="49"/>
                  </a:lnTo>
                  <a:lnTo>
                    <a:pt x="105" y="49"/>
                  </a:lnTo>
                  <a:lnTo>
                    <a:pt x="105" y="47"/>
                  </a:lnTo>
                  <a:lnTo>
                    <a:pt x="104" y="42"/>
                  </a:lnTo>
                  <a:lnTo>
                    <a:pt x="104" y="37"/>
                  </a:lnTo>
                  <a:lnTo>
                    <a:pt x="100" y="30"/>
                  </a:lnTo>
                  <a:lnTo>
                    <a:pt x="97" y="25"/>
                  </a:lnTo>
                  <a:lnTo>
                    <a:pt x="91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74" y="19"/>
                  </a:lnTo>
                  <a:lnTo>
                    <a:pt x="72" y="18"/>
                  </a:lnTo>
                  <a:lnTo>
                    <a:pt x="65" y="19"/>
                  </a:lnTo>
                  <a:lnTo>
                    <a:pt x="56" y="21"/>
                  </a:lnTo>
                  <a:lnTo>
                    <a:pt x="49" y="25"/>
                  </a:lnTo>
                  <a:lnTo>
                    <a:pt x="49" y="25"/>
                  </a:lnTo>
                  <a:lnTo>
                    <a:pt x="47" y="26"/>
                  </a:lnTo>
                  <a:lnTo>
                    <a:pt x="44" y="30"/>
                  </a:lnTo>
                  <a:lnTo>
                    <a:pt x="40" y="35"/>
                  </a:lnTo>
                  <a:lnTo>
                    <a:pt x="40" y="42"/>
                  </a:lnTo>
                  <a:lnTo>
                    <a:pt x="40" y="44"/>
                  </a:lnTo>
                  <a:lnTo>
                    <a:pt x="40" y="47"/>
                  </a:lnTo>
                  <a:lnTo>
                    <a:pt x="40" y="51"/>
                  </a:lnTo>
                  <a:lnTo>
                    <a:pt x="44" y="56"/>
                  </a:lnTo>
                  <a:lnTo>
                    <a:pt x="47" y="60"/>
                  </a:lnTo>
                  <a:lnTo>
                    <a:pt x="53" y="63"/>
                  </a:lnTo>
                  <a:lnTo>
                    <a:pt x="60" y="67"/>
                  </a:lnTo>
                  <a:lnTo>
                    <a:pt x="65" y="69"/>
                  </a:lnTo>
                  <a:lnTo>
                    <a:pt x="67" y="70"/>
                  </a:lnTo>
                  <a:lnTo>
                    <a:pt x="70" y="72"/>
                  </a:lnTo>
                  <a:lnTo>
                    <a:pt x="72" y="72"/>
                  </a:lnTo>
                  <a:lnTo>
                    <a:pt x="75" y="74"/>
                  </a:lnTo>
                  <a:lnTo>
                    <a:pt x="83" y="77"/>
                  </a:lnTo>
                  <a:lnTo>
                    <a:pt x="93" y="84"/>
                  </a:lnTo>
                  <a:lnTo>
                    <a:pt x="102" y="91"/>
                  </a:lnTo>
                  <a:lnTo>
                    <a:pt x="104" y="91"/>
                  </a:lnTo>
                  <a:lnTo>
                    <a:pt x="105" y="98"/>
                  </a:lnTo>
                  <a:lnTo>
                    <a:pt x="107" y="102"/>
                  </a:lnTo>
                  <a:lnTo>
                    <a:pt x="109" y="109"/>
                  </a:lnTo>
                  <a:lnTo>
                    <a:pt x="111" y="116"/>
                  </a:lnTo>
                  <a:lnTo>
                    <a:pt x="109" y="127"/>
                  </a:lnTo>
                  <a:lnTo>
                    <a:pt x="107" y="134"/>
                  </a:lnTo>
                  <a:lnTo>
                    <a:pt x="100" y="144"/>
                  </a:lnTo>
                  <a:lnTo>
                    <a:pt x="95" y="151"/>
                  </a:lnTo>
                  <a:lnTo>
                    <a:pt x="91" y="155"/>
                  </a:lnTo>
                  <a:lnTo>
                    <a:pt x="84" y="158"/>
                  </a:lnTo>
                  <a:lnTo>
                    <a:pt x="79" y="162"/>
                  </a:lnTo>
                  <a:lnTo>
                    <a:pt x="63" y="165"/>
                  </a:lnTo>
                  <a:lnTo>
                    <a:pt x="51" y="165"/>
                  </a:lnTo>
                  <a:lnTo>
                    <a:pt x="46" y="165"/>
                  </a:lnTo>
                  <a:lnTo>
                    <a:pt x="39" y="165"/>
                  </a:lnTo>
                  <a:lnTo>
                    <a:pt x="26" y="162"/>
                  </a:lnTo>
                  <a:lnTo>
                    <a:pt x="14" y="157"/>
                  </a:lnTo>
                  <a:lnTo>
                    <a:pt x="12" y="153"/>
                  </a:lnTo>
                  <a:lnTo>
                    <a:pt x="5" y="146"/>
                  </a:lnTo>
                  <a:lnTo>
                    <a:pt x="3" y="141"/>
                  </a:lnTo>
                  <a:lnTo>
                    <a:pt x="0" y="128"/>
                  </a:lnTo>
                  <a:lnTo>
                    <a:pt x="0" y="116"/>
                  </a:lnTo>
                  <a:lnTo>
                    <a:pt x="0" y="114"/>
                  </a:lnTo>
                  <a:lnTo>
                    <a:pt x="0" y="113"/>
                  </a:lnTo>
                  <a:lnTo>
                    <a:pt x="0" y="113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7" name="Freeform 37"/>
            <p:cNvSpPr>
              <a:spLocks/>
            </p:cNvSpPr>
            <p:nvPr/>
          </p:nvSpPr>
          <p:spPr bwMode="auto">
            <a:xfrm>
              <a:off x="4965" y="3022"/>
              <a:ext cx="107" cy="121"/>
            </a:xfrm>
            <a:custGeom>
              <a:avLst/>
              <a:gdLst/>
              <a:ahLst/>
              <a:cxnLst>
                <a:cxn ang="0">
                  <a:pos x="84" y="74"/>
                </a:cxn>
                <a:cxn ang="0">
                  <a:pos x="98" y="74"/>
                </a:cxn>
                <a:cxn ang="0">
                  <a:pos x="98" y="77"/>
                </a:cxn>
                <a:cxn ang="0">
                  <a:pos x="91" y="97"/>
                </a:cxn>
                <a:cxn ang="0">
                  <a:pos x="81" y="107"/>
                </a:cxn>
                <a:cxn ang="0">
                  <a:pos x="72" y="114"/>
                </a:cxn>
                <a:cxn ang="0">
                  <a:pos x="47" y="121"/>
                </a:cxn>
                <a:cxn ang="0">
                  <a:pos x="40" y="121"/>
                </a:cxn>
                <a:cxn ang="0">
                  <a:pos x="23" y="118"/>
                </a:cxn>
                <a:cxn ang="0">
                  <a:pos x="12" y="107"/>
                </a:cxn>
                <a:cxn ang="0">
                  <a:pos x="5" y="100"/>
                </a:cxn>
                <a:cxn ang="0">
                  <a:pos x="0" y="76"/>
                </a:cxn>
                <a:cxn ang="0">
                  <a:pos x="2" y="69"/>
                </a:cxn>
                <a:cxn ang="0">
                  <a:pos x="2" y="54"/>
                </a:cxn>
                <a:cxn ang="0">
                  <a:pos x="5" y="42"/>
                </a:cxn>
                <a:cxn ang="0">
                  <a:pos x="12" y="30"/>
                </a:cxn>
                <a:cxn ang="0">
                  <a:pos x="21" y="19"/>
                </a:cxn>
                <a:cxn ang="0">
                  <a:pos x="31" y="11"/>
                </a:cxn>
                <a:cxn ang="0">
                  <a:pos x="40" y="3"/>
                </a:cxn>
                <a:cxn ang="0">
                  <a:pos x="45" y="3"/>
                </a:cxn>
                <a:cxn ang="0">
                  <a:pos x="61" y="2"/>
                </a:cxn>
                <a:cxn ang="0">
                  <a:pos x="74" y="2"/>
                </a:cxn>
                <a:cxn ang="0">
                  <a:pos x="93" y="11"/>
                </a:cxn>
                <a:cxn ang="0">
                  <a:pos x="100" y="18"/>
                </a:cxn>
                <a:cxn ang="0">
                  <a:pos x="105" y="32"/>
                </a:cxn>
                <a:cxn ang="0">
                  <a:pos x="105" y="40"/>
                </a:cxn>
                <a:cxn ang="0">
                  <a:pos x="95" y="40"/>
                </a:cxn>
                <a:cxn ang="0">
                  <a:pos x="88" y="40"/>
                </a:cxn>
                <a:cxn ang="0">
                  <a:pos x="81" y="25"/>
                </a:cxn>
                <a:cxn ang="0">
                  <a:pos x="77" y="21"/>
                </a:cxn>
                <a:cxn ang="0">
                  <a:pos x="70" y="18"/>
                </a:cxn>
                <a:cxn ang="0">
                  <a:pos x="63" y="16"/>
                </a:cxn>
                <a:cxn ang="0">
                  <a:pos x="49" y="19"/>
                </a:cxn>
                <a:cxn ang="0">
                  <a:pos x="33" y="32"/>
                </a:cxn>
                <a:cxn ang="0">
                  <a:pos x="28" y="40"/>
                </a:cxn>
                <a:cxn ang="0">
                  <a:pos x="21" y="69"/>
                </a:cxn>
                <a:cxn ang="0">
                  <a:pos x="21" y="74"/>
                </a:cxn>
                <a:cxn ang="0">
                  <a:pos x="23" y="88"/>
                </a:cxn>
                <a:cxn ang="0">
                  <a:pos x="28" y="95"/>
                </a:cxn>
                <a:cxn ang="0">
                  <a:pos x="33" y="100"/>
                </a:cxn>
                <a:cxn ang="0">
                  <a:pos x="44" y="102"/>
                </a:cxn>
                <a:cxn ang="0">
                  <a:pos x="49" y="102"/>
                </a:cxn>
                <a:cxn ang="0">
                  <a:pos x="60" y="100"/>
                </a:cxn>
                <a:cxn ang="0">
                  <a:pos x="68" y="95"/>
                </a:cxn>
                <a:cxn ang="0">
                  <a:pos x="77" y="84"/>
                </a:cxn>
                <a:cxn ang="0">
                  <a:pos x="82" y="74"/>
                </a:cxn>
              </a:cxnLst>
              <a:rect l="0" t="0" r="r" b="b"/>
              <a:pathLst>
                <a:path w="107" h="121">
                  <a:moveTo>
                    <a:pt x="82" y="74"/>
                  </a:moveTo>
                  <a:lnTo>
                    <a:pt x="84" y="74"/>
                  </a:lnTo>
                  <a:lnTo>
                    <a:pt x="93" y="74"/>
                  </a:lnTo>
                  <a:lnTo>
                    <a:pt x="98" y="74"/>
                  </a:lnTo>
                  <a:lnTo>
                    <a:pt x="100" y="74"/>
                  </a:lnTo>
                  <a:lnTo>
                    <a:pt x="98" y="77"/>
                  </a:lnTo>
                  <a:lnTo>
                    <a:pt x="96" y="84"/>
                  </a:lnTo>
                  <a:lnTo>
                    <a:pt x="91" y="97"/>
                  </a:lnTo>
                  <a:lnTo>
                    <a:pt x="82" y="105"/>
                  </a:lnTo>
                  <a:lnTo>
                    <a:pt x="81" y="107"/>
                  </a:lnTo>
                  <a:lnTo>
                    <a:pt x="77" y="111"/>
                  </a:lnTo>
                  <a:lnTo>
                    <a:pt x="72" y="114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5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3" y="118"/>
                  </a:lnTo>
                  <a:lnTo>
                    <a:pt x="14" y="111"/>
                  </a:lnTo>
                  <a:lnTo>
                    <a:pt x="12" y="107"/>
                  </a:lnTo>
                  <a:lnTo>
                    <a:pt x="9" y="105"/>
                  </a:lnTo>
                  <a:lnTo>
                    <a:pt x="5" y="100"/>
                  </a:lnTo>
                  <a:lnTo>
                    <a:pt x="2" y="90"/>
                  </a:lnTo>
                  <a:lnTo>
                    <a:pt x="0" y="76"/>
                  </a:lnTo>
                  <a:lnTo>
                    <a:pt x="2" y="70"/>
                  </a:lnTo>
                  <a:lnTo>
                    <a:pt x="2" y="69"/>
                  </a:lnTo>
                  <a:lnTo>
                    <a:pt x="2" y="63"/>
                  </a:lnTo>
                  <a:lnTo>
                    <a:pt x="2" y="54"/>
                  </a:lnTo>
                  <a:lnTo>
                    <a:pt x="3" y="46"/>
                  </a:lnTo>
                  <a:lnTo>
                    <a:pt x="5" y="42"/>
                  </a:lnTo>
                  <a:lnTo>
                    <a:pt x="7" y="37"/>
                  </a:lnTo>
                  <a:lnTo>
                    <a:pt x="12" y="30"/>
                  </a:lnTo>
                  <a:lnTo>
                    <a:pt x="19" y="23"/>
                  </a:lnTo>
                  <a:lnTo>
                    <a:pt x="21" y="19"/>
                  </a:lnTo>
                  <a:lnTo>
                    <a:pt x="24" y="16"/>
                  </a:lnTo>
                  <a:lnTo>
                    <a:pt x="31" y="11"/>
                  </a:lnTo>
                  <a:lnTo>
                    <a:pt x="38" y="5"/>
                  </a:lnTo>
                  <a:lnTo>
                    <a:pt x="40" y="3"/>
                  </a:lnTo>
                  <a:lnTo>
                    <a:pt x="42" y="3"/>
                  </a:lnTo>
                  <a:lnTo>
                    <a:pt x="45" y="3"/>
                  </a:lnTo>
                  <a:lnTo>
                    <a:pt x="52" y="2"/>
                  </a:lnTo>
                  <a:lnTo>
                    <a:pt x="61" y="2"/>
                  </a:lnTo>
                  <a:lnTo>
                    <a:pt x="65" y="0"/>
                  </a:lnTo>
                  <a:lnTo>
                    <a:pt x="74" y="2"/>
                  </a:lnTo>
                  <a:lnTo>
                    <a:pt x="84" y="5"/>
                  </a:lnTo>
                  <a:lnTo>
                    <a:pt x="93" y="11"/>
                  </a:lnTo>
                  <a:lnTo>
                    <a:pt x="96" y="11"/>
                  </a:lnTo>
                  <a:lnTo>
                    <a:pt x="100" y="18"/>
                  </a:lnTo>
                  <a:lnTo>
                    <a:pt x="102" y="21"/>
                  </a:lnTo>
                  <a:lnTo>
                    <a:pt x="105" y="32"/>
                  </a:lnTo>
                  <a:lnTo>
                    <a:pt x="107" y="40"/>
                  </a:lnTo>
                  <a:lnTo>
                    <a:pt x="105" y="40"/>
                  </a:lnTo>
                  <a:lnTo>
                    <a:pt x="103" y="40"/>
                  </a:lnTo>
                  <a:lnTo>
                    <a:pt x="95" y="40"/>
                  </a:lnTo>
                  <a:lnTo>
                    <a:pt x="88" y="40"/>
                  </a:lnTo>
                  <a:lnTo>
                    <a:pt x="88" y="40"/>
                  </a:lnTo>
                  <a:lnTo>
                    <a:pt x="84" y="30"/>
                  </a:lnTo>
                  <a:lnTo>
                    <a:pt x="81" y="25"/>
                  </a:lnTo>
                  <a:lnTo>
                    <a:pt x="81" y="23"/>
                  </a:lnTo>
                  <a:lnTo>
                    <a:pt x="77" y="21"/>
                  </a:lnTo>
                  <a:lnTo>
                    <a:pt x="74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9" y="19"/>
                  </a:lnTo>
                  <a:lnTo>
                    <a:pt x="38" y="26"/>
                  </a:lnTo>
                  <a:lnTo>
                    <a:pt x="33" y="32"/>
                  </a:lnTo>
                  <a:lnTo>
                    <a:pt x="31" y="35"/>
                  </a:lnTo>
                  <a:lnTo>
                    <a:pt x="28" y="40"/>
                  </a:lnTo>
                  <a:lnTo>
                    <a:pt x="23" y="54"/>
                  </a:lnTo>
                  <a:lnTo>
                    <a:pt x="21" y="69"/>
                  </a:lnTo>
                  <a:lnTo>
                    <a:pt x="21" y="70"/>
                  </a:lnTo>
                  <a:lnTo>
                    <a:pt x="21" y="74"/>
                  </a:lnTo>
                  <a:lnTo>
                    <a:pt x="21" y="79"/>
                  </a:lnTo>
                  <a:lnTo>
                    <a:pt x="23" y="88"/>
                  </a:lnTo>
                  <a:lnTo>
                    <a:pt x="26" y="95"/>
                  </a:lnTo>
                  <a:lnTo>
                    <a:pt x="28" y="95"/>
                  </a:lnTo>
                  <a:lnTo>
                    <a:pt x="30" y="98"/>
                  </a:lnTo>
                  <a:lnTo>
                    <a:pt x="33" y="100"/>
                  </a:lnTo>
                  <a:lnTo>
                    <a:pt x="37" y="102"/>
                  </a:lnTo>
                  <a:lnTo>
                    <a:pt x="44" y="102"/>
                  </a:lnTo>
                  <a:lnTo>
                    <a:pt x="47" y="102"/>
                  </a:lnTo>
                  <a:lnTo>
                    <a:pt x="49" y="102"/>
                  </a:lnTo>
                  <a:lnTo>
                    <a:pt x="52" y="102"/>
                  </a:lnTo>
                  <a:lnTo>
                    <a:pt x="60" y="100"/>
                  </a:lnTo>
                  <a:lnTo>
                    <a:pt x="67" y="97"/>
                  </a:lnTo>
                  <a:lnTo>
                    <a:pt x="68" y="95"/>
                  </a:lnTo>
                  <a:lnTo>
                    <a:pt x="72" y="91"/>
                  </a:lnTo>
                  <a:lnTo>
                    <a:pt x="77" y="84"/>
                  </a:lnTo>
                  <a:lnTo>
                    <a:pt x="81" y="77"/>
                  </a:lnTo>
                  <a:lnTo>
                    <a:pt x="82" y="74"/>
                  </a:lnTo>
                  <a:lnTo>
                    <a:pt x="82" y="7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8" name="Freeform 38"/>
            <p:cNvSpPr>
              <a:spLocks noEditPoints="1"/>
            </p:cNvSpPr>
            <p:nvPr/>
          </p:nvSpPr>
          <p:spPr bwMode="auto">
            <a:xfrm>
              <a:off x="5081" y="2982"/>
              <a:ext cx="56" cy="156"/>
            </a:xfrm>
            <a:custGeom>
              <a:avLst/>
              <a:gdLst/>
              <a:ahLst/>
              <a:cxnLst>
                <a:cxn ang="0">
                  <a:pos x="31" y="22"/>
                </a:cxn>
                <a:cxn ang="0">
                  <a:pos x="31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47" y="0"/>
                </a:cxn>
                <a:cxn ang="0">
                  <a:pos x="54" y="0"/>
                </a:cxn>
                <a:cxn ang="0">
                  <a:pos x="56" y="0"/>
                </a:cxn>
                <a:cxn ang="0">
                  <a:pos x="54" y="5"/>
                </a:cxn>
                <a:cxn ang="0">
                  <a:pos x="53" y="15"/>
                </a:cxn>
                <a:cxn ang="0">
                  <a:pos x="51" y="22"/>
                </a:cxn>
                <a:cxn ang="0">
                  <a:pos x="51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38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6" y="87"/>
                </a:cxn>
                <a:cxn ang="0">
                  <a:pos x="24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5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7" y="156"/>
                </a:cxn>
                <a:cxn ang="0">
                  <a:pos x="16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6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4" y="0"/>
                  </a:lnTo>
                  <a:lnTo>
                    <a:pt x="56" y="0"/>
                  </a:lnTo>
                  <a:lnTo>
                    <a:pt x="54" y="5"/>
                  </a:lnTo>
                  <a:lnTo>
                    <a:pt x="53" y="15"/>
                  </a:lnTo>
                  <a:lnTo>
                    <a:pt x="51" y="22"/>
                  </a:lnTo>
                  <a:lnTo>
                    <a:pt x="51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38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9" name="Freeform 39"/>
            <p:cNvSpPr>
              <a:spLocks noEditPoints="1"/>
            </p:cNvSpPr>
            <p:nvPr/>
          </p:nvSpPr>
          <p:spPr bwMode="auto">
            <a:xfrm>
              <a:off x="5137" y="3020"/>
              <a:ext cx="107" cy="123"/>
            </a:xfrm>
            <a:custGeom>
              <a:avLst/>
              <a:gdLst/>
              <a:ahLst/>
              <a:cxnLst>
                <a:cxn ang="0">
                  <a:pos x="32" y="51"/>
                </a:cxn>
                <a:cxn ang="0">
                  <a:pos x="84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3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2" y="20"/>
                </a:cxn>
                <a:cxn ang="0">
                  <a:pos x="53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6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8" y="85"/>
                </a:cxn>
                <a:cxn ang="0">
                  <a:pos x="90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8" y="123"/>
                </a:cxn>
                <a:cxn ang="0">
                  <a:pos x="40" y="123"/>
                </a:cxn>
                <a:cxn ang="0">
                  <a:pos x="23" y="120"/>
                </a:cxn>
                <a:cxn ang="0">
                  <a:pos x="12" y="109"/>
                </a:cxn>
                <a:cxn ang="0">
                  <a:pos x="5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5" y="41"/>
                </a:cxn>
                <a:cxn ang="0">
                  <a:pos x="18" y="21"/>
                </a:cxn>
                <a:cxn ang="0">
                  <a:pos x="26" y="13"/>
                </a:cxn>
                <a:cxn ang="0">
                  <a:pos x="56" y="2"/>
                </a:cxn>
                <a:cxn ang="0">
                  <a:pos x="70" y="2"/>
                </a:cxn>
                <a:cxn ang="0">
                  <a:pos x="88" y="9"/>
                </a:cxn>
                <a:cxn ang="0">
                  <a:pos x="98" y="21"/>
                </a:cxn>
                <a:cxn ang="0">
                  <a:pos x="106" y="39"/>
                </a:cxn>
                <a:cxn ang="0">
                  <a:pos x="106" y="51"/>
                </a:cxn>
                <a:cxn ang="0">
                  <a:pos x="106" y="56"/>
                </a:cxn>
                <a:cxn ang="0">
                  <a:pos x="104" y="64"/>
                </a:cxn>
                <a:cxn ang="0">
                  <a:pos x="104" y="67"/>
                </a:cxn>
                <a:cxn ang="0">
                  <a:pos x="90" y="67"/>
                </a:cxn>
                <a:cxn ang="0">
                  <a:pos x="19" y="67"/>
                </a:cxn>
                <a:cxn ang="0">
                  <a:pos x="19" y="67"/>
                </a:cxn>
                <a:cxn ang="0">
                  <a:pos x="19" y="71"/>
                </a:cxn>
                <a:cxn ang="0">
                  <a:pos x="19" y="74"/>
                </a:cxn>
                <a:cxn ang="0">
                  <a:pos x="19" y="78"/>
                </a:cxn>
                <a:cxn ang="0">
                  <a:pos x="21" y="90"/>
                </a:cxn>
                <a:cxn ang="0">
                  <a:pos x="26" y="99"/>
                </a:cxn>
                <a:cxn ang="0">
                  <a:pos x="33" y="104"/>
                </a:cxn>
                <a:cxn ang="0">
                  <a:pos x="49" y="106"/>
                </a:cxn>
                <a:cxn ang="0">
                  <a:pos x="60" y="104"/>
                </a:cxn>
                <a:cxn ang="0">
                  <a:pos x="69" y="99"/>
                </a:cxn>
                <a:cxn ang="0">
                  <a:pos x="74" y="93"/>
                </a:cxn>
                <a:cxn ang="0">
                  <a:pos x="81" y="81"/>
                </a:cxn>
                <a:cxn ang="0">
                  <a:pos x="91" y="81"/>
                </a:cxn>
                <a:cxn ang="0">
                  <a:pos x="100" y="81"/>
                </a:cxn>
                <a:cxn ang="0">
                  <a:pos x="98" y="88"/>
                </a:cxn>
                <a:cxn ang="0">
                  <a:pos x="98" y="83"/>
                </a:cxn>
                <a:cxn ang="0">
                  <a:pos x="100" y="81"/>
                </a:cxn>
              </a:cxnLst>
              <a:rect l="0" t="0" r="r" b="b"/>
              <a:pathLst>
                <a:path w="107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2" y="18"/>
                  </a:lnTo>
                  <a:lnTo>
                    <a:pt x="53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100" y="81"/>
                  </a:moveTo>
                  <a:lnTo>
                    <a:pt x="98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0" y="123"/>
                  </a:lnTo>
                  <a:lnTo>
                    <a:pt x="33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2" y="0"/>
                  </a:lnTo>
                  <a:lnTo>
                    <a:pt x="70" y="2"/>
                  </a:lnTo>
                  <a:lnTo>
                    <a:pt x="77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8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7" y="48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19" y="67"/>
                  </a:lnTo>
                  <a:lnTo>
                    <a:pt x="19" y="67"/>
                  </a:lnTo>
                  <a:lnTo>
                    <a:pt x="19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7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1" y="81"/>
                  </a:lnTo>
                  <a:lnTo>
                    <a:pt x="98" y="81"/>
                  </a:lnTo>
                  <a:lnTo>
                    <a:pt x="100" y="81"/>
                  </a:lnTo>
                  <a:lnTo>
                    <a:pt x="98" y="85"/>
                  </a:lnTo>
                  <a:lnTo>
                    <a:pt x="98" y="88"/>
                  </a:lnTo>
                  <a:lnTo>
                    <a:pt x="98" y="86"/>
                  </a:lnTo>
                  <a:lnTo>
                    <a:pt x="98" y="83"/>
                  </a:lnTo>
                  <a:lnTo>
                    <a:pt x="100" y="81"/>
                  </a:lnTo>
                  <a:lnTo>
                    <a:pt x="100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0" name="Freeform 40"/>
            <p:cNvSpPr>
              <a:spLocks/>
            </p:cNvSpPr>
            <p:nvPr/>
          </p:nvSpPr>
          <p:spPr bwMode="auto">
            <a:xfrm>
              <a:off x="5251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8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5" y="70"/>
                </a:cxn>
                <a:cxn ang="0">
                  <a:pos x="92" y="42"/>
                </a:cxn>
                <a:cxn ang="0">
                  <a:pos x="92" y="37"/>
                </a:cxn>
                <a:cxn ang="0">
                  <a:pos x="92" y="32"/>
                </a:cxn>
                <a:cxn ang="0">
                  <a:pos x="92" y="26"/>
                </a:cxn>
                <a:cxn ang="0">
                  <a:pos x="88" y="23"/>
                </a:cxn>
                <a:cxn ang="0">
                  <a:pos x="85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4" y="21"/>
                </a:cxn>
                <a:cxn ang="0">
                  <a:pos x="50" y="28"/>
                </a:cxn>
                <a:cxn ang="0">
                  <a:pos x="43" y="35"/>
                </a:cxn>
                <a:cxn ang="0">
                  <a:pos x="34" y="58"/>
                </a:cxn>
                <a:cxn ang="0">
                  <a:pos x="30" y="69"/>
                </a:cxn>
                <a:cxn ang="0">
                  <a:pos x="20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90" y="2"/>
                  </a:lnTo>
                  <a:lnTo>
                    <a:pt x="93" y="2"/>
                  </a:lnTo>
                  <a:lnTo>
                    <a:pt x="101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4" y="21"/>
                  </a:lnTo>
                  <a:lnTo>
                    <a:pt x="55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3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1" name="Freeform 41"/>
            <p:cNvSpPr>
              <a:spLocks/>
            </p:cNvSpPr>
            <p:nvPr/>
          </p:nvSpPr>
          <p:spPr bwMode="auto">
            <a:xfrm>
              <a:off x="5378" y="2994"/>
              <a:ext cx="60" cy="148"/>
            </a:xfrm>
            <a:custGeom>
              <a:avLst/>
              <a:gdLst/>
              <a:ahLst/>
              <a:cxnLst>
                <a:cxn ang="0">
                  <a:pos x="35" y="146"/>
                </a:cxn>
                <a:cxn ang="0">
                  <a:pos x="30" y="148"/>
                </a:cxn>
                <a:cxn ang="0">
                  <a:pos x="26" y="148"/>
                </a:cxn>
                <a:cxn ang="0">
                  <a:pos x="23" y="148"/>
                </a:cxn>
                <a:cxn ang="0">
                  <a:pos x="21" y="148"/>
                </a:cxn>
                <a:cxn ang="0">
                  <a:pos x="10" y="146"/>
                </a:cxn>
                <a:cxn ang="0">
                  <a:pos x="5" y="142"/>
                </a:cxn>
                <a:cxn ang="0">
                  <a:pos x="0" y="137"/>
                </a:cxn>
                <a:cxn ang="0">
                  <a:pos x="0" y="130"/>
                </a:cxn>
                <a:cxn ang="0">
                  <a:pos x="0" y="126"/>
                </a:cxn>
                <a:cxn ang="0">
                  <a:pos x="0" y="123"/>
                </a:cxn>
                <a:cxn ang="0">
                  <a:pos x="0" y="118"/>
                </a:cxn>
                <a:cxn ang="0">
                  <a:pos x="2" y="114"/>
                </a:cxn>
                <a:cxn ang="0">
                  <a:pos x="10" y="72"/>
                </a:cxn>
                <a:cxn ang="0">
                  <a:pos x="17" y="46"/>
                </a:cxn>
                <a:cxn ang="0">
                  <a:pos x="14" y="46"/>
                </a:cxn>
                <a:cxn ang="0">
                  <a:pos x="2" y="46"/>
                </a:cxn>
                <a:cxn ang="0">
                  <a:pos x="2" y="44"/>
                </a:cxn>
                <a:cxn ang="0">
                  <a:pos x="3" y="33"/>
                </a:cxn>
                <a:cxn ang="0">
                  <a:pos x="7" y="31"/>
                </a:cxn>
                <a:cxn ang="0">
                  <a:pos x="19" y="31"/>
                </a:cxn>
                <a:cxn ang="0">
                  <a:pos x="21" y="28"/>
                </a:cxn>
                <a:cxn ang="0">
                  <a:pos x="26" y="2"/>
                </a:cxn>
                <a:cxn ang="0">
                  <a:pos x="30" y="0"/>
                </a:cxn>
                <a:cxn ang="0">
                  <a:pos x="46" y="0"/>
                </a:cxn>
                <a:cxn ang="0">
                  <a:pos x="46" y="5"/>
                </a:cxn>
                <a:cxn ang="0">
                  <a:pos x="40" y="31"/>
                </a:cxn>
                <a:cxn ang="0">
                  <a:pos x="42" y="31"/>
                </a:cxn>
                <a:cxn ang="0">
                  <a:pos x="58" y="31"/>
                </a:cxn>
                <a:cxn ang="0">
                  <a:pos x="58" y="35"/>
                </a:cxn>
                <a:cxn ang="0">
                  <a:pos x="56" y="46"/>
                </a:cxn>
                <a:cxn ang="0">
                  <a:pos x="54" y="46"/>
                </a:cxn>
                <a:cxn ang="0">
                  <a:pos x="44" y="46"/>
                </a:cxn>
                <a:cxn ang="0">
                  <a:pos x="37" y="46"/>
                </a:cxn>
                <a:cxn ang="0">
                  <a:pos x="26" y="91"/>
                </a:cxn>
                <a:cxn ang="0">
                  <a:pos x="21" y="118"/>
                </a:cxn>
                <a:cxn ang="0">
                  <a:pos x="19" y="121"/>
                </a:cxn>
                <a:cxn ang="0">
                  <a:pos x="19" y="125"/>
                </a:cxn>
                <a:cxn ang="0">
                  <a:pos x="19" y="126"/>
                </a:cxn>
                <a:cxn ang="0">
                  <a:pos x="21" y="130"/>
                </a:cxn>
                <a:cxn ang="0">
                  <a:pos x="26" y="132"/>
                </a:cxn>
                <a:cxn ang="0">
                  <a:pos x="30" y="132"/>
                </a:cxn>
                <a:cxn ang="0">
                  <a:pos x="33" y="132"/>
                </a:cxn>
                <a:cxn ang="0">
                  <a:pos x="37" y="132"/>
                </a:cxn>
                <a:cxn ang="0">
                  <a:pos x="40" y="130"/>
                </a:cxn>
                <a:cxn ang="0">
                  <a:pos x="37" y="139"/>
                </a:cxn>
                <a:cxn ang="0">
                  <a:pos x="37" y="144"/>
                </a:cxn>
              </a:cxnLst>
              <a:rect l="0" t="0" r="r" b="b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30" y="148"/>
                  </a:lnTo>
                  <a:lnTo>
                    <a:pt x="28" y="148"/>
                  </a:lnTo>
                  <a:lnTo>
                    <a:pt x="26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23" y="148"/>
                  </a:lnTo>
                  <a:lnTo>
                    <a:pt x="21" y="148"/>
                  </a:lnTo>
                  <a:lnTo>
                    <a:pt x="17" y="148"/>
                  </a:lnTo>
                  <a:lnTo>
                    <a:pt x="10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8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3" y="104"/>
                  </a:lnTo>
                  <a:lnTo>
                    <a:pt x="10" y="72"/>
                  </a:lnTo>
                  <a:lnTo>
                    <a:pt x="16" y="47"/>
                  </a:lnTo>
                  <a:lnTo>
                    <a:pt x="17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7" y="46"/>
                  </a:lnTo>
                  <a:lnTo>
                    <a:pt x="2" y="46"/>
                  </a:lnTo>
                  <a:lnTo>
                    <a:pt x="2" y="46"/>
                  </a:lnTo>
                  <a:lnTo>
                    <a:pt x="2" y="44"/>
                  </a:lnTo>
                  <a:lnTo>
                    <a:pt x="3" y="39"/>
                  </a:lnTo>
                  <a:lnTo>
                    <a:pt x="3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6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6" y="46"/>
                  </a:lnTo>
                  <a:lnTo>
                    <a:pt x="54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26" y="91"/>
                  </a:lnTo>
                  <a:lnTo>
                    <a:pt x="21" y="118"/>
                  </a:lnTo>
                  <a:lnTo>
                    <a:pt x="21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6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3" y="132"/>
                  </a:lnTo>
                  <a:lnTo>
                    <a:pt x="35" y="132"/>
                  </a:lnTo>
                  <a:lnTo>
                    <a:pt x="37" y="132"/>
                  </a:lnTo>
                  <a:lnTo>
                    <a:pt x="39" y="132"/>
                  </a:lnTo>
                  <a:lnTo>
                    <a:pt x="40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lnTo>
                    <a:pt x="37" y="144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2" name="Freeform 42"/>
            <p:cNvSpPr>
              <a:spLocks noEditPoints="1"/>
            </p:cNvSpPr>
            <p:nvPr/>
          </p:nvSpPr>
          <p:spPr bwMode="auto">
            <a:xfrm>
              <a:off x="5431" y="2982"/>
              <a:ext cx="54" cy="156"/>
            </a:xfrm>
            <a:custGeom>
              <a:avLst/>
              <a:gdLst/>
              <a:ahLst/>
              <a:cxnLst>
                <a:cxn ang="0">
                  <a:pos x="31" y="22"/>
                </a:cxn>
                <a:cxn ang="0">
                  <a:pos x="31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47" y="0"/>
                </a:cxn>
                <a:cxn ang="0">
                  <a:pos x="52" y="0"/>
                </a:cxn>
                <a:cxn ang="0">
                  <a:pos x="54" y="0"/>
                </a:cxn>
                <a:cxn ang="0">
                  <a:pos x="52" y="5"/>
                </a:cxn>
                <a:cxn ang="0">
                  <a:pos x="51" y="15"/>
                </a:cxn>
                <a:cxn ang="0">
                  <a:pos x="49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45" y="22"/>
                </a:cxn>
                <a:cxn ang="0">
                  <a:pos x="37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5" y="87"/>
                </a:cxn>
                <a:cxn ang="0">
                  <a:pos x="24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5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7" y="156"/>
                </a:cxn>
                <a:cxn ang="0">
                  <a:pos x="15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4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2" y="0"/>
                  </a:lnTo>
                  <a:lnTo>
                    <a:pt x="54" y="0"/>
                  </a:lnTo>
                  <a:lnTo>
                    <a:pt x="52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5" y="22"/>
                  </a:lnTo>
                  <a:lnTo>
                    <a:pt x="37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5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5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3" name="Freeform 43"/>
            <p:cNvSpPr>
              <a:spLocks/>
            </p:cNvSpPr>
            <p:nvPr/>
          </p:nvSpPr>
          <p:spPr bwMode="auto">
            <a:xfrm>
              <a:off x="5480" y="3022"/>
              <a:ext cx="100" cy="121"/>
            </a:xfrm>
            <a:custGeom>
              <a:avLst/>
              <a:gdLst/>
              <a:ahLst/>
              <a:cxnLst>
                <a:cxn ang="0">
                  <a:pos x="3" y="77"/>
                </a:cxn>
                <a:cxn ang="0">
                  <a:pos x="17" y="77"/>
                </a:cxn>
                <a:cxn ang="0">
                  <a:pos x="19" y="79"/>
                </a:cxn>
                <a:cxn ang="0">
                  <a:pos x="19" y="81"/>
                </a:cxn>
                <a:cxn ang="0">
                  <a:pos x="19" y="84"/>
                </a:cxn>
                <a:cxn ang="0">
                  <a:pos x="21" y="93"/>
                </a:cxn>
                <a:cxn ang="0">
                  <a:pos x="26" y="98"/>
                </a:cxn>
                <a:cxn ang="0">
                  <a:pos x="33" y="104"/>
                </a:cxn>
                <a:cxn ang="0">
                  <a:pos x="49" y="105"/>
                </a:cxn>
                <a:cxn ang="0">
                  <a:pos x="58" y="104"/>
                </a:cxn>
                <a:cxn ang="0">
                  <a:pos x="65" y="100"/>
                </a:cxn>
                <a:cxn ang="0">
                  <a:pos x="68" y="97"/>
                </a:cxn>
                <a:cxn ang="0">
                  <a:pos x="70" y="93"/>
                </a:cxn>
                <a:cxn ang="0">
                  <a:pos x="72" y="88"/>
                </a:cxn>
                <a:cxn ang="0">
                  <a:pos x="68" y="81"/>
                </a:cxn>
                <a:cxn ang="0">
                  <a:pos x="63" y="76"/>
                </a:cxn>
                <a:cxn ang="0">
                  <a:pos x="54" y="70"/>
                </a:cxn>
                <a:cxn ang="0">
                  <a:pos x="51" y="69"/>
                </a:cxn>
                <a:cxn ang="0">
                  <a:pos x="47" y="65"/>
                </a:cxn>
                <a:cxn ang="0">
                  <a:pos x="33" y="60"/>
                </a:cxn>
                <a:cxn ang="0">
                  <a:pos x="17" y="44"/>
                </a:cxn>
                <a:cxn ang="0">
                  <a:pos x="16" y="33"/>
                </a:cxn>
                <a:cxn ang="0">
                  <a:pos x="16" y="26"/>
                </a:cxn>
                <a:cxn ang="0">
                  <a:pos x="26" y="11"/>
                </a:cxn>
                <a:cxn ang="0">
                  <a:pos x="33" y="5"/>
                </a:cxn>
                <a:cxn ang="0">
                  <a:pos x="47" y="2"/>
                </a:cxn>
                <a:cxn ang="0">
                  <a:pos x="67" y="2"/>
                </a:cxn>
                <a:cxn ang="0">
                  <a:pos x="86" y="9"/>
                </a:cxn>
                <a:cxn ang="0">
                  <a:pos x="93" y="16"/>
                </a:cxn>
                <a:cxn ang="0">
                  <a:pos x="98" y="30"/>
                </a:cxn>
                <a:cxn ang="0">
                  <a:pos x="100" y="39"/>
                </a:cxn>
                <a:cxn ang="0">
                  <a:pos x="98" y="39"/>
                </a:cxn>
                <a:cxn ang="0">
                  <a:pos x="88" y="39"/>
                </a:cxn>
                <a:cxn ang="0">
                  <a:pos x="82" y="39"/>
                </a:cxn>
                <a:cxn ang="0">
                  <a:pos x="79" y="28"/>
                </a:cxn>
                <a:cxn ang="0">
                  <a:pos x="75" y="21"/>
                </a:cxn>
                <a:cxn ang="0">
                  <a:pos x="61" y="18"/>
                </a:cxn>
                <a:cxn ang="0">
                  <a:pos x="53" y="18"/>
                </a:cxn>
                <a:cxn ang="0">
                  <a:pos x="40" y="19"/>
                </a:cxn>
                <a:cxn ang="0">
                  <a:pos x="39" y="21"/>
                </a:cxn>
                <a:cxn ang="0">
                  <a:pos x="35" y="26"/>
                </a:cxn>
                <a:cxn ang="0">
                  <a:pos x="35" y="30"/>
                </a:cxn>
                <a:cxn ang="0">
                  <a:pos x="35" y="35"/>
                </a:cxn>
                <a:cxn ang="0">
                  <a:pos x="40" y="42"/>
                </a:cxn>
                <a:cxn ang="0">
                  <a:pos x="49" y="47"/>
                </a:cxn>
                <a:cxn ang="0">
                  <a:pos x="54" y="49"/>
                </a:cxn>
                <a:cxn ang="0">
                  <a:pos x="65" y="54"/>
                </a:cxn>
                <a:cxn ang="0">
                  <a:pos x="84" y="67"/>
                </a:cxn>
                <a:cxn ang="0">
                  <a:pos x="88" y="72"/>
                </a:cxn>
                <a:cxn ang="0">
                  <a:pos x="90" y="84"/>
                </a:cxn>
                <a:cxn ang="0">
                  <a:pos x="90" y="93"/>
                </a:cxn>
                <a:cxn ang="0">
                  <a:pos x="84" y="105"/>
                </a:cxn>
                <a:cxn ang="0">
                  <a:pos x="75" y="113"/>
                </a:cxn>
                <a:cxn ang="0">
                  <a:pos x="61" y="120"/>
                </a:cxn>
                <a:cxn ang="0">
                  <a:pos x="46" y="121"/>
                </a:cxn>
                <a:cxn ang="0">
                  <a:pos x="35" y="121"/>
                </a:cxn>
                <a:cxn ang="0">
                  <a:pos x="14" y="113"/>
                </a:cxn>
                <a:cxn ang="0">
                  <a:pos x="9" y="109"/>
                </a:cxn>
                <a:cxn ang="0">
                  <a:pos x="3" y="102"/>
                </a:cxn>
                <a:cxn ang="0">
                  <a:pos x="0" y="81"/>
                </a:cxn>
                <a:cxn ang="0">
                  <a:pos x="2" y="77"/>
                </a:cxn>
                <a:cxn ang="0">
                  <a:pos x="2" y="77"/>
                </a:cxn>
              </a:cxnLst>
              <a:rect l="0" t="0" r="r" b="b"/>
              <a:pathLst>
                <a:path w="100" h="121">
                  <a:moveTo>
                    <a:pt x="2" y="77"/>
                  </a:moveTo>
                  <a:lnTo>
                    <a:pt x="3" y="77"/>
                  </a:lnTo>
                  <a:lnTo>
                    <a:pt x="12" y="77"/>
                  </a:lnTo>
                  <a:lnTo>
                    <a:pt x="17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4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8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3" y="76"/>
                  </a:lnTo>
                  <a:lnTo>
                    <a:pt x="61" y="74"/>
                  </a:lnTo>
                  <a:lnTo>
                    <a:pt x="54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7" y="67"/>
                  </a:lnTo>
                  <a:lnTo>
                    <a:pt x="47" y="65"/>
                  </a:lnTo>
                  <a:lnTo>
                    <a:pt x="42" y="63"/>
                  </a:lnTo>
                  <a:lnTo>
                    <a:pt x="33" y="60"/>
                  </a:lnTo>
                  <a:lnTo>
                    <a:pt x="21" y="49"/>
                  </a:lnTo>
                  <a:lnTo>
                    <a:pt x="17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6" y="11"/>
                  </a:lnTo>
                  <a:lnTo>
                    <a:pt x="28" y="9"/>
                  </a:lnTo>
                  <a:lnTo>
                    <a:pt x="33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8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100" y="39"/>
                  </a:lnTo>
                  <a:lnTo>
                    <a:pt x="98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2" y="39"/>
                  </a:lnTo>
                  <a:lnTo>
                    <a:pt x="82" y="39"/>
                  </a:lnTo>
                  <a:lnTo>
                    <a:pt x="82" y="39"/>
                  </a:lnTo>
                  <a:lnTo>
                    <a:pt x="79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2" y="19"/>
                  </a:lnTo>
                  <a:lnTo>
                    <a:pt x="61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0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4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5" y="62"/>
                  </a:lnTo>
                  <a:lnTo>
                    <a:pt x="84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1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4" y="105"/>
                  </a:lnTo>
                  <a:lnTo>
                    <a:pt x="79" y="111"/>
                  </a:lnTo>
                  <a:lnTo>
                    <a:pt x="75" y="113"/>
                  </a:lnTo>
                  <a:lnTo>
                    <a:pt x="72" y="116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3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2" y="77"/>
                  </a:lnTo>
                  <a:lnTo>
                    <a:pt x="2" y="77"/>
                  </a:lnTo>
                  <a:lnTo>
                    <a:pt x="2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4" name="Freeform 44"/>
            <p:cNvSpPr>
              <a:spLocks/>
            </p:cNvSpPr>
            <p:nvPr/>
          </p:nvSpPr>
          <p:spPr bwMode="auto">
            <a:xfrm>
              <a:off x="5594" y="2994"/>
              <a:ext cx="60" cy="148"/>
            </a:xfrm>
            <a:custGeom>
              <a:avLst/>
              <a:gdLst/>
              <a:ahLst/>
              <a:cxnLst>
                <a:cxn ang="0">
                  <a:pos x="35" y="146"/>
                </a:cxn>
                <a:cxn ang="0">
                  <a:pos x="28" y="148"/>
                </a:cxn>
                <a:cxn ang="0">
                  <a:pos x="27" y="148"/>
                </a:cxn>
                <a:cxn ang="0">
                  <a:pos x="23" y="148"/>
                </a:cxn>
                <a:cxn ang="0">
                  <a:pos x="19" y="148"/>
                </a:cxn>
                <a:cxn ang="0">
                  <a:pos x="11" y="146"/>
                </a:cxn>
                <a:cxn ang="0">
                  <a:pos x="5" y="142"/>
                </a:cxn>
                <a:cxn ang="0">
                  <a:pos x="0" y="137"/>
                </a:cxn>
                <a:cxn ang="0">
                  <a:pos x="0" y="130"/>
                </a:cxn>
                <a:cxn ang="0">
                  <a:pos x="0" y="126"/>
                </a:cxn>
                <a:cxn ang="0">
                  <a:pos x="0" y="123"/>
                </a:cxn>
                <a:cxn ang="0">
                  <a:pos x="0" y="116"/>
                </a:cxn>
                <a:cxn ang="0">
                  <a:pos x="4" y="104"/>
                </a:cxn>
                <a:cxn ang="0">
                  <a:pos x="16" y="47"/>
                </a:cxn>
                <a:cxn ang="0">
                  <a:pos x="16" y="46"/>
                </a:cxn>
                <a:cxn ang="0">
                  <a:pos x="5" y="46"/>
                </a:cxn>
                <a:cxn ang="0">
                  <a:pos x="0" y="46"/>
                </a:cxn>
                <a:cxn ang="0">
                  <a:pos x="2" y="39"/>
                </a:cxn>
                <a:cxn ang="0">
                  <a:pos x="5" y="31"/>
                </a:cxn>
                <a:cxn ang="0">
                  <a:pos x="14" y="31"/>
                </a:cxn>
                <a:cxn ang="0">
                  <a:pos x="21" y="31"/>
                </a:cxn>
                <a:cxn ang="0">
                  <a:pos x="25" y="12"/>
                </a:cxn>
                <a:cxn ang="0">
                  <a:pos x="28" y="0"/>
                </a:cxn>
                <a:cxn ang="0">
                  <a:pos x="39" y="0"/>
                </a:cxn>
                <a:cxn ang="0">
                  <a:pos x="48" y="0"/>
                </a:cxn>
                <a:cxn ang="0">
                  <a:pos x="42" y="21"/>
                </a:cxn>
                <a:cxn ang="0">
                  <a:pos x="41" y="31"/>
                </a:cxn>
                <a:cxn ang="0">
                  <a:pos x="51" y="31"/>
                </a:cxn>
                <a:cxn ang="0">
                  <a:pos x="60" y="31"/>
                </a:cxn>
                <a:cxn ang="0">
                  <a:pos x="56" y="40"/>
                </a:cxn>
                <a:cxn ang="0">
                  <a:pos x="56" y="46"/>
                </a:cxn>
                <a:cxn ang="0">
                  <a:pos x="53" y="46"/>
                </a:cxn>
                <a:cxn ang="0">
                  <a:pos x="37" y="46"/>
                </a:cxn>
                <a:cxn ang="0">
                  <a:pos x="34" y="58"/>
                </a:cxn>
                <a:cxn ang="0">
                  <a:pos x="19" y="118"/>
                </a:cxn>
                <a:cxn ang="0">
                  <a:pos x="19" y="119"/>
                </a:cxn>
                <a:cxn ang="0">
                  <a:pos x="19" y="121"/>
                </a:cxn>
                <a:cxn ang="0">
                  <a:pos x="19" y="125"/>
                </a:cxn>
                <a:cxn ang="0">
                  <a:pos x="19" y="126"/>
                </a:cxn>
                <a:cxn ang="0">
                  <a:pos x="21" y="130"/>
                </a:cxn>
                <a:cxn ang="0">
                  <a:pos x="27" y="132"/>
                </a:cxn>
                <a:cxn ang="0">
                  <a:pos x="30" y="132"/>
                </a:cxn>
                <a:cxn ang="0">
                  <a:pos x="34" y="132"/>
                </a:cxn>
                <a:cxn ang="0">
                  <a:pos x="39" y="132"/>
                </a:cxn>
                <a:cxn ang="0">
                  <a:pos x="39" y="133"/>
                </a:cxn>
                <a:cxn ang="0">
                  <a:pos x="37" y="144"/>
                </a:cxn>
                <a:cxn ang="0">
                  <a:pos x="37" y="144"/>
                </a:cxn>
              </a:cxnLst>
              <a:rect l="0" t="0" r="r" b="b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28" y="148"/>
                  </a:lnTo>
                  <a:lnTo>
                    <a:pt x="28" y="148"/>
                  </a:lnTo>
                  <a:lnTo>
                    <a:pt x="27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23" y="148"/>
                  </a:lnTo>
                  <a:lnTo>
                    <a:pt x="19" y="148"/>
                  </a:lnTo>
                  <a:lnTo>
                    <a:pt x="16" y="148"/>
                  </a:lnTo>
                  <a:lnTo>
                    <a:pt x="11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4" y="104"/>
                  </a:lnTo>
                  <a:lnTo>
                    <a:pt x="11" y="72"/>
                  </a:lnTo>
                  <a:lnTo>
                    <a:pt x="16" y="47"/>
                  </a:lnTo>
                  <a:lnTo>
                    <a:pt x="18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5" y="46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2" y="39"/>
                  </a:lnTo>
                  <a:lnTo>
                    <a:pt x="4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8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6" y="46"/>
                  </a:lnTo>
                  <a:lnTo>
                    <a:pt x="55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25" y="91"/>
                  </a:lnTo>
                  <a:lnTo>
                    <a:pt x="19" y="118"/>
                  </a:lnTo>
                  <a:lnTo>
                    <a:pt x="19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7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4" y="132"/>
                  </a:lnTo>
                  <a:lnTo>
                    <a:pt x="35" y="132"/>
                  </a:lnTo>
                  <a:lnTo>
                    <a:pt x="39" y="132"/>
                  </a:lnTo>
                  <a:lnTo>
                    <a:pt x="41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lnTo>
                    <a:pt x="37" y="144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5" name="Freeform 45"/>
            <p:cNvSpPr>
              <a:spLocks/>
            </p:cNvSpPr>
            <p:nvPr/>
          </p:nvSpPr>
          <p:spPr bwMode="auto">
            <a:xfrm>
              <a:off x="5645" y="3022"/>
              <a:ext cx="100" cy="121"/>
            </a:xfrm>
            <a:custGeom>
              <a:avLst/>
              <a:gdLst/>
              <a:ahLst/>
              <a:cxnLst>
                <a:cxn ang="0">
                  <a:pos x="2" y="77"/>
                </a:cxn>
                <a:cxn ang="0">
                  <a:pos x="18" y="77"/>
                </a:cxn>
                <a:cxn ang="0">
                  <a:pos x="19" y="79"/>
                </a:cxn>
                <a:cxn ang="0">
                  <a:pos x="19" y="81"/>
                </a:cxn>
                <a:cxn ang="0">
                  <a:pos x="19" y="84"/>
                </a:cxn>
                <a:cxn ang="0">
                  <a:pos x="21" y="93"/>
                </a:cxn>
                <a:cxn ang="0">
                  <a:pos x="26" y="98"/>
                </a:cxn>
                <a:cxn ang="0">
                  <a:pos x="34" y="104"/>
                </a:cxn>
                <a:cxn ang="0">
                  <a:pos x="48" y="105"/>
                </a:cxn>
                <a:cxn ang="0">
                  <a:pos x="53" y="105"/>
                </a:cxn>
                <a:cxn ang="0">
                  <a:pos x="63" y="102"/>
                </a:cxn>
                <a:cxn ang="0">
                  <a:pos x="67" y="98"/>
                </a:cxn>
                <a:cxn ang="0">
                  <a:pos x="70" y="95"/>
                </a:cxn>
                <a:cxn ang="0">
                  <a:pos x="70" y="90"/>
                </a:cxn>
                <a:cxn ang="0">
                  <a:pos x="70" y="84"/>
                </a:cxn>
                <a:cxn ang="0">
                  <a:pos x="69" y="79"/>
                </a:cxn>
                <a:cxn ang="0">
                  <a:pos x="62" y="74"/>
                </a:cxn>
                <a:cxn ang="0">
                  <a:pos x="53" y="69"/>
                </a:cxn>
                <a:cxn ang="0">
                  <a:pos x="48" y="67"/>
                </a:cxn>
                <a:cxn ang="0">
                  <a:pos x="42" y="63"/>
                </a:cxn>
                <a:cxn ang="0">
                  <a:pos x="21" y="49"/>
                </a:cxn>
                <a:cxn ang="0">
                  <a:pos x="16" y="37"/>
                </a:cxn>
                <a:cxn ang="0">
                  <a:pos x="16" y="32"/>
                </a:cxn>
                <a:cxn ang="0">
                  <a:pos x="19" y="18"/>
                </a:cxn>
                <a:cxn ang="0">
                  <a:pos x="28" y="9"/>
                </a:cxn>
                <a:cxn ang="0">
                  <a:pos x="37" y="3"/>
                </a:cxn>
                <a:cxn ang="0">
                  <a:pos x="58" y="0"/>
                </a:cxn>
                <a:cxn ang="0">
                  <a:pos x="77" y="3"/>
                </a:cxn>
                <a:cxn ang="0">
                  <a:pos x="90" y="9"/>
                </a:cxn>
                <a:cxn ang="0">
                  <a:pos x="95" y="19"/>
                </a:cxn>
                <a:cxn ang="0">
                  <a:pos x="100" y="37"/>
                </a:cxn>
                <a:cxn ang="0">
                  <a:pos x="100" y="39"/>
                </a:cxn>
                <a:cxn ang="0">
                  <a:pos x="97" y="39"/>
                </a:cxn>
                <a:cxn ang="0">
                  <a:pos x="83" y="39"/>
                </a:cxn>
                <a:cxn ang="0">
                  <a:pos x="83" y="39"/>
                </a:cxn>
                <a:cxn ang="0">
                  <a:pos x="76" y="23"/>
                </a:cxn>
                <a:cxn ang="0">
                  <a:pos x="72" y="19"/>
                </a:cxn>
                <a:cxn ang="0">
                  <a:pos x="58" y="16"/>
                </a:cxn>
                <a:cxn ang="0">
                  <a:pos x="46" y="18"/>
                </a:cxn>
                <a:cxn ang="0">
                  <a:pos x="41" y="19"/>
                </a:cxn>
                <a:cxn ang="0">
                  <a:pos x="37" y="23"/>
                </a:cxn>
                <a:cxn ang="0">
                  <a:pos x="35" y="30"/>
                </a:cxn>
                <a:cxn ang="0">
                  <a:pos x="35" y="32"/>
                </a:cxn>
                <a:cxn ang="0">
                  <a:pos x="37" y="39"/>
                </a:cxn>
                <a:cxn ang="0">
                  <a:pos x="44" y="44"/>
                </a:cxn>
                <a:cxn ang="0">
                  <a:pos x="53" y="47"/>
                </a:cxn>
                <a:cxn ang="0">
                  <a:pos x="58" y="51"/>
                </a:cxn>
                <a:cxn ang="0">
                  <a:pos x="76" y="62"/>
                </a:cxn>
                <a:cxn ang="0">
                  <a:pos x="86" y="67"/>
                </a:cxn>
                <a:cxn ang="0">
                  <a:pos x="90" y="77"/>
                </a:cxn>
                <a:cxn ang="0">
                  <a:pos x="92" y="84"/>
                </a:cxn>
                <a:cxn ang="0">
                  <a:pos x="88" y="97"/>
                </a:cxn>
                <a:cxn ang="0">
                  <a:pos x="79" y="111"/>
                </a:cxn>
                <a:cxn ang="0">
                  <a:pos x="70" y="116"/>
                </a:cxn>
                <a:cxn ang="0">
                  <a:pos x="48" y="121"/>
                </a:cxn>
                <a:cxn ang="0">
                  <a:pos x="42" y="121"/>
                </a:cxn>
                <a:cxn ang="0">
                  <a:pos x="23" y="118"/>
                </a:cxn>
                <a:cxn ang="0">
                  <a:pos x="12" y="111"/>
                </a:cxn>
                <a:cxn ang="0">
                  <a:pos x="5" y="105"/>
                </a:cxn>
                <a:cxn ang="0">
                  <a:pos x="0" y="91"/>
                </a:cxn>
                <a:cxn ang="0">
                  <a:pos x="0" y="79"/>
                </a:cxn>
                <a:cxn ang="0">
                  <a:pos x="0" y="77"/>
                </a:cxn>
              </a:cxnLst>
              <a:rect l="0" t="0" r="r" b="b"/>
              <a:pathLst>
                <a:path w="100" h="121">
                  <a:moveTo>
                    <a:pt x="0" y="77"/>
                  </a:moveTo>
                  <a:lnTo>
                    <a:pt x="2" y="77"/>
                  </a:lnTo>
                  <a:lnTo>
                    <a:pt x="11" y="77"/>
                  </a:lnTo>
                  <a:lnTo>
                    <a:pt x="18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5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5"/>
                  </a:lnTo>
                  <a:lnTo>
                    <a:pt x="48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9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4"/>
                  </a:lnTo>
                  <a:lnTo>
                    <a:pt x="69" y="81"/>
                  </a:lnTo>
                  <a:lnTo>
                    <a:pt x="69" y="79"/>
                  </a:lnTo>
                  <a:lnTo>
                    <a:pt x="63" y="76"/>
                  </a:lnTo>
                  <a:lnTo>
                    <a:pt x="62" y="74"/>
                  </a:lnTo>
                  <a:lnTo>
                    <a:pt x="55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8" y="67"/>
                  </a:lnTo>
                  <a:lnTo>
                    <a:pt x="48" y="65"/>
                  </a:lnTo>
                  <a:lnTo>
                    <a:pt x="42" y="63"/>
                  </a:lnTo>
                  <a:lnTo>
                    <a:pt x="34" y="60"/>
                  </a:lnTo>
                  <a:lnTo>
                    <a:pt x="21" y="49"/>
                  </a:lnTo>
                  <a:lnTo>
                    <a:pt x="18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5" y="11"/>
                  </a:lnTo>
                  <a:lnTo>
                    <a:pt x="28" y="9"/>
                  </a:lnTo>
                  <a:lnTo>
                    <a:pt x="34" y="5"/>
                  </a:lnTo>
                  <a:lnTo>
                    <a:pt x="37" y="3"/>
                  </a:lnTo>
                  <a:lnTo>
                    <a:pt x="48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9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100" y="39"/>
                  </a:lnTo>
                  <a:lnTo>
                    <a:pt x="99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3" y="39"/>
                  </a:lnTo>
                  <a:lnTo>
                    <a:pt x="83" y="39"/>
                  </a:lnTo>
                  <a:lnTo>
                    <a:pt x="83" y="39"/>
                  </a:lnTo>
                  <a:lnTo>
                    <a:pt x="79" y="28"/>
                  </a:lnTo>
                  <a:lnTo>
                    <a:pt x="76" y="23"/>
                  </a:lnTo>
                  <a:lnTo>
                    <a:pt x="76" y="21"/>
                  </a:lnTo>
                  <a:lnTo>
                    <a:pt x="72" y="19"/>
                  </a:lnTo>
                  <a:lnTo>
                    <a:pt x="62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1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5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6" y="62"/>
                  </a:lnTo>
                  <a:lnTo>
                    <a:pt x="85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2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3" y="105"/>
                  </a:lnTo>
                  <a:lnTo>
                    <a:pt x="79" y="111"/>
                  </a:lnTo>
                  <a:lnTo>
                    <a:pt x="76" y="113"/>
                  </a:lnTo>
                  <a:lnTo>
                    <a:pt x="70" y="116"/>
                  </a:lnTo>
                  <a:lnTo>
                    <a:pt x="60" y="120"/>
                  </a:lnTo>
                  <a:lnTo>
                    <a:pt x="48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4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</p:grp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47674" y="2698740"/>
            <a:ext cx="3239246" cy="3432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83181" y="2808279"/>
            <a:ext cx="3489185" cy="3359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Content Placeholder 5"/>
          <p:cNvSpPr txBox="1">
            <a:spLocks/>
          </p:cNvSpPr>
          <p:nvPr/>
        </p:nvSpPr>
        <p:spPr>
          <a:xfrm>
            <a:off x="446031" y="1475963"/>
            <a:ext cx="4038600" cy="107672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411480" indent="-342900">
              <a:spcBef>
                <a:spcPts val="700"/>
              </a:spcBef>
              <a:buSzPct val="95000"/>
              <a:buFont typeface="Wingdings" pitchFamily="2" charset="2"/>
              <a:buChar char="q"/>
            </a:pPr>
            <a:r>
              <a:rPr lang="en-US" sz="2000" dirty="0" smtClean="0"/>
              <a:t>Requires </a:t>
            </a:r>
            <a:r>
              <a:rPr lang="en-US" sz="2000" b="1" i="1" dirty="0" smtClean="0">
                <a:solidFill>
                  <a:srgbClr val="FFFF00"/>
                </a:solidFill>
              </a:rPr>
              <a:t>2n + 1</a:t>
            </a:r>
            <a:r>
              <a:rPr lang="en-US" sz="2000" i="1" dirty="0" smtClean="0">
                <a:solidFill>
                  <a:srgbClr val="FFFF00"/>
                </a:solidFill>
              </a:rPr>
              <a:t> </a:t>
            </a:r>
            <a:r>
              <a:rPr lang="en-US" sz="2000" dirty="0" smtClean="0"/>
              <a:t>points vs.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ZW" sz="2000" b="1" dirty="0" smtClean="0">
                <a:solidFill>
                  <a:srgbClr val="FFFF00"/>
                </a:solidFill>
              </a:rPr>
              <a:t>2</a:t>
            </a:r>
            <a:r>
              <a:rPr lang="en-ZW" sz="2000" b="1" baseline="30000" dirty="0" smtClean="0">
                <a:solidFill>
                  <a:srgbClr val="FFFF00"/>
                </a:solidFill>
              </a:rPr>
              <a:t>n</a:t>
            </a:r>
            <a:r>
              <a:rPr lang="en-ZW" sz="2000" b="1" baseline="30000" dirty="0" smtClean="0">
                <a:solidFill>
                  <a:srgbClr val="FF0000"/>
                </a:solidFill>
              </a:rPr>
              <a:t>  </a:t>
            </a:r>
            <a:r>
              <a:rPr lang="en-US" sz="2000" dirty="0" smtClean="0"/>
              <a:t>for PEM</a:t>
            </a:r>
            <a:endParaRPr kumimoji="0" lang="en-ZA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ctangle 3"/>
          <p:cNvSpPr txBox="1">
            <a:spLocks/>
          </p:cNvSpPr>
          <p:nvPr/>
        </p:nvSpPr>
        <p:spPr>
          <a:xfrm>
            <a:off x="1459267" y="356965"/>
            <a:ext cx="6225466" cy="659591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>
                <a:rot lat="0" lon="0" rev="0"/>
              </a:camera>
              <a:lightRig rig="contrasting" dir="t">
                <a:rot lat="0" lon="0" rev="7500000"/>
              </a:lightRig>
            </a:scene3d>
            <a:sp3d contourW="6350" prstMaterial="metal">
              <a:bevelT w="13081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extLst/>
          </a:lstStyle>
          <a:p>
            <a:pPr marR="0" lvl="0" indent="0" algn="ctr" defTabSz="91440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  <a:defRPr/>
            </a:pPr>
            <a:r>
              <a:rPr lang="en-ZW" sz="3600" b="1" spc="-150" dirty="0" smtClean="0">
                <a:ln/>
                <a:solidFill>
                  <a:srgbClr val="FFFF00"/>
                </a:solidFill>
                <a:latin typeface="+mj-lt"/>
                <a:ea typeface="+mj-ea"/>
                <a:cs typeface="+mj-cs"/>
              </a:rPr>
              <a:t>RSM  vs. PEM (POF %)</a:t>
            </a:r>
            <a:endParaRPr lang="en-ZW" sz="3600" b="1" spc="-150" dirty="0">
              <a:ln/>
              <a:solidFill>
                <a:srgbClr val="FFFF00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9" name="Straight Connector 8"/>
          <p:cNvCxnSpPr/>
          <p:nvPr/>
        </p:nvCxnSpPr>
        <p:spPr bwMode="auto">
          <a:xfrm rot="16200000" flipH="1">
            <a:off x="2198656" y="4013208"/>
            <a:ext cx="4746689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EEB5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50" name="Group 6"/>
          <p:cNvGrpSpPr>
            <a:grpSpLocks/>
          </p:cNvGrpSpPr>
          <p:nvPr/>
        </p:nvGrpSpPr>
        <p:grpSpPr bwMode="auto">
          <a:xfrm>
            <a:off x="5552598" y="6263695"/>
            <a:ext cx="3051836" cy="435147"/>
            <a:chOff x="722" y="2406"/>
            <a:chExt cx="5023" cy="940"/>
          </a:xfrm>
        </p:grpSpPr>
        <p:sp>
          <p:nvSpPr>
            <p:cNvPr id="51" name="Freeform 7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/>
              <a:ahLst/>
              <a:cxnLst>
                <a:cxn ang="0">
                  <a:pos x="626" y="134"/>
                </a:cxn>
                <a:cxn ang="0">
                  <a:pos x="663" y="238"/>
                </a:cxn>
                <a:cxn ang="0">
                  <a:pos x="686" y="301"/>
                </a:cxn>
                <a:cxn ang="0">
                  <a:pos x="696" y="255"/>
                </a:cxn>
                <a:cxn ang="0">
                  <a:pos x="758" y="8"/>
                </a:cxn>
                <a:cxn ang="0">
                  <a:pos x="761" y="0"/>
                </a:cxn>
                <a:cxn ang="0">
                  <a:pos x="831" y="0"/>
                </a:cxn>
                <a:cxn ang="0">
                  <a:pos x="875" y="0"/>
                </a:cxn>
                <a:cxn ang="0">
                  <a:pos x="863" y="48"/>
                </a:cxn>
                <a:cxn ang="0">
                  <a:pos x="802" y="296"/>
                </a:cxn>
                <a:cxn ang="0">
                  <a:pos x="803" y="299"/>
                </a:cxn>
                <a:cxn ang="0">
                  <a:pos x="902" y="196"/>
                </a:cxn>
                <a:cxn ang="0">
                  <a:pos x="963" y="131"/>
                </a:cxn>
                <a:cxn ang="0">
                  <a:pos x="1062" y="131"/>
                </a:cxn>
                <a:cxn ang="0">
                  <a:pos x="1582" y="131"/>
                </a:cxn>
                <a:cxn ang="0">
                  <a:pos x="1594" y="134"/>
                </a:cxn>
                <a:cxn ang="0">
                  <a:pos x="1577" y="204"/>
                </a:cxn>
                <a:cxn ang="0">
                  <a:pos x="1566" y="247"/>
                </a:cxn>
                <a:cxn ang="0">
                  <a:pos x="1480" y="247"/>
                </a:cxn>
                <a:cxn ang="0">
                  <a:pos x="1027" y="247"/>
                </a:cxn>
                <a:cxn ang="0">
                  <a:pos x="1009" y="255"/>
                </a:cxn>
                <a:cxn ang="0">
                  <a:pos x="796" y="477"/>
                </a:cxn>
                <a:cxn ang="0">
                  <a:pos x="664" y="614"/>
                </a:cxn>
                <a:cxn ang="0">
                  <a:pos x="643" y="558"/>
                </a:cxn>
                <a:cxn ang="0">
                  <a:pos x="538" y="255"/>
                </a:cxn>
                <a:cxn ang="0">
                  <a:pos x="524" y="247"/>
                </a:cxn>
                <a:cxn ang="0">
                  <a:pos x="200" y="247"/>
                </a:cxn>
                <a:cxn ang="0">
                  <a:pos x="0" y="247"/>
                </a:cxn>
                <a:cxn ang="0">
                  <a:pos x="3" y="229"/>
                </a:cxn>
                <a:cxn ang="0">
                  <a:pos x="28" y="134"/>
                </a:cxn>
                <a:cxn ang="0">
                  <a:pos x="40" y="131"/>
                </a:cxn>
                <a:cxn ang="0">
                  <a:pos x="401" y="131"/>
                </a:cxn>
                <a:cxn ang="0">
                  <a:pos x="626" y="131"/>
                </a:cxn>
              </a:cxnLst>
              <a:rect l="0" t="0" r="r" b="b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  <a:lnTo>
                    <a:pt x="626" y="13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52" name="Freeform 8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/>
              <a:ahLst/>
              <a:cxnLst>
                <a:cxn ang="0">
                  <a:pos x="626" y="134"/>
                </a:cxn>
                <a:cxn ang="0">
                  <a:pos x="663" y="238"/>
                </a:cxn>
                <a:cxn ang="0">
                  <a:pos x="686" y="301"/>
                </a:cxn>
                <a:cxn ang="0">
                  <a:pos x="696" y="255"/>
                </a:cxn>
                <a:cxn ang="0">
                  <a:pos x="758" y="8"/>
                </a:cxn>
                <a:cxn ang="0">
                  <a:pos x="761" y="0"/>
                </a:cxn>
                <a:cxn ang="0">
                  <a:pos x="831" y="0"/>
                </a:cxn>
                <a:cxn ang="0">
                  <a:pos x="875" y="0"/>
                </a:cxn>
                <a:cxn ang="0">
                  <a:pos x="863" y="48"/>
                </a:cxn>
                <a:cxn ang="0">
                  <a:pos x="802" y="296"/>
                </a:cxn>
                <a:cxn ang="0">
                  <a:pos x="803" y="299"/>
                </a:cxn>
                <a:cxn ang="0">
                  <a:pos x="902" y="196"/>
                </a:cxn>
                <a:cxn ang="0">
                  <a:pos x="963" y="131"/>
                </a:cxn>
                <a:cxn ang="0">
                  <a:pos x="1062" y="131"/>
                </a:cxn>
                <a:cxn ang="0">
                  <a:pos x="1582" y="131"/>
                </a:cxn>
                <a:cxn ang="0">
                  <a:pos x="1594" y="134"/>
                </a:cxn>
                <a:cxn ang="0">
                  <a:pos x="1577" y="204"/>
                </a:cxn>
                <a:cxn ang="0">
                  <a:pos x="1566" y="247"/>
                </a:cxn>
                <a:cxn ang="0">
                  <a:pos x="1480" y="247"/>
                </a:cxn>
                <a:cxn ang="0">
                  <a:pos x="1027" y="247"/>
                </a:cxn>
                <a:cxn ang="0">
                  <a:pos x="1009" y="255"/>
                </a:cxn>
                <a:cxn ang="0">
                  <a:pos x="796" y="477"/>
                </a:cxn>
                <a:cxn ang="0">
                  <a:pos x="664" y="614"/>
                </a:cxn>
                <a:cxn ang="0">
                  <a:pos x="643" y="558"/>
                </a:cxn>
                <a:cxn ang="0">
                  <a:pos x="538" y="255"/>
                </a:cxn>
                <a:cxn ang="0">
                  <a:pos x="524" y="247"/>
                </a:cxn>
                <a:cxn ang="0">
                  <a:pos x="200" y="247"/>
                </a:cxn>
                <a:cxn ang="0">
                  <a:pos x="0" y="247"/>
                </a:cxn>
                <a:cxn ang="0">
                  <a:pos x="3" y="229"/>
                </a:cxn>
                <a:cxn ang="0">
                  <a:pos x="28" y="134"/>
                </a:cxn>
                <a:cxn ang="0">
                  <a:pos x="40" y="131"/>
                </a:cxn>
                <a:cxn ang="0">
                  <a:pos x="401" y="131"/>
                </a:cxn>
                <a:cxn ang="0">
                  <a:pos x="626" y="131"/>
                </a:cxn>
              </a:cxnLst>
              <a:rect l="0" t="0" r="r" b="b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</a:path>
              </a:pathLst>
            </a:custGeom>
            <a:noFill/>
            <a:ln w="30163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53" name="Freeform 9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/>
              <a:ahLst/>
              <a:cxnLst>
                <a:cxn ang="0">
                  <a:pos x="29" y="1"/>
                </a:cxn>
                <a:cxn ang="0">
                  <a:pos x="37" y="1"/>
                </a:cxn>
                <a:cxn ang="0">
                  <a:pos x="108" y="1"/>
                </a:cxn>
                <a:cxn ang="0">
                  <a:pos x="345" y="1"/>
                </a:cxn>
                <a:cxn ang="0">
                  <a:pos x="528" y="1"/>
                </a:cxn>
                <a:cxn ang="0">
                  <a:pos x="538" y="0"/>
                </a:cxn>
                <a:cxn ang="0">
                  <a:pos x="540" y="8"/>
                </a:cxn>
                <a:cxn ang="0">
                  <a:pos x="560" y="65"/>
                </a:cxn>
                <a:cxn ang="0">
                  <a:pos x="628" y="255"/>
                </a:cxn>
                <a:cxn ang="0">
                  <a:pos x="681" y="399"/>
                </a:cxn>
                <a:cxn ang="0">
                  <a:pos x="684" y="406"/>
                </a:cxn>
                <a:cxn ang="0">
                  <a:pos x="691" y="399"/>
                </a:cxn>
                <a:cxn ang="0">
                  <a:pos x="746" y="343"/>
                </a:cxn>
                <a:cxn ang="0">
                  <a:pos x="930" y="153"/>
                </a:cxn>
                <a:cxn ang="0">
                  <a:pos x="1071" y="8"/>
                </a:cxn>
                <a:cxn ang="0">
                  <a:pos x="1080" y="0"/>
                </a:cxn>
                <a:cxn ang="0">
                  <a:pos x="1089" y="0"/>
                </a:cxn>
                <a:cxn ang="0">
                  <a:pos x="1159" y="0"/>
                </a:cxn>
                <a:cxn ang="0">
                  <a:pos x="1400" y="0"/>
                </a:cxn>
                <a:cxn ang="0">
                  <a:pos x="1584" y="0"/>
                </a:cxn>
                <a:cxn ang="0">
                  <a:pos x="1595" y="0"/>
                </a:cxn>
                <a:cxn ang="0">
                  <a:pos x="1593" y="3"/>
                </a:cxn>
                <a:cxn ang="0">
                  <a:pos x="1590" y="19"/>
                </a:cxn>
                <a:cxn ang="0">
                  <a:pos x="1576" y="75"/>
                </a:cxn>
                <a:cxn ang="0">
                  <a:pos x="1565" y="117"/>
                </a:cxn>
                <a:cxn ang="0">
                  <a:pos x="1565" y="119"/>
                </a:cxn>
                <a:cxn ang="0">
                  <a:pos x="1556" y="119"/>
                </a:cxn>
                <a:cxn ang="0">
                  <a:pos x="1497" y="119"/>
                </a:cxn>
                <a:cxn ang="0">
                  <a:pos x="1296" y="119"/>
                </a:cxn>
                <a:cxn ang="0">
                  <a:pos x="1141" y="119"/>
                </a:cxn>
                <a:cxn ang="0">
                  <a:pos x="1134" y="119"/>
                </a:cxn>
                <a:cxn ang="0">
                  <a:pos x="1124" y="130"/>
                </a:cxn>
                <a:cxn ang="0">
                  <a:pos x="1054" y="202"/>
                </a:cxn>
                <a:cxn ang="0">
                  <a:pos x="814" y="446"/>
                </a:cxn>
                <a:cxn ang="0">
                  <a:pos x="632" y="633"/>
                </a:cxn>
                <a:cxn ang="0">
                  <a:pos x="623" y="642"/>
                </a:cxn>
                <a:cxn ang="0">
                  <a:pos x="619" y="633"/>
                </a:cxn>
                <a:cxn ang="0">
                  <a:pos x="595" y="561"/>
                </a:cxn>
                <a:cxn ang="0">
                  <a:pos x="514" y="316"/>
                </a:cxn>
                <a:cxn ang="0">
                  <a:pos x="452" y="128"/>
                </a:cxn>
                <a:cxn ang="0">
                  <a:pos x="451" y="117"/>
                </a:cxn>
                <a:cxn ang="0">
                  <a:pos x="440" y="119"/>
                </a:cxn>
                <a:cxn ang="0">
                  <a:pos x="380" y="119"/>
                </a:cxn>
                <a:cxn ang="0">
                  <a:pos x="169" y="119"/>
                </a:cxn>
                <a:cxn ang="0">
                  <a:pos x="9" y="119"/>
                </a:cxn>
                <a:cxn ang="0">
                  <a:pos x="0" y="119"/>
                </a:cxn>
                <a:cxn ang="0">
                  <a:pos x="0" y="117"/>
                </a:cxn>
                <a:cxn ang="0">
                  <a:pos x="4" y="102"/>
                </a:cxn>
                <a:cxn ang="0">
                  <a:pos x="16" y="47"/>
                </a:cxn>
                <a:cxn ang="0">
                  <a:pos x="27" y="5"/>
                </a:cxn>
                <a:cxn ang="0">
                  <a:pos x="29" y="1"/>
                </a:cxn>
                <a:cxn ang="0">
                  <a:pos x="29" y="1"/>
                </a:cxn>
              </a:cxnLst>
              <a:rect l="0" t="0" r="r" b="b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  <a:lnTo>
                    <a:pt x="29" y="1"/>
                  </a:lnTo>
                  <a:close/>
                </a:path>
              </a:pathLst>
            </a:custGeom>
            <a:solidFill>
              <a:srgbClr val="C791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54" name="Freeform 10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/>
              <a:ahLst/>
              <a:cxnLst>
                <a:cxn ang="0">
                  <a:pos x="29" y="1"/>
                </a:cxn>
                <a:cxn ang="0">
                  <a:pos x="37" y="1"/>
                </a:cxn>
                <a:cxn ang="0">
                  <a:pos x="108" y="1"/>
                </a:cxn>
                <a:cxn ang="0">
                  <a:pos x="345" y="1"/>
                </a:cxn>
                <a:cxn ang="0">
                  <a:pos x="528" y="1"/>
                </a:cxn>
                <a:cxn ang="0">
                  <a:pos x="538" y="0"/>
                </a:cxn>
                <a:cxn ang="0">
                  <a:pos x="540" y="8"/>
                </a:cxn>
                <a:cxn ang="0">
                  <a:pos x="560" y="65"/>
                </a:cxn>
                <a:cxn ang="0">
                  <a:pos x="628" y="255"/>
                </a:cxn>
                <a:cxn ang="0">
                  <a:pos x="681" y="399"/>
                </a:cxn>
                <a:cxn ang="0">
                  <a:pos x="684" y="406"/>
                </a:cxn>
                <a:cxn ang="0">
                  <a:pos x="691" y="399"/>
                </a:cxn>
                <a:cxn ang="0">
                  <a:pos x="746" y="343"/>
                </a:cxn>
                <a:cxn ang="0">
                  <a:pos x="930" y="153"/>
                </a:cxn>
                <a:cxn ang="0">
                  <a:pos x="1071" y="8"/>
                </a:cxn>
                <a:cxn ang="0">
                  <a:pos x="1080" y="0"/>
                </a:cxn>
                <a:cxn ang="0">
                  <a:pos x="1089" y="0"/>
                </a:cxn>
                <a:cxn ang="0">
                  <a:pos x="1159" y="0"/>
                </a:cxn>
                <a:cxn ang="0">
                  <a:pos x="1400" y="0"/>
                </a:cxn>
                <a:cxn ang="0">
                  <a:pos x="1584" y="0"/>
                </a:cxn>
                <a:cxn ang="0">
                  <a:pos x="1595" y="0"/>
                </a:cxn>
                <a:cxn ang="0">
                  <a:pos x="1593" y="3"/>
                </a:cxn>
                <a:cxn ang="0">
                  <a:pos x="1590" y="19"/>
                </a:cxn>
                <a:cxn ang="0">
                  <a:pos x="1576" y="75"/>
                </a:cxn>
                <a:cxn ang="0">
                  <a:pos x="1565" y="117"/>
                </a:cxn>
                <a:cxn ang="0">
                  <a:pos x="1565" y="119"/>
                </a:cxn>
                <a:cxn ang="0">
                  <a:pos x="1556" y="119"/>
                </a:cxn>
                <a:cxn ang="0">
                  <a:pos x="1497" y="119"/>
                </a:cxn>
                <a:cxn ang="0">
                  <a:pos x="1296" y="119"/>
                </a:cxn>
                <a:cxn ang="0">
                  <a:pos x="1141" y="119"/>
                </a:cxn>
                <a:cxn ang="0">
                  <a:pos x="1134" y="119"/>
                </a:cxn>
                <a:cxn ang="0">
                  <a:pos x="1124" y="130"/>
                </a:cxn>
                <a:cxn ang="0">
                  <a:pos x="1054" y="202"/>
                </a:cxn>
                <a:cxn ang="0">
                  <a:pos x="814" y="446"/>
                </a:cxn>
                <a:cxn ang="0">
                  <a:pos x="632" y="633"/>
                </a:cxn>
                <a:cxn ang="0">
                  <a:pos x="623" y="642"/>
                </a:cxn>
                <a:cxn ang="0">
                  <a:pos x="619" y="633"/>
                </a:cxn>
                <a:cxn ang="0">
                  <a:pos x="595" y="561"/>
                </a:cxn>
                <a:cxn ang="0">
                  <a:pos x="514" y="316"/>
                </a:cxn>
                <a:cxn ang="0">
                  <a:pos x="452" y="128"/>
                </a:cxn>
                <a:cxn ang="0">
                  <a:pos x="451" y="117"/>
                </a:cxn>
                <a:cxn ang="0">
                  <a:pos x="440" y="119"/>
                </a:cxn>
                <a:cxn ang="0">
                  <a:pos x="380" y="119"/>
                </a:cxn>
                <a:cxn ang="0">
                  <a:pos x="169" y="119"/>
                </a:cxn>
                <a:cxn ang="0">
                  <a:pos x="9" y="119"/>
                </a:cxn>
                <a:cxn ang="0">
                  <a:pos x="0" y="119"/>
                </a:cxn>
                <a:cxn ang="0">
                  <a:pos x="0" y="117"/>
                </a:cxn>
                <a:cxn ang="0">
                  <a:pos x="4" y="102"/>
                </a:cxn>
                <a:cxn ang="0">
                  <a:pos x="16" y="47"/>
                </a:cxn>
                <a:cxn ang="0">
                  <a:pos x="27" y="5"/>
                </a:cxn>
                <a:cxn ang="0">
                  <a:pos x="29" y="1"/>
                </a:cxn>
              </a:cxnLst>
              <a:rect l="0" t="0" r="r" b="b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</a:path>
              </a:pathLst>
            </a:custGeom>
            <a:noFill/>
            <a:ln w="30163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55" name="Freeform 11"/>
            <p:cNvSpPr>
              <a:spLocks/>
            </p:cNvSpPr>
            <p:nvPr/>
          </p:nvSpPr>
          <p:spPr bwMode="auto">
            <a:xfrm>
              <a:off x="2458" y="2528"/>
              <a:ext cx="249" cy="309"/>
            </a:xfrm>
            <a:custGeom>
              <a:avLst/>
              <a:gdLst/>
              <a:ahLst/>
              <a:cxnLst>
                <a:cxn ang="0">
                  <a:pos x="45" y="204"/>
                </a:cxn>
                <a:cxn ang="0">
                  <a:pos x="72" y="209"/>
                </a:cxn>
                <a:cxn ang="0">
                  <a:pos x="81" y="239"/>
                </a:cxn>
                <a:cxn ang="0">
                  <a:pos x="91" y="248"/>
                </a:cxn>
                <a:cxn ang="0">
                  <a:pos x="125" y="255"/>
                </a:cxn>
                <a:cxn ang="0">
                  <a:pos x="147" y="253"/>
                </a:cxn>
                <a:cxn ang="0">
                  <a:pos x="165" y="242"/>
                </a:cxn>
                <a:cxn ang="0">
                  <a:pos x="174" y="232"/>
                </a:cxn>
                <a:cxn ang="0">
                  <a:pos x="174" y="218"/>
                </a:cxn>
                <a:cxn ang="0">
                  <a:pos x="172" y="211"/>
                </a:cxn>
                <a:cxn ang="0">
                  <a:pos x="165" y="204"/>
                </a:cxn>
                <a:cxn ang="0">
                  <a:pos x="140" y="195"/>
                </a:cxn>
                <a:cxn ang="0">
                  <a:pos x="110" y="186"/>
                </a:cxn>
                <a:cxn ang="0">
                  <a:pos x="74" y="172"/>
                </a:cxn>
                <a:cxn ang="0">
                  <a:pos x="42" y="156"/>
                </a:cxn>
                <a:cxn ang="0">
                  <a:pos x="24" y="135"/>
                </a:cxn>
                <a:cxn ang="0">
                  <a:pos x="14" y="97"/>
                </a:cxn>
                <a:cxn ang="0">
                  <a:pos x="19" y="72"/>
                </a:cxn>
                <a:cxn ang="0">
                  <a:pos x="54" y="24"/>
                </a:cxn>
                <a:cxn ang="0">
                  <a:pos x="100" y="5"/>
                </a:cxn>
                <a:cxn ang="0">
                  <a:pos x="149" y="2"/>
                </a:cxn>
                <a:cxn ang="0">
                  <a:pos x="219" y="23"/>
                </a:cxn>
                <a:cxn ang="0">
                  <a:pos x="235" y="42"/>
                </a:cxn>
                <a:cxn ang="0">
                  <a:pos x="249" y="97"/>
                </a:cxn>
                <a:cxn ang="0">
                  <a:pos x="204" y="97"/>
                </a:cxn>
                <a:cxn ang="0">
                  <a:pos x="176" y="88"/>
                </a:cxn>
                <a:cxn ang="0">
                  <a:pos x="167" y="67"/>
                </a:cxn>
                <a:cxn ang="0">
                  <a:pos x="142" y="58"/>
                </a:cxn>
                <a:cxn ang="0">
                  <a:pos x="112" y="60"/>
                </a:cxn>
                <a:cxn ang="0">
                  <a:pos x="100" y="67"/>
                </a:cxn>
                <a:cxn ang="0">
                  <a:pos x="89" y="82"/>
                </a:cxn>
                <a:cxn ang="0">
                  <a:pos x="91" y="93"/>
                </a:cxn>
                <a:cxn ang="0">
                  <a:pos x="105" y="105"/>
                </a:cxn>
                <a:cxn ang="0">
                  <a:pos x="140" y="119"/>
                </a:cxn>
                <a:cxn ang="0">
                  <a:pos x="153" y="123"/>
                </a:cxn>
                <a:cxn ang="0">
                  <a:pos x="158" y="125"/>
                </a:cxn>
                <a:cxn ang="0">
                  <a:pos x="205" y="144"/>
                </a:cxn>
                <a:cxn ang="0">
                  <a:pos x="230" y="162"/>
                </a:cxn>
                <a:cxn ang="0">
                  <a:pos x="244" y="181"/>
                </a:cxn>
                <a:cxn ang="0">
                  <a:pos x="248" y="202"/>
                </a:cxn>
                <a:cxn ang="0">
                  <a:pos x="248" y="225"/>
                </a:cxn>
                <a:cxn ang="0">
                  <a:pos x="214" y="281"/>
                </a:cxn>
                <a:cxn ang="0">
                  <a:pos x="188" y="295"/>
                </a:cxn>
                <a:cxn ang="0">
                  <a:pos x="112" y="309"/>
                </a:cxn>
                <a:cxn ang="0">
                  <a:pos x="54" y="301"/>
                </a:cxn>
                <a:cxn ang="0">
                  <a:pos x="21" y="279"/>
                </a:cxn>
                <a:cxn ang="0">
                  <a:pos x="0" y="213"/>
                </a:cxn>
              </a:cxnLst>
              <a:rect l="0" t="0" r="r" b="b"/>
              <a:pathLst>
                <a:path w="249" h="309">
                  <a:moveTo>
                    <a:pt x="0" y="204"/>
                  </a:moveTo>
                  <a:lnTo>
                    <a:pt x="10" y="204"/>
                  </a:lnTo>
                  <a:lnTo>
                    <a:pt x="45" y="204"/>
                  </a:lnTo>
                  <a:lnTo>
                    <a:pt x="72" y="204"/>
                  </a:lnTo>
                  <a:lnTo>
                    <a:pt x="74" y="204"/>
                  </a:lnTo>
                  <a:lnTo>
                    <a:pt x="72" y="209"/>
                  </a:lnTo>
                  <a:lnTo>
                    <a:pt x="72" y="216"/>
                  </a:lnTo>
                  <a:lnTo>
                    <a:pt x="75" y="228"/>
                  </a:lnTo>
                  <a:lnTo>
                    <a:pt x="81" y="239"/>
                  </a:lnTo>
                  <a:lnTo>
                    <a:pt x="84" y="241"/>
                  </a:lnTo>
                  <a:lnTo>
                    <a:pt x="86" y="244"/>
                  </a:lnTo>
                  <a:lnTo>
                    <a:pt x="91" y="248"/>
                  </a:lnTo>
                  <a:lnTo>
                    <a:pt x="103" y="253"/>
                  </a:lnTo>
                  <a:lnTo>
                    <a:pt x="119" y="255"/>
                  </a:lnTo>
                  <a:lnTo>
                    <a:pt x="125" y="255"/>
                  </a:lnTo>
                  <a:lnTo>
                    <a:pt x="128" y="255"/>
                  </a:lnTo>
                  <a:lnTo>
                    <a:pt x="135" y="255"/>
                  </a:lnTo>
                  <a:lnTo>
                    <a:pt x="147" y="253"/>
                  </a:lnTo>
                  <a:lnTo>
                    <a:pt x="156" y="248"/>
                  </a:lnTo>
                  <a:lnTo>
                    <a:pt x="160" y="246"/>
                  </a:lnTo>
                  <a:lnTo>
                    <a:pt x="165" y="242"/>
                  </a:lnTo>
                  <a:lnTo>
                    <a:pt x="168" y="239"/>
                  </a:lnTo>
                  <a:lnTo>
                    <a:pt x="172" y="235"/>
                  </a:lnTo>
                  <a:lnTo>
                    <a:pt x="174" y="232"/>
                  </a:lnTo>
                  <a:lnTo>
                    <a:pt x="174" y="228"/>
                  </a:lnTo>
                  <a:lnTo>
                    <a:pt x="176" y="225"/>
                  </a:lnTo>
                  <a:lnTo>
                    <a:pt x="174" y="218"/>
                  </a:lnTo>
                  <a:lnTo>
                    <a:pt x="174" y="214"/>
                  </a:lnTo>
                  <a:lnTo>
                    <a:pt x="174" y="213"/>
                  </a:lnTo>
                  <a:lnTo>
                    <a:pt x="172" y="211"/>
                  </a:lnTo>
                  <a:lnTo>
                    <a:pt x="170" y="209"/>
                  </a:lnTo>
                  <a:lnTo>
                    <a:pt x="167" y="206"/>
                  </a:lnTo>
                  <a:lnTo>
                    <a:pt x="165" y="204"/>
                  </a:lnTo>
                  <a:lnTo>
                    <a:pt x="158" y="202"/>
                  </a:lnTo>
                  <a:lnTo>
                    <a:pt x="154" y="200"/>
                  </a:lnTo>
                  <a:lnTo>
                    <a:pt x="140" y="195"/>
                  </a:lnTo>
                  <a:lnTo>
                    <a:pt x="126" y="190"/>
                  </a:lnTo>
                  <a:lnTo>
                    <a:pt x="121" y="190"/>
                  </a:lnTo>
                  <a:lnTo>
                    <a:pt x="110" y="186"/>
                  </a:lnTo>
                  <a:lnTo>
                    <a:pt x="93" y="181"/>
                  </a:lnTo>
                  <a:lnTo>
                    <a:pt x="77" y="174"/>
                  </a:lnTo>
                  <a:lnTo>
                    <a:pt x="74" y="172"/>
                  </a:lnTo>
                  <a:lnTo>
                    <a:pt x="68" y="170"/>
                  </a:lnTo>
                  <a:lnTo>
                    <a:pt x="58" y="167"/>
                  </a:lnTo>
                  <a:lnTo>
                    <a:pt x="42" y="156"/>
                  </a:lnTo>
                  <a:lnTo>
                    <a:pt x="30" y="142"/>
                  </a:lnTo>
                  <a:lnTo>
                    <a:pt x="28" y="139"/>
                  </a:lnTo>
                  <a:lnTo>
                    <a:pt x="24" y="135"/>
                  </a:lnTo>
                  <a:lnTo>
                    <a:pt x="21" y="128"/>
                  </a:lnTo>
                  <a:lnTo>
                    <a:pt x="16" y="112"/>
                  </a:lnTo>
                  <a:lnTo>
                    <a:pt x="14" y="97"/>
                  </a:lnTo>
                  <a:lnTo>
                    <a:pt x="16" y="91"/>
                  </a:lnTo>
                  <a:lnTo>
                    <a:pt x="16" y="86"/>
                  </a:lnTo>
                  <a:lnTo>
                    <a:pt x="19" y="72"/>
                  </a:lnTo>
                  <a:lnTo>
                    <a:pt x="30" y="49"/>
                  </a:lnTo>
                  <a:lnTo>
                    <a:pt x="47" y="30"/>
                  </a:lnTo>
                  <a:lnTo>
                    <a:pt x="54" y="24"/>
                  </a:lnTo>
                  <a:lnTo>
                    <a:pt x="59" y="21"/>
                  </a:lnTo>
                  <a:lnTo>
                    <a:pt x="72" y="16"/>
                  </a:lnTo>
                  <a:lnTo>
                    <a:pt x="100" y="5"/>
                  </a:lnTo>
                  <a:lnTo>
                    <a:pt x="132" y="2"/>
                  </a:lnTo>
                  <a:lnTo>
                    <a:pt x="142" y="0"/>
                  </a:lnTo>
                  <a:lnTo>
                    <a:pt x="149" y="2"/>
                  </a:lnTo>
                  <a:lnTo>
                    <a:pt x="167" y="2"/>
                  </a:lnTo>
                  <a:lnTo>
                    <a:pt x="195" y="10"/>
                  </a:lnTo>
                  <a:lnTo>
                    <a:pt x="219" y="23"/>
                  </a:lnTo>
                  <a:lnTo>
                    <a:pt x="225" y="26"/>
                  </a:lnTo>
                  <a:lnTo>
                    <a:pt x="228" y="31"/>
                  </a:lnTo>
                  <a:lnTo>
                    <a:pt x="235" y="42"/>
                  </a:lnTo>
                  <a:lnTo>
                    <a:pt x="246" y="63"/>
                  </a:lnTo>
                  <a:lnTo>
                    <a:pt x="249" y="89"/>
                  </a:lnTo>
                  <a:lnTo>
                    <a:pt x="249" y="97"/>
                  </a:lnTo>
                  <a:lnTo>
                    <a:pt x="248" y="97"/>
                  </a:lnTo>
                  <a:lnTo>
                    <a:pt x="237" y="97"/>
                  </a:lnTo>
                  <a:lnTo>
                    <a:pt x="204" y="97"/>
                  </a:lnTo>
                  <a:lnTo>
                    <a:pt x="177" y="97"/>
                  </a:lnTo>
                  <a:lnTo>
                    <a:pt x="177" y="97"/>
                  </a:lnTo>
                  <a:lnTo>
                    <a:pt x="176" y="88"/>
                  </a:lnTo>
                  <a:lnTo>
                    <a:pt x="172" y="77"/>
                  </a:lnTo>
                  <a:lnTo>
                    <a:pt x="167" y="70"/>
                  </a:lnTo>
                  <a:lnTo>
                    <a:pt x="167" y="67"/>
                  </a:lnTo>
                  <a:lnTo>
                    <a:pt x="160" y="63"/>
                  </a:lnTo>
                  <a:lnTo>
                    <a:pt x="154" y="61"/>
                  </a:lnTo>
                  <a:lnTo>
                    <a:pt x="142" y="58"/>
                  </a:lnTo>
                  <a:lnTo>
                    <a:pt x="132" y="56"/>
                  </a:lnTo>
                  <a:lnTo>
                    <a:pt x="123" y="58"/>
                  </a:lnTo>
                  <a:lnTo>
                    <a:pt x="112" y="60"/>
                  </a:lnTo>
                  <a:lnTo>
                    <a:pt x="103" y="65"/>
                  </a:lnTo>
                  <a:lnTo>
                    <a:pt x="102" y="65"/>
                  </a:lnTo>
                  <a:lnTo>
                    <a:pt x="100" y="67"/>
                  </a:lnTo>
                  <a:lnTo>
                    <a:pt x="96" y="68"/>
                  </a:lnTo>
                  <a:lnTo>
                    <a:pt x="91" y="75"/>
                  </a:lnTo>
                  <a:lnTo>
                    <a:pt x="89" y="82"/>
                  </a:lnTo>
                  <a:lnTo>
                    <a:pt x="89" y="82"/>
                  </a:lnTo>
                  <a:lnTo>
                    <a:pt x="89" y="89"/>
                  </a:lnTo>
                  <a:lnTo>
                    <a:pt x="91" y="93"/>
                  </a:lnTo>
                  <a:lnTo>
                    <a:pt x="93" y="97"/>
                  </a:lnTo>
                  <a:lnTo>
                    <a:pt x="96" y="100"/>
                  </a:lnTo>
                  <a:lnTo>
                    <a:pt x="105" y="105"/>
                  </a:lnTo>
                  <a:lnTo>
                    <a:pt x="116" y="111"/>
                  </a:lnTo>
                  <a:lnTo>
                    <a:pt x="132" y="118"/>
                  </a:lnTo>
                  <a:lnTo>
                    <a:pt x="140" y="119"/>
                  </a:lnTo>
                  <a:lnTo>
                    <a:pt x="144" y="121"/>
                  </a:lnTo>
                  <a:lnTo>
                    <a:pt x="149" y="123"/>
                  </a:lnTo>
                  <a:lnTo>
                    <a:pt x="153" y="123"/>
                  </a:lnTo>
                  <a:lnTo>
                    <a:pt x="154" y="123"/>
                  </a:lnTo>
                  <a:lnTo>
                    <a:pt x="156" y="125"/>
                  </a:lnTo>
                  <a:lnTo>
                    <a:pt x="158" y="125"/>
                  </a:lnTo>
                  <a:lnTo>
                    <a:pt x="165" y="128"/>
                  </a:lnTo>
                  <a:lnTo>
                    <a:pt x="181" y="133"/>
                  </a:lnTo>
                  <a:lnTo>
                    <a:pt x="205" y="144"/>
                  </a:lnTo>
                  <a:lnTo>
                    <a:pt x="221" y="153"/>
                  </a:lnTo>
                  <a:lnTo>
                    <a:pt x="225" y="155"/>
                  </a:lnTo>
                  <a:lnTo>
                    <a:pt x="230" y="162"/>
                  </a:lnTo>
                  <a:lnTo>
                    <a:pt x="237" y="170"/>
                  </a:lnTo>
                  <a:lnTo>
                    <a:pt x="242" y="179"/>
                  </a:lnTo>
                  <a:lnTo>
                    <a:pt x="244" y="181"/>
                  </a:lnTo>
                  <a:lnTo>
                    <a:pt x="244" y="184"/>
                  </a:lnTo>
                  <a:lnTo>
                    <a:pt x="246" y="190"/>
                  </a:lnTo>
                  <a:lnTo>
                    <a:pt x="248" y="202"/>
                  </a:lnTo>
                  <a:lnTo>
                    <a:pt x="248" y="214"/>
                  </a:lnTo>
                  <a:lnTo>
                    <a:pt x="249" y="216"/>
                  </a:lnTo>
                  <a:lnTo>
                    <a:pt x="248" y="225"/>
                  </a:lnTo>
                  <a:lnTo>
                    <a:pt x="244" y="237"/>
                  </a:lnTo>
                  <a:lnTo>
                    <a:pt x="232" y="262"/>
                  </a:lnTo>
                  <a:lnTo>
                    <a:pt x="214" y="281"/>
                  </a:lnTo>
                  <a:lnTo>
                    <a:pt x="209" y="285"/>
                  </a:lnTo>
                  <a:lnTo>
                    <a:pt x="202" y="290"/>
                  </a:lnTo>
                  <a:lnTo>
                    <a:pt x="188" y="295"/>
                  </a:lnTo>
                  <a:lnTo>
                    <a:pt x="158" y="306"/>
                  </a:lnTo>
                  <a:lnTo>
                    <a:pt x="121" y="309"/>
                  </a:lnTo>
                  <a:lnTo>
                    <a:pt x="112" y="309"/>
                  </a:lnTo>
                  <a:lnTo>
                    <a:pt x="102" y="309"/>
                  </a:lnTo>
                  <a:lnTo>
                    <a:pt x="84" y="309"/>
                  </a:lnTo>
                  <a:lnTo>
                    <a:pt x="54" y="301"/>
                  </a:lnTo>
                  <a:lnTo>
                    <a:pt x="30" y="288"/>
                  </a:lnTo>
                  <a:lnTo>
                    <a:pt x="26" y="283"/>
                  </a:lnTo>
                  <a:lnTo>
                    <a:pt x="21" y="279"/>
                  </a:lnTo>
                  <a:lnTo>
                    <a:pt x="14" y="269"/>
                  </a:lnTo>
                  <a:lnTo>
                    <a:pt x="3" y="244"/>
                  </a:lnTo>
                  <a:lnTo>
                    <a:pt x="0" y="213"/>
                  </a:lnTo>
                  <a:lnTo>
                    <a:pt x="0" y="204"/>
                  </a:lnTo>
                  <a:lnTo>
                    <a:pt x="0" y="20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56" name="Freeform 12"/>
            <p:cNvSpPr>
              <a:spLocks noEditPoints="1"/>
            </p:cNvSpPr>
            <p:nvPr/>
          </p:nvSpPr>
          <p:spPr bwMode="auto">
            <a:xfrm>
              <a:off x="2743" y="2535"/>
              <a:ext cx="270" cy="294"/>
            </a:xfrm>
            <a:custGeom>
              <a:avLst/>
              <a:gdLst/>
              <a:ahLst/>
              <a:cxnLst>
                <a:cxn ang="0">
                  <a:pos x="124" y="125"/>
                </a:cxn>
                <a:cxn ang="0">
                  <a:pos x="149" y="125"/>
                </a:cxn>
                <a:cxn ang="0">
                  <a:pos x="177" y="119"/>
                </a:cxn>
                <a:cxn ang="0">
                  <a:pos x="186" y="112"/>
                </a:cxn>
                <a:cxn ang="0">
                  <a:pos x="195" y="91"/>
                </a:cxn>
                <a:cxn ang="0">
                  <a:pos x="186" y="70"/>
                </a:cxn>
                <a:cxn ang="0">
                  <a:pos x="174" y="63"/>
                </a:cxn>
                <a:cxn ang="0">
                  <a:pos x="152" y="60"/>
                </a:cxn>
                <a:cxn ang="0">
                  <a:pos x="96" y="60"/>
                </a:cxn>
                <a:cxn ang="0">
                  <a:pos x="93" y="102"/>
                </a:cxn>
                <a:cxn ang="0">
                  <a:pos x="91" y="125"/>
                </a:cxn>
                <a:cxn ang="0">
                  <a:pos x="0" y="288"/>
                </a:cxn>
                <a:cxn ang="0">
                  <a:pos x="24" y="7"/>
                </a:cxn>
                <a:cxn ang="0">
                  <a:pos x="47" y="0"/>
                </a:cxn>
                <a:cxn ang="0">
                  <a:pos x="168" y="0"/>
                </a:cxn>
                <a:cxn ang="0">
                  <a:pos x="221" y="9"/>
                </a:cxn>
                <a:cxn ang="0">
                  <a:pos x="253" y="24"/>
                </a:cxn>
                <a:cxn ang="0">
                  <a:pos x="267" y="53"/>
                </a:cxn>
                <a:cxn ang="0">
                  <a:pos x="268" y="88"/>
                </a:cxn>
                <a:cxn ang="0">
                  <a:pos x="256" y="121"/>
                </a:cxn>
                <a:cxn ang="0">
                  <a:pos x="246" y="133"/>
                </a:cxn>
                <a:cxn ang="0">
                  <a:pos x="218" y="153"/>
                </a:cxn>
                <a:cxn ang="0">
                  <a:pos x="235" y="165"/>
                </a:cxn>
                <a:cxn ang="0">
                  <a:pos x="244" y="183"/>
                </a:cxn>
                <a:cxn ang="0">
                  <a:pos x="247" y="218"/>
                </a:cxn>
                <a:cxn ang="0">
                  <a:pos x="247" y="232"/>
                </a:cxn>
                <a:cxn ang="0">
                  <a:pos x="246" y="250"/>
                </a:cxn>
                <a:cxn ang="0">
                  <a:pos x="251" y="279"/>
                </a:cxn>
                <a:cxn ang="0">
                  <a:pos x="254" y="292"/>
                </a:cxn>
                <a:cxn ang="0">
                  <a:pos x="253" y="294"/>
                </a:cxn>
                <a:cxn ang="0">
                  <a:pos x="175" y="294"/>
                </a:cxn>
                <a:cxn ang="0">
                  <a:pos x="172" y="279"/>
                </a:cxn>
                <a:cxn ang="0">
                  <a:pos x="172" y="248"/>
                </a:cxn>
                <a:cxn ang="0">
                  <a:pos x="172" y="220"/>
                </a:cxn>
                <a:cxn ang="0">
                  <a:pos x="170" y="200"/>
                </a:cxn>
                <a:cxn ang="0">
                  <a:pos x="158" y="190"/>
                </a:cxn>
                <a:cxn ang="0">
                  <a:pos x="135" y="184"/>
                </a:cxn>
                <a:cxn ang="0">
                  <a:pos x="103" y="184"/>
                </a:cxn>
                <a:cxn ang="0">
                  <a:pos x="84" y="188"/>
                </a:cxn>
                <a:cxn ang="0">
                  <a:pos x="75" y="292"/>
                </a:cxn>
                <a:cxn ang="0">
                  <a:pos x="63" y="294"/>
                </a:cxn>
                <a:cxn ang="0">
                  <a:pos x="0" y="294"/>
                </a:cxn>
              </a:cxnLst>
              <a:rect l="0" t="0" r="r" b="b"/>
              <a:pathLst>
                <a:path w="270" h="294">
                  <a:moveTo>
                    <a:pt x="91" y="125"/>
                  </a:moveTo>
                  <a:lnTo>
                    <a:pt x="100" y="125"/>
                  </a:lnTo>
                  <a:lnTo>
                    <a:pt x="124" y="125"/>
                  </a:lnTo>
                  <a:lnTo>
                    <a:pt x="145" y="125"/>
                  </a:lnTo>
                  <a:lnTo>
                    <a:pt x="147" y="125"/>
                  </a:lnTo>
                  <a:lnTo>
                    <a:pt x="149" y="125"/>
                  </a:lnTo>
                  <a:lnTo>
                    <a:pt x="156" y="125"/>
                  </a:lnTo>
                  <a:lnTo>
                    <a:pt x="168" y="123"/>
                  </a:lnTo>
                  <a:lnTo>
                    <a:pt x="177" y="119"/>
                  </a:lnTo>
                  <a:lnTo>
                    <a:pt x="181" y="118"/>
                  </a:lnTo>
                  <a:lnTo>
                    <a:pt x="182" y="116"/>
                  </a:lnTo>
                  <a:lnTo>
                    <a:pt x="186" y="112"/>
                  </a:lnTo>
                  <a:lnTo>
                    <a:pt x="191" y="104"/>
                  </a:lnTo>
                  <a:lnTo>
                    <a:pt x="193" y="95"/>
                  </a:lnTo>
                  <a:lnTo>
                    <a:pt x="195" y="91"/>
                  </a:lnTo>
                  <a:lnTo>
                    <a:pt x="193" y="84"/>
                  </a:lnTo>
                  <a:lnTo>
                    <a:pt x="191" y="77"/>
                  </a:lnTo>
                  <a:lnTo>
                    <a:pt x="186" y="70"/>
                  </a:lnTo>
                  <a:lnTo>
                    <a:pt x="186" y="68"/>
                  </a:lnTo>
                  <a:lnTo>
                    <a:pt x="179" y="65"/>
                  </a:lnTo>
                  <a:lnTo>
                    <a:pt x="174" y="63"/>
                  </a:lnTo>
                  <a:lnTo>
                    <a:pt x="163" y="61"/>
                  </a:lnTo>
                  <a:lnTo>
                    <a:pt x="154" y="60"/>
                  </a:lnTo>
                  <a:lnTo>
                    <a:pt x="152" y="60"/>
                  </a:lnTo>
                  <a:lnTo>
                    <a:pt x="144" y="60"/>
                  </a:lnTo>
                  <a:lnTo>
                    <a:pt x="117" y="60"/>
                  </a:lnTo>
                  <a:lnTo>
                    <a:pt x="96" y="60"/>
                  </a:lnTo>
                  <a:lnTo>
                    <a:pt x="96" y="60"/>
                  </a:lnTo>
                  <a:lnTo>
                    <a:pt x="94" y="70"/>
                  </a:lnTo>
                  <a:lnTo>
                    <a:pt x="93" y="102"/>
                  </a:lnTo>
                  <a:lnTo>
                    <a:pt x="91" y="125"/>
                  </a:lnTo>
                  <a:lnTo>
                    <a:pt x="91" y="125"/>
                  </a:lnTo>
                  <a:lnTo>
                    <a:pt x="91" y="125"/>
                  </a:lnTo>
                  <a:lnTo>
                    <a:pt x="91" y="125"/>
                  </a:lnTo>
                  <a:close/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47" y="0"/>
                  </a:lnTo>
                  <a:lnTo>
                    <a:pt x="114" y="0"/>
                  </a:lnTo>
                  <a:lnTo>
                    <a:pt x="165" y="0"/>
                  </a:lnTo>
                  <a:lnTo>
                    <a:pt x="168" y="0"/>
                  </a:lnTo>
                  <a:lnTo>
                    <a:pt x="177" y="2"/>
                  </a:lnTo>
                  <a:lnTo>
                    <a:pt x="193" y="2"/>
                  </a:lnTo>
                  <a:lnTo>
                    <a:pt x="221" y="9"/>
                  </a:lnTo>
                  <a:lnTo>
                    <a:pt x="244" y="19"/>
                  </a:lnTo>
                  <a:lnTo>
                    <a:pt x="249" y="21"/>
                  </a:lnTo>
                  <a:lnTo>
                    <a:pt x="253" y="24"/>
                  </a:lnTo>
                  <a:lnTo>
                    <a:pt x="258" y="33"/>
                  </a:lnTo>
                  <a:lnTo>
                    <a:pt x="263" y="42"/>
                  </a:lnTo>
                  <a:lnTo>
                    <a:pt x="267" y="53"/>
                  </a:lnTo>
                  <a:lnTo>
                    <a:pt x="270" y="77"/>
                  </a:lnTo>
                  <a:lnTo>
                    <a:pt x="270" y="82"/>
                  </a:lnTo>
                  <a:lnTo>
                    <a:pt x="268" y="88"/>
                  </a:lnTo>
                  <a:lnTo>
                    <a:pt x="267" y="95"/>
                  </a:lnTo>
                  <a:lnTo>
                    <a:pt x="263" y="109"/>
                  </a:lnTo>
                  <a:lnTo>
                    <a:pt x="256" y="121"/>
                  </a:lnTo>
                  <a:lnTo>
                    <a:pt x="254" y="123"/>
                  </a:lnTo>
                  <a:lnTo>
                    <a:pt x="251" y="126"/>
                  </a:lnTo>
                  <a:lnTo>
                    <a:pt x="246" y="133"/>
                  </a:lnTo>
                  <a:lnTo>
                    <a:pt x="235" y="144"/>
                  </a:lnTo>
                  <a:lnTo>
                    <a:pt x="221" y="151"/>
                  </a:lnTo>
                  <a:lnTo>
                    <a:pt x="218" y="153"/>
                  </a:lnTo>
                  <a:lnTo>
                    <a:pt x="219" y="155"/>
                  </a:lnTo>
                  <a:lnTo>
                    <a:pt x="225" y="158"/>
                  </a:lnTo>
                  <a:lnTo>
                    <a:pt x="235" y="165"/>
                  </a:lnTo>
                  <a:lnTo>
                    <a:pt x="240" y="172"/>
                  </a:lnTo>
                  <a:lnTo>
                    <a:pt x="242" y="174"/>
                  </a:lnTo>
                  <a:lnTo>
                    <a:pt x="244" y="183"/>
                  </a:lnTo>
                  <a:lnTo>
                    <a:pt x="246" y="188"/>
                  </a:lnTo>
                  <a:lnTo>
                    <a:pt x="247" y="204"/>
                  </a:lnTo>
                  <a:lnTo>
                    <a:pt x="247" y="218"/>
                  </a:lnTo>
                  <a:lnTo>
                    <a:pt x="247" y="221"/>
                  </a:lnTo>
                  <a:lnTo>
                    <a:pt x="247" y="225"/>
                  </a:lnTo>
                  <a:lnTo>
                    <a:pt x="247" y="232"/>
                  </a:lnTo>
                  <a:lnTo>
                    <a:pt x="247" y="241"/>
                  </a:lnTo>
                  <a:lnTo>
                    <a:pt x="247" y="243"/>
                  </a:lnTo>
                  <a:lnTo>
                    <a:pt x="246" y="250"/>
                  </a:lnTo>
                  <a:lnTo>
                    <a:pt x="246" y="260"/>
                  </a:lnTo>
                  <a:lnTo>
                    <a:pt x="249" y="274"/>
                  </a:lnTo>
                  <a:lnTo>
                    <a:pt x="251" y="279"/>
                  </a:lnTo>
                  <a:lnTo>
                    <a:pt x="254" y="285"/>
                  </a:lnTo>
                  <a:lnTo>
                    <a:pt x="256" y="285"/>
                  </a:lnTo>
                  <a:lnTo>
                    <a:pt x="254" y="292"/>
                  </a:lnTo>
                  <a:lnTo>
                    <a:pt x="254" y="294"/>
                  </a:lnTo>
                  <a:lnTo>
                    <a:pt x="254" y="294"/>
                  </a:lnTo>
                  <a:lnTo>
                    <a:pt x="253" y="294"/>
                  </a:lnTo>
                  <a:lnTo>
                    <a:pt x="240" y="294"/>
                  </a:lnTo>
                  <a:lnTo>
                    <a:pt x="203" y="294"/>
                  </a:lnTo>
                  <a:lnTo>
                    <a:pt x="175" y="294"/>
                  </a:lnTo>
                  <a:lnTo>
                    <a:pt x="175" y="294"/>
                  </a:lnTo>
                  <a:lnTo>
                    <a:pt x="172" y="286"/>
                  </a:lnTo>
                  <a:lnTo>
                    <a:pt x="172" y="279"/>
                  </a:lnTo>
                  <a:lnTo>
                    <a:pt x="172" y="265"/>
                  </a:lnTo>
                  <a:lnTo>
                    <a:pt x="172" y="251"/>
                  </a:lnTo>
                  <a:lnTo>
                    <a:pt x="172" y="248"/>
                  </a:lnTo>
                  <a:lnTo>
                    <a:pt x="172" y="241"/>
                  </a:lnTo>
                  <a:lnTo>
                    <a:pt x="172" y="227"/>
                  </a:lnTo>
                  <a:lnTo>
                    <a:pt x="172" y="220"/>
                  </a:lnTo>
                  <a:lnTo>
                    <a:pt x="174" y="218"/>
                  </a:lnTo>
                  <a:lnTo>
                    <a:pt x="172" y="211"/>
                  </a:lnTo>
                  <a:lnTo>
                    <a:pt x="170" y="200"/>
                  </a:lnTo>
                  <a:lnTo>
                    <a:pt x="165" y="193"/>
                  </a:lnTo>
                  <a:lnTo>
                    <a:pt x="165" y="192"/>
                  </a:lnTo>
                  <a:lnTo>
                    <a:pt x="158" y="190"/>
                  </a:lnTo>
                  <a:lnTo>
                    <a:pt x="154" y="188"/>
                  </a:lnTo>
                  <a:lnTo>
                    <a:pt x="144" y="186"/>
                  </a:lnTo>
                  <a:lnTo>
                    <a:pt x="135" y="184"/>
                  </a:lnTo>
                  <a:lnTo>
                    <a:pt x="133" y="184"/>
                  </a:lnTo>
                  <a:lnTo>
                    <a:pt x="126" y="184"/>
                  </a:lnTo>
                  <a:lnTo>
                    <a:pt x="103" y="184"/>
                  </a:lnTo>
                  <a:lnTo>
                    <a:pt x="86" y="184"/>
                  </a:lnTo>
                  <a:lnTo>
                    <a:pt x="86" y="184"/>
                  </a:lnTo>
                  <a:lnTo>
                    <a:pt x="84" y="188"/>
                  </a:lnTo>
                  <a:lnTo>
                    <a:pt x="84" y="202"/>
                  </a:lnTo>
                  <a:lnTo>
                    <a:pt x="79" y="253"/>
                  </a:lnTo>
                  <a:lnTo>
                    <a:pt x="75" y="292"/>
                  </a:lnTo>
                  <a:lnTo>
                    <a:pt x="75" y="294"/>
                  </a:lnTo>
                  <a:lnTo>
                    <a:pt x="73" y="294"/>
                  </a:lnTo>
                  <a:lnTo>
                    <a:pt x="63" y="294"/>
                  </a:lnTo>
                  <a:lnTo>
                    <a:pt x="28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57" name="Freeform 13"/>
            <p:cNvSpPr>
              <a:spLocks/>
            </p:cNvSpPr>
            <p:nvPr/>
          </p:nvSpPr>
          <p:spPr bwMode="auto">
            <a:xfrm>
              <a:off x="3045" y="2535"/>
              <a:ext cx="297" cy="294"/>
            </a:xfrm>
            <a:custGeom>
              <a:avLst/>
              <a:gdLst/>
              <a:ahLst/>
              <a:cxnLst>
                <a:cxn ang="0">
                  <a:pos x="0" y="294"/>
                </a:cxn>
                <a:cxn ang="0">
                  <a:pos x="0" y="288"/>
                </a:cxn>
                <a:cxn ang="0">
                  <a:pos x="3" y="248"/>
                </a:cxn>
                <a:cxn ang="0">
                  <a:pos x="16" y="111"/>
                </a:cxn>
                <a:cxn ang="0">
                  <a:pos x="25" y="7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72" y="0"/>
                </a:cxn>
                <a:cxn ang="0">
                  <a:pos x="98" y="0"/>
                </a:cxn>
                <a:cxn ang="0">
                  <a:pos x="100" y="0"/>
                </a:cxn>
                <a:cxn ang="0">
                  <a:pos x="98" y="3"/>
                </a:cxn>
                <a:cxn ang="0">
                  <a:pos x="98" y="17"/>
                </a:cxn>
                <a:cxn ang="0">
                  <a:pos x="93" y="70"/>
                </a:cxn>
                <a:cxn ang="0">
                  <a:pos x="91" y="111"/>
                </a:cxn>
                <a:cxn ang="0">
                  <a:pos x="91" y="112"/>
                </a:cxn>
                <a:cxn ang="0">
                  <a:pos x="93" y="111"/>
                </a:cxn>
                <a:cxn ang="0">
                  <a:pos x="109" y="95"/>
                </a:cxn>
                <a:cxn ang="0">
                  <a:pos x="162" y="44"/>
                </a:cxn>
                <a:cxn ang="0">
                  <a:pos x="202" y="3"/>
                </a:cxn>
                <a:cxn ang="0">
                  <a:pos x="206" y="0"/>
                </a:cxn>
                <a:cxn ang="0">
                  <a:pos x="207" y="0"/>
                </a:cxn>
                <a:cxn ang="0">
                  <a:pos x="220" y="0"/>
                </a:cxn>
                <a:cxn ang="0">
                  <a:pos x="262" y="0"/>
                </a:cxn>
                <a:cxn ang="0">
                  <a:pos x="294" y="0"/>
                </a:cxn>
                <a:cxn ang="0">
                  <a:pos x="297" y="0"/>
                </a:cxn>
                <a:cxn ang="0">
                  <a:pos x="294" y="3"/>
                </a:cxn>
                <a:cxn ang="0">
                  <a:pos x="276" y="19"/>
                </a:cxn>
                <a:cxn ang="0">
                  <a:pos x="214" y="77"/>
                </a:cxn>
                <a:cxn ang="0">
                  <a:pos x="167" y="121"/>
                </a:cxn>
                <a:cxn ang="0">
                  <a:pos x="165" y="123"/>
                </a:cxn>
                <a:cxn ang="0">
                  <a:pos x="167" y="126"/>
                </a:cxn>
                <a:cxn ang="0">
                  <a:pos x="181" y="151"/>
                </a:cxn>
                <a:cxn ang="0">
                  <a:pos x="232" y="230"/>
                </a:cxn>
                <a:cxn ang="0">
                  <a:pos x="269" y="292"/>
                </a:cxn>
                <a:cxn ang="0">
                  <a:pos x="272" y="294"/>
                </a:cxn>
                <a:cxn ang="0">
                  <a:pos x="269" y="294"/>
                </a:cxn>
                <a:cxn ang="0">
                  <a:pos x="258" y="294"/>
                </a:cxn>
                <a:cxn ang="0">
                  <a:pos x="216" y="294"/>
                </a:cxn>
                <a:cxn ang="0">
                  <a:pos x="185" y="294"/>
                </a:cxn>
                <a:cxn ang="0">
                  <a:pos x="183" y="294"/>
                </a:cxn>
                <a:cxn ang="0">
                  <a:pos x="181" y="292"/>
                </a:cxn>
                <a:cxn ang="0">
                  <a:pos x="170" y="276"/>
                </a:cxn>
                <a:cxn ang="0">
                  <a:pos x="137" y="221"/>
                </a:cxn>
                <a:cxn ang="0">
                  <a:pos x="111" y="179"/>
                </a:cxn>
                <a:cxn ang="0">
                  <a:pos x="111" y="176"/>
                </a:cxn>
                <a:cxn ang="0">
                  <a:pos x="109" y="177"/>
                </a:cxn>
                <a:cxn ang="0">
                  <a:pos x="105" y="181"/>
                </a:cxn>
                <a:cxn ang="0">
                  <a:pos x="93" y="193"/>
                </a:cxn>
                <a:cxn ang="0">
                  <a:pos x="83" y="202"/>
                </a:cxn>
                <a:cxn ang="0">
                  <a:pos x="83" y="202"/>
                </a:cxn>
                <a:cxn ang="0">
                  <a:pos x="81" y="206"/>
                </a:cxn>
                <a:cxn ang="0">
                  <a:pos x="81" y="218"/>
                </a:cxn>
                <a:cxn ang="0">
                  <a:pos x="75" y="260"/>
                </a:cxn>
                <a:cxn ang="0">
                  <a:pos x="74" y="292"/>
                </a:cxn>
                <a:cxn ang="0">
                  <a:pos x="74" y="294"/>
                </a:cxn>
                <a:cxn ang="0">
                  <a:pos x="72" y="294"/>
                </a:cxn>
                <a:cxn ang="0">
                  <a:pos x="61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297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6" y="111"/>
                  </a:lnTo>
                  <a:lnTo>
                    <a:pt x="25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72" y="0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98" y="3"/>
                  </a:lnTo>
                  <a:lnTo>
                    <a:pt x="98" y="17"/>
                  </a:lnTo>
                  <a:lnTo>
                    <a:pt x="93" y="70"/>
                  </a:lnTo>
                  <a:lnTo>
                    <a:pt x="91" y="111"/>
                  </a:lnTo>
                  <a:lnTo>
                    <a:pt x="91" y="112"/>
                  </a:lnTo>
                  <a:lnTo>
                    <a:pt x="93" y="111"/>
                  </a:lnTo>
                  <a:lnTo>
                    <a:pt x="109" y="95"/>
                  </a:lnTo>
                  <a:lnTo>
                    <a:pt x="162" y="44"/>
                  </a:lnTo>
                  <a:lnTo>
                    <a:pt x="202" y="3"/>
                  </a:lnTo>
                  <a:lnTo>
                    <a:pt x="206" y="0"/>
                  </a:lnTo>
                  <a:lnTo>
                    <a:pt x="207" y="0"/>
                  </a:lnTo>
                  <a:lnTo>
                    <a:pt x="220" y="0"/>
                  </a:lnTo>
                  <a:lnTo>
                    <a:pt x="262" y="0"/>
                  </a:lnTo>
                  <a:lnTo>
                    <a:pt x="294" y="0"/>
                  </a:lnTo>
                  <a:lnTo>
                    <a:pt x="297" y="0"/>
                  </a:lnTo>
                  <a:lnTo>
                    <a:pt x="294" y="3"/>
                  </a:lnTo>
                  <a:lnTo>
                    <a:pt x="276" y="19"/>
                  </a:lnTo>
                  <a:lnTo>
                    <a:pt x="214" y="77"/>
                  </a:lnTo>
                  <a:lnTo>
                    <a:pt x="167" y="121"/>
                  </a:lnTo>
                  <a:lnTo>
                    <a:pt x="165" y="123"/>
                  </a:lnTo>
                  <a:lnTo>
                    <a:pt x="167" y="126"/>
                  </a:lnTo>
                  <a:lnTo>
                    <a:pt x="181" y="151"/>
                  </a:lnTo>
                  <a:lnTo>
                    <a:pt x="232" y="230"/>
                  </a:lnTo>
                  <a:lnTo>
                    <a:pt x="269" y="292"/>
                  </a:lnTo>
                  <a:lnTo>
                    <a:pt x="272" y="294"/>
                  </a:lnTo>
                  <a:lnTo>
                    <a:pt x="269" y="294"/>
                  </a:lnTo>
                  <a:lnTo>
                    <a:pt x="258" y="294"/>
                  </a:lnTo>
                  <a:lnTo>
                    <a:pt x="216" y="294"/>
                  </a:lnTo>
                  <a:lnTo>
                    <a:pt x="185" y="294"/>
                  </a:lnTo>
                  <a:lnTo>
                    <a:pt x="183" y="294"/>
                  </a:lnTo>
                  <a:lnTo>
                    <a:pt x="181" y="292"/>
                  </a:lnTo>
                  <a:lnTo>
                    <a:pt x="170" y="276"/>
                  </a:lnTo>
                  <a:lnTo>
                    <a:pt x="137" y="221"/>
                  </a:lnTo>
                  <a:lnTo>
                    <a:pt x="111" y="179"/>
                  </a:lnTo>
                  <a:lnTo>
                    <a:pt x="111" y="176"/>
                  </a:lnTo>
                  <a:lnTo>
                    <a:pt x="109" y="177"/>
                  </a:lnTo>
                  <a:lnTo>
                    <a:pt x="105" y="181"/>
                  </a:lnTo>
                  <a:lnTo>
                    <a:pt x="93" y="193"/>
                  </a:lnTo>
                  <a:lnTo>
                    <a:pt x="83" y="202"/>
                  </a:lnTo>
                  <a:lnTo>
                    <a:pt x="83" y="202"/>
                  </a:lnTo>
                  <a:lnTo>
                    <a:pt x="81" y="206"/>
                  </a:lnTo>
                  <a:lnTo>
                    <a:pt x="81" y="218"/>
                  </a:lnTo>
                  <a:lnTo>
                    <a:pt x="75" y="260"/>
                  </a:lnTo>
                  <a:lnTo>
                    <a:pt x="74" y="292"/>
                  </a:lnTo>
                  <a:lnTo>
                    <a:pt x="74" y="294"/>
                  </a:lnTo>
                  <a:lnTo>
                    <a:pt x="72" y="294"/>
                  </a:lnTo>
                  <a:lnTo>
                    <a:pt x="61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58" name="Freeform 14"/>
            <p:cNvSpPr>
              <a:spLocks/>
            </p:cNvSpPr>
            <p:nvPr/>
          </p:nvSpPr>
          <p:spPr bwMode="auto">
            <a:xfrm>
              <a:off x="3465" y="2528"/>
              <a:ext cx="281" cy="309"/>
            </a:xfrm>
            <a:custGeom>
              <a:avLst/>
              <a:gdLst/>
              <a:ahLst/>
              <a:cxnLst>
                <a:cxn ang="0">
                  <a:pos x="269" y="207"/>
                </a:cxn>
                <a:cxn ang="0">
                  <a:pos x="248" y="253"/>
                </a:cxn>
                <a:cxn ang="0">
                  <a:pos x="223" y="279"/>
                </a:cxn>
                <a:cxn ang="0">
                  <a:pos x="202" y="293"/>
                </a:cxn>
                <a:cxn ang="0">
                  <a:pos x="141" y="309"/>
                </a:cxn>
                <a:cxn ang="0">
                  <a:pos x="121" y="309"/>
                </a:cxn>
                <a:cxn ang="0">
                  <a:pos x="65" y="295"/>
                </a:cxn>
                <a:cxn ang="0">
                  <a:pos x="32" y="267"/>
                </a:cxn>
                <a:cxn ang="0">
                  <a:pos x="16" y="246"/>
                </a:cxn>
                <a:cxn ang="0">
                  <a:pos x="0" y="169"/>
                </a:cxn>
                <a:cxn ang="0">
                  <a:pos x="2" y="146"/>
                </a:cxn>
                <a:cxn ang="0">
                  <a:pos x="21" y="84"/>
                </a:cxn>
                <a:cxn ang="0">
                  <a:pos x="51" y="44"/>
                </a:cxn>
                <a:cxn ang="0">
                  <a:pos x="74" y="24"/>
                </a:cxn>
                <a:cxn ang="0">
                  <a:pos x="151" y="2"/>
                </a:cxn>
                <a:cxn ang="0">
                  <a:pos x="171" y="2"/>
                </a:cxn>
                <a:cxn ang="0">
                  <a:pos x="218" y="10"/>
                </a:cxn>
                <a:cxn ang="0">
                  <a:pos x="250" y="28"/>
                </a:cxn>
                <a:cxn ang="0">
                  <a:pos x="262" y="44"/>
                </a:cxn>
                <a:cxn ang="0">
                  <a:pos x="280" y="98"/>
                </a:cxn>
                <a:cxn ang="0">
                  <a:pos x="280" y="105"/>
                </a:cxn>
                <a:cxn ang="0">
                  <a:pos x="236" y="105"/>
                </a:cxn>
                <a:cxn ang="0">
                  <a:pos x="209" y="105"/>
                </a:cxn>
                <a:cxn ang="0">
                  <a:pos x="202" y="86"/>
                </a:cxn>
                <a:cxn ang="0">
                  <a:pos x="193" y="74"/>
                </a:cxn>
                <a:cxn ang="0">
                  <a:pos x="179" y="68"/>
                </a:cxn>
                <a:cxn ang="0">
                  <a:pos x="157" y="63"/>
                </a:cxn>
                <a:cxn ang="0">
                  <a:pos x="141" y="65"/>
                </a:cxn>
                <a:cxn ang="0">
                  <a:pos x="107" y="84"/>
                </a:cxn>
                <a:cxn ang="0">
                  <a:pos x="100" y="93"/>
                </a:cxn>
                <a:cxn ang="0">
                  <a:pos x="84" y="123"/>
                </a:cxn>
                <a:cxn ang="0">
                  <a:pos x="79" y="155"/>
                </a:cxn>
                <a:cxn ang="0">
                  <a:pos x="77" y="176"/>
                </a:cxn>
                <a:cxn ang="0">
                  <a:pos x="88" y="220"/>
                </a:cxn>
                <a:cxn ang="0">
                  <a:pos x="93" y="228"/>
                </a:cxn>
                <a:cxn ang="0">
                  <a:pos x="106" y="239"/>
                </a:cxn>
                <a:cxn ang="0">
                  <a:pos x="121" y="246"/>
                </a:cxn>
                <a:cxn ang="0">
                  <a:pos x="137" y="246"/>
                </a:cxn>
                <a:cxn ang="0">
                  <a:pos x="150" y="246"/>
                </a:cxn>
                <a:cxn ang="0">
                  <a:pos x="176" y="237"/>
                </a:cxn>
                <a:cxn ang="0">
                  <a:pos x="181" y="232"/>
                </a:cxn>
                <a:cxn ang="0">
                  <a:pos x="195" y="216"/>
                </a:cxn>
                <a:cxn ang="0">
                  <a:pos x="202" y="199"/>
                </a:cxn>
                <a:cxn ang="0">
                  <a:pos x="244" y="199"/>
                </a:cxn>
                <a:cxn ang="0">
                  <a:pos x="273" y="199"/>
                </a:cxn>
              </a:cxnLst>
              <a:rect l="0" t="0" r="r" b="b"/>
              <a:pathLst>
                <a:path w="281" h="309">
                  <a:moveTo>
                    <a:pt x="273" y="199"/>
                  </a:moveTo>
                  <a:lnTo>
                    <a:pt x="269" y="207"/>
                  </a:lnTo>
                  <a:lnTo>
                    <a:pt x="264" y="225"/>
                  </a:lnTo>
                  <a:lnTo>
                    <a:pt x="248" y="253"/>
                  </a:lnTo>
                  <a:lnTo>
                    <a:pt x="229" y="276"/>
                  </a:lnTo>
                  <a:lnTo>
                    <a:pt x="223" y="279"/>
                  </a:lnTo>
                  <a:lnTo>
                    <a:pt x="216" y="285"/>
                  </a:lnTo>
                  <a:lnTo>
                    <a:pt x="202" y="293"/>
                  </a:lnTo>
                  <a:lnTo>
                    <a:pt x="174" y="306"/>
                  </a:lnTo>
                  <a:lnTo>
                    <a:pt x="141" y="309"/>
                  </a:lnTo>
                  <a:lnTo>
                    <a:pt x="132" y="309"/>
                  </a:lnTo>
                  <a:lnTo>
                    <a:pt x="121" y="309"/>
                  </a:lnTo>
                  <a:lnTo>
                    <a:pt x="100" y="308"/>
                  </a:lnTo>
                  <a:lnTo>
                    <a:pt x="65" y="295"/>
                  </a:lnTo>
                  <a:lnTo>
                    <a:pt x="37" y="274"/>
                  </a:lnTo>
                  <a:lnTo>
                    <a:pt x="32" y="267"/>
                  </a:lnTo>
                  <a:lnTo>
                    <a:pt x="25" y="260"/>
                  </a:lnTo>
                  <a:lnTo>
                    <a:pt x="16" y="246"/>
                  </a:lnTo>
                  <a:lnTo>
                    <a:pt x="2" y="209"/>
                  </a:lnTo>
                  <a:lnTo>
                    <a:pt x="0" y="169"/>
                  </a:lnTo>
                  <a:lnTo>
                    <a:pt x="2" y="156"/>
                  </a:lnTo>
                  <a:lnTo>
                    <a:pt x="2" y="146"/>
                  </a:lnTo>
                  <a:lnTo>
                    <a:pt x="5" y="123"/>
                  </a:lnTo>
                  <a:lnTo>
                    <a:pt x="21" y="84"/>
                  </a:lnTo>
                  <a:lnTo>
                    <a:pt x="44" y="53"/>
                  </a:lnTo>
                  <a:lnTo>
                    <a:pt x="51" y="44"/>
                  </a:lnTo>
                  <a:lnTo>
                    <a:pt x="58" y="37"/>
                  </a:lnTo>
                  <a:lnTo>
                    <a:pt x="74" y="24"/>
                  </a:lnTo>
                  <a:lnTo>
                    <a:pt x="111" y="9"/>
                  </a:lnTo>
                  <a:lnTo>
                    <a:pt x="151" y="2"/>
                  </a:lnTo>
                  <a:lnTo>
                    <a:pt x="164" y="0"/>
                  </a:lnTo>
                  <a:lnTo>
                    <a:pt x="171" y="2"/>
                  </a:lnTo>
                  <a:lnTo>
                    <a:pt x="188" y="3"/>
                  </a:lnTo>
                  <a:lnTo>
                    <a:pt x="218" y="10"/>
                  </a:lnTo>
                  <a:lnTo>
                    <a:pt x="243" y="24"/>
                  </a:lnTo>
                  <a:lnTo>
                    <a:pt x="250" y="28"/>
                  </a:lnTo>
                  <a:lnTo>
                    <a:pt x="253" y="33"/>
                  </a:lnTo>
                  <a:lnTo>
                    <a:pt x="262" y="44"/>
                  </a:lnTo>
                  <a:lnTo>
                    <a:pt x="274" y="70"/>
                  </a:lnTo>
                  <a:lnTo>
                    <a:pt x="280" y="98"/>
                  </a:lnTo>
                  <a:lnTo>
                    <a:pt x="281" y="105"/>
                  </a:lnTo>
                  <a:lnTo>
                    <a:pt x="280" y="105"/>
                  </a:lnTo>
                  <a:lnTo>
                    <a:pt x="269" y="105"/>
                  </a:lnTo>
                  <a:lnTo>
                    <a:pt x="236" y="105"/>
                  </a:lnTo>
                  <a:lnTo>
                    <a:pt x="209" y="105"/>
                  </a:lnTo>
                  <a:lnTo>
                    <a:pt x="209" y="105"/>
                  </a:lnTo>
                  <a:lnTo>
                    <a:pt x="206" y="97"/>
                  </a:lnTo>
                  <a:lnTo>
                    <a:pt x="202" y="86"/>
                  </a:lnTo>
                  <a:lnTo>
                    <a:pt x="195" y="77"/>
                  </a:lnTo>
                  <a:lnTo>
                    <a:pt x="193" y="74"/>
                  </a:lnTo>
                  <a:lnTo>
                    <a:pt x="185" y="70"/>
                  </a:lnTo>
                  <a:lnTo>
                    <a:pt x="179" y="68"/>
                  </a:lnTo>
                  <a:lnTo>
                    <a:pt x="167" y="65"/>
                  </a:lnTo>
                  <a:lnTo>
                    <a:pt x="157" y="63"/>
                  </a:lnTo>
                  <a:lnTo>
                    <a:pt x="151" y="65"/>
                  </a:lnTo>
                  <a:lnTo>
                    <a:pt x="141" y="65"/>
                  </a:lnTo>
                  <a:lnTo>
                    <a:pt x="123" y="72"/>
                  </a:lnTo>
                  <a:lnTo>
                    <a:pt x="107" y="84"/>
                  </a:lnTo>
                  <a:lnTo>
                    <a:pt x="104" y="88"/>
                  </a:lnTo>
                  <a:lnTo>
                    <a:pt x="100" y="93"/>
                  </a:lnTo>
                  <a:lnTo>
                    <a:pt x="93" y="102"/>
                  </a:lnTo>
                  <a:lnTo>
                    <a:pt x="84" y="123"/>
                  </a:lnTo>
                  <a:lnTo>
                    <a:pt x="79" y="149"/>
                  </a:lnTo>
                  <a:lnTo>
                    <a:pt x="79" y="155"/>
                  </a:lnTo>
                  <a:lnTo>
                    <a:pt x="77" y="163"/>
                  </a:lnTo>
                  <a:lnTo>
                    <a:pt x="77" y="176"/>
                  </a:lnTo>
                  <a:lnTo>
                    <a:pt x="81" y="200"/>
                  </a:lnTo>
                  <a:lnTo>
                    <a:pt x="88" y="220"/>
                  </a:lnTo>
                  <a:lnTo>
                    <a:pt x="92" y="223"/>
                  </a:lnTo>
                  <a:lnTo>
                    <a:pt x="93" y="228"/>
                  </a:lnTo>
                  <a:lnTo>
                    <a:pt x="99" y="234"/>
                  </a:lnTo>
                  <a:lnTo>
                    <a:pt x="106" y="239"/>
                  </a:lnTo>
                  <a:lnTo>
                    <a:pt x="113" y="242"/>
                  </a:lnTo>
                  <a:lnTo>
                    <a:pt x="121" y="246"/>
                  </a:lnTo>
                  <a:lnTo>
                    <a:pt x="132" y="246"/>
                  </a:lnTo>
                  <a:lnTo>
                    <a:pt x="137" y="246"/>
                  </a:lnTo>
                  <a:lnTo>
                    <a:pt x="141" y="246"/>
                  </a:lnTo>
                  <a:lnTo>
                    <a:pt x="150" y="246"/>
                  </a:lnTo>
                  <a:lnTo>
                    <a:pt x="164" y="242"/>
                  </a:lnTo>
                  <a:lnTo>
                    <a:pt x="176" y="237"/>
                  </a:lnTo>
                  <a:lnTo>
                    <a:pt x="179" y="234"/>
                  </a:lnTo>
                  <a:lnTo>
                    <a:pt x="181" y="232"/>
                  </a:lnTo>
                  <a:lnTo>
                    <a:pt x="186" y="228"/>
                  </a:lnTo>
                  <a:lnTo>
                    <a:pt x="195" y="216"/>
                  </a:lnTo>
                  <a:lnTo>
                    <a:pt x="201" y="204"/>
                  </a:lnTo>
                  <a:lnTo>
                    <a:pt x="202" y="199"/>
                  </a:lnTo>
                  <a:lnTo>
                    <a:pt x="213" y="199"/>
                  </a:lnTo>
                  <a:lnTo>
                    <a:pt x="244" y="199"/>
                  </a:lnTo>
                  <a:lnTo>
                    <a:pt x="271" y="199"/>
                  </a:lnTo>
                  <a:lnTo>
                    <a:pt x="273" y="199"/>
                  </a:lnTo>
                  <a:lnTo>
                    <a:pt x="273" y="199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59" name="Freeform 15"/>
            <p:cNvSpPr>
              <a:spLocks noEditPoints="1"/>
            </p:cNvSpPr>
            <p:nvPr/>
          </p:nvSpPr>
          <p:spPr bwMode="auto">
            <a:xfrm>
              <a:off x="3764" y="2605"/>
              <a:ext cx="232" cy="232"/>
            </a:xfrm>
            <a:custGeom>
              <a:avLst/>
              <a:gdLst/>
              <a:ahLst/>
              <a:cxnLst>
                <a:cxn ang="0">
                  <a:pos x="72" y="120"/>
                </a:cxn>
                <a:cxn ang="0">
                  <a:pos x="74" y="146"/>
                </a:cxn>
                <a:cxn ang="0">
                  <a:pos x="81" y="160"/>
                </a:cxn>
                <a:cxn ang="0">
                  <a:pos x="86" y="169"/>
                </a:cxn>
                <a:cxn ang="0">
                  <a:pos x="107" y="178"/>
                </a:cxn>
                <a:cxn ang="0">
                  <a:pos x="112" y="178"/>
                </a:cxn>
                <a:cxn ang="0">
                  <a:pos x="127" y="176"/>
                </a:cxn>
                <a:cxn ang="0">
                  <a:pos x="144" y="160"/>
                </a:cxn>
                <a:cxn ang="0">
                  <a:pos x="149" y="153"/>
                </a:cxn>
                <a:cxn ang="0">
                  <a:pos x="158" y="120"/>
                </a:cxn>
                <a:cxn ang="0">
                  <a:pos x="160" y="111"/>
                </a:cxn>
                <a:cxn ang="0">
                  <a:pos x="156" y="85"/>
                </a:cxn>
                <a:cxn ang="0">
                  <a:pos x="151" y="69"/>
                </a:cxn>
                <a:cxn ang="0">
                  <a:pos x="146" y="63"/>
                </a:cxn>
                <a:cxn ang="0">
                  <a:pos x="135" y="56"/>
                </a:cxn>
                <a:cxn ang="0">
                  <a:pos x="123" y="55"/>
                </a:cxn>
                <a:cxn ang="0">
                  <a:pos x="111" y="55"/>
                </a:cxn>
                <a:cxn ang="0">
                  <a:pos x="95" y="63"/>
                </a:cxn>
                <a:cxn ang="0">
                  <a:pos x="86" y="72"/>
                </a:cxn>
                <a:cxn ang="0">
                  <a:pos x="77" y="93"/>
                </a:cxn>
                <a:cxn ang="0">
                  <a:pos x="74" y="114"/>
                </a:cxn>
                <a:cxn ang="0">
                  <a:pos x="72" y="125"/>
                </a:cxn>
                <a:cxn ang="0">
                  <a:pos x="72" y="116"/>
                </a:cxn>
                <a:cxn ang="0">
                  <a:pos x="74" y="114"/>
                </a:cxn>
                <a:cxn ang="0">
                  <a:pos x="2" y="107"/>
                </a:cxn>
                <a:cxn ang="0">
                  <a:pos x="16" y="60"/>
                </a:cxn>
                <a:cxn ang="0">
                  <a:pos x="39" y="30"/>
                </a:cxn>
                <a:cxn ang="0">
                  <a:pos x="56" y="18"/>
                </a:cxn>
                <a:cxn ang="0">
                  <a:pos x="118" y="2"/>
                </a:cxn>
                <a:cxn ang="0">
                  <a:pos x="135" y="2"/>
                </a:cxn>
                <a:cxn ang="0">
                  <a:pos x="181" y="11"/>
                </a:cxn>
                <a:cxn ang="0">
                  <a:pos x="209" y="30"/>
                </a:cxn>
                <a:cxn ang="0">
                  <a:pos x="220" y="48"/>
                </a:cxn>
                <a:cxn ang="0">
                  <a:pos x="232" y="90"/>
                </a:cxn>
                <a:cxn ang="0">
                  <a:pos x="230" y="125"/>
                </a:cxn>
                <a:cxn ang="0">
                  <a:pos x="216" y="171"/>
                </a:cxn>
                <a:cxn ang="0">
                  <a:pos x="193" y="201"/>
                </a:cxn>
                <a:cxn ang="0">
                  <a:pos x="176" y="215"/>
                </a:cxn>
                <a:cxn ang="0">
                  <a:pos x="114" y="232"/>
                </a:cxn>
                <a:cxn ang="0">
                  <a:pos x="97" y="232"/>
                </a:cxn>
                <a:cxn ang="0">
                  <a:pos x="51" y="222"/>
                </a:cxn>
                <a:cxn ang="0">
                  <a:pos x="25" y="201"/>
                </a:cxn>
                <a:cxn ang="0">
                  <a:pos x="12" y="185"/>
                </a:cxn>
                <a:cxn ang="0">
                  <a:pos x="0" y="125"/>
                </a:cxn>
                <a:cxn ang="0">
                  <a:pos x="2" y="107"/>
                </a:cxn>
                <a:cxn ang="0">
                  <a:pos x="2" y="104"/>
                </a:cxn>
                <a:cxn ang="0">
                  <a:pos x="2" y="114"/>
                </a:cxn>
              </a:cxnLst>
              <a:rect l="0" t="0" r="r" b="b"/>
              <a:pathLst>
                <a:path w="232" h="232">
                  <a:moveTo>
                    <a:pt x="74" y="114"/>
                  </a:moveTo>
                  <a:lnTo>
                    <a:pt x="72" y="120"/>
                  </a:lnTo>
                  <a:lnTo>
                    <a:pt x="72" y="130"/>
                  </a:lnTo>
                  <a:lnTo>
                    <a:pt x="74" y="146"/>
                  </a:lnTo>
                  <a:lnTo>
                    <a:pt x="79" y="158"/>
                  </a:lnTo>
                  <a:lnTo>
                    <a:pt x="81" y="160"/>
                  </a:lnTo>
                  <a:lnTo>
                    <a:pt x="83" y="164"/>
                  </a:lnTo>
                  <a:lnTo>
                    <a:pt x="86" y="169"/>
                  </a:lnTo>
                  <a:lnTo>
                    <a:pt x="95" y="176"/>
                  </a:lnTo>
                  <a:lnTo>
                    <a:pt x="107" y="178"/>
                  </a:lnTo>
                  <a:lnTo>
                    <a:pt x="111" y="178"/>
                  </a:lnTo>
                  <a:lnTo>
                    <a:pt x="112" y="178"/>
                  </a:lnTo>
                  <a:lnTo>
                    <a:pt x="120" y="178"/>
                  </a:lnTo>
                  <a:lnTo>
                    <a:pt x="127" y="176"/>
                  </a:lnTo>
                  <a:lnTo>
                    <a:pt x="137" y="169"/>
                  </a:lnTo>
                  <a:lnTo>
                    <a:pt x="144" y="160"/>
                  </a:lnTo>
                  <a:lnTo>
                    <a:pt x="146" y="158"/>
                  </a:lnTo>
                  <a:lnTo>
                    <a:pt x="149" y="153"/>
                  </a:lnTo>
                  <a:lnTo>
                    <a:pt x="155" y="139"/>
                  </a:lnTo>
                  <a:lnTo>
                    <a:pt x="158" y="120"/>
                  </a:lnTo>
                  <a:lnTo>
                    <a:pt x="160" y="114"/>
                  </a:lnTo>
                  <a:lnTo>
                    <a:pt x="160" y="111"/>
                  </a:lnTo>
                  <a:lnTo>
                    <a:pt x="160" y="102"/>
                  </a:lnTo>
                  <a:lnTo>
                    <a:pt x="156" y="85"/>
                  </a:lnTo>
                  <a:lnTo>
                    <a:pt x="151" y="72"/>
                  </a:lnTo>
                  <a:lnTo>
                    <a:pt x="151" y="69"/>
                  </a:lnTo>
                  <a:lnTo>
                    <a:pt x="149" y="67"/>
                  </a:lnTo>
                  <a:lnTo>
                    <a:pt x="146" y="63"/>
                  </a:lnTo>
                  <a:lnTo>
                    <a:pt x="141" y="60"/>
                  </a:lnTo>
                  <a:lnTo>
                    <a:pt x="135" y="56"/>
                  </a:lnTo>
                  <a:lnTo>
                    <a:pt x="130" y="55"/>
                  </a:lnTo>
                  <a:lnTo>
                    <a:pt x="123" y="55"/>
                  </a:lnTo>
                  <a:lnTo>
                    <a:pt x="121" y="53"/>
                  </a:lnTo>
                  <a:lnTo>
                    <a:pt x="111" y="55"/>
                  </a:lnTo>
                  <a:lnTo>
                    <a:pt x="105" y="56"/>
                  </a:lnTo>
                  <a:lnTo>
                    <a:pt x="95" y="63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9"/>
                  </a:lnTo>
                  <a:lnTo>
                    <a:pt x="77" y="93"/>
                  </a:lnTo>
                  <a:lnTo>
                    <a:pt x="74" y="111"/>
                  </a:lnTo>
                  <a:lnTo>
                    <a:pt x="74" y="114"/>
                  </a:lnTo>
                  <a:lnTo>
                    <a:pt x="72" y="120"/>
                  </a:lnTo>
                  <a:lnTo>
                    <a:pt x="72" y="125"/>
                  </a:lnTo>
                  <a:lnTo>
                    <a:pt x="72" y="122"/>
                  </a:lnTo>
                  <a:lnTo>
                    <a:pt x="72" y="116"/>
                  </a:lnTo>
                  <a:lnTo>
                    <a:pt x="74" y="114"/>
                  </a:lnTo>
                  <a:lnTo>
                    <a:pt x="74" y="114"/>
                  </a:lnTo>
                  <a:close/>
                  <a:moveTo>
                    <a:pt x="2" y="114"/>
                  </a:moveTo>
                  <a:lnTo>
                    <a:pt x="2" y="107"/>
                  </a:lnTo>
                  <a:lnTo>
                    <a:pt x="5" y="90"/>
                  </a:lnTo>
                  <a:lnTo>
                    <a:pt x="16" y="60"/>
                  </a:lnTo>
                  <a:lnTo>
                    <a:pt x="33" y="35"/>
                  </a:lnTo>
                  <a:lnTo>
                    <a:pt x="39" y="30"/>
                  </a:lnTo>
                  <a:lnTo>
                    <a:pt x="44" y="27"/>
                  </a:lnTo>
                  <a:lnTo>
                    <a:pt x="56" y="18"/>
                  </a:lnTo>
                  <a:lnTo>
                    <a:pt x="84" y="7"/>
                  </a:lnTo>
                  <a:lnTo>
                    <a:pt x="118" y="2"/>
                  </a:lnTo>
                  <a:lnTo>
                    <a:pt x="127" y="0"/>
                  </a:lnTo>
                  <a:lnTo>
                    <a:pt x="135" y="2"/>
                  </a:lnTo>
                  <a:lnTo>
                    <a:pt x="151" y="4"/>
                  </a:lnTo>
                  <a:lnTo>
                    <a:pt x="181" y="11"/>
                  </a:lnTo>
                  <a:lnTo>
                    <a:pt x="204" y="27"/>
                  </a:lnTo>
                  <a:lnTo>
                    <a:pt x="209" y="30"/>
                  </a:lnTo>
                  <a:lnTo>
                    <a:pt x="213" y="35"/>
                  </a:lnTo>
                  <a:lnTo>
                    <a:pt x="220" y="48"/>
                  </a:lnTo>
                  <a:lnTo>
                    <a:pt x="227" y="60"/>
                  </a:lnTo>
                  <a:lnTo>
                    <a:pt x="232" y="90"/>
                  </a:lnTo>
                  <a:lnTo>
                    <a:pt x="232" y="114"/>
                  </a:lnTo>
                  <a:lnTo>
                    <a:pt x="230" y="125"/>
                  </a:lnTo>
                  <a:lnTo>
                    <a:pt x="227" y="141"/>
                  </a:lnTo>
                  <a:lnTo>
                    <a:pt x="216" y="171"/>
                  </a:lnTo>
                  <a:lnTo>
                    <a:pt x="199" y="195"/>
                  </a:lnTo>
                  <a:lnTo>
                    <a:pt x="193" y="201"/>
                  </a:lnTo>
                  <a:lnTo>
                    <a:pt x="186" y="206"/>
                  </a:lnTo>
                  <a:lnTo>
                    <a:pt x="176" y="215"/>
                  </a:lnTo>
                  <a:lnTo>
                    <a:pt x="148" y="227"/>
                  </a:lnTo>
                  <a:lnTo>
                    <a:pt x="114" y="232"/>
                  </a:lnTo>
                  <a:lnTo>
                    <a:pt x="105" y="232"/>
                  </a:lnTo>
                  <a:lnTo>
                    <a:pt x="97" y="232"/>
                  </a:lnTo>
                  <a:lnTo>
                    <a:pt x="79" y="231"/>
                  </a:lnTo>
                  <a:lnTo>
                    <a:pt x="51" y="222"/>
                  </a:lnTo>
                  <a:lnTo>
                    <a:pt x="28" y="206"/>
                  </a:lnTo>
                  <a:lnTo>
                    <a:pt x="25" y="201"/>
                  </a:lnTo>
                  <a:lnTo>
                    <a:pt x="19" y="195"/>
                  </a:lnTo>
                  <a:lnTo>
                    <a:pt x="12" y="185"/>
                  </a:lnTo>
                  <a:lnTo>
                    <a:pt x="2" y="157"/>
                  </a:lnTo>
                  <a:lnTo>
                    <a:pt x="0" y="125"/>
                  </a:lnTo>
                  <a:lnTo>
                    <a:pt x="2" y="114"/>
                  </a:lnTo>
                  <a:lnTo>
                    <a:pt x="2" y="107"/>
                  </a:lnTo>
                  <a:lnTo>
                    <a:pt x="2" y="100"/>
                  </a:lnTo>
                  <a:lnTo>
                    <a:pt x="2" y="104"/>
                  </a:lnTo>
                  <a:lnTo>
                    <a:pt x="2" y="114"/>
                  </a:lnTo>
                  <a:lnTo>
                    <a:pt x="2" y="114"/>
                  </a:lnTo>
                  <a:lnTo>
                    <a:pt x="2" y="11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0" name="Freeform 16"/>
            <p:cNvSpPr>
              <a:spLocks/>
            </p:cNvSpPr>
            <p:nvPr/>
          </p:nvSpPr>
          <p:spPr bwMode="auto">
            <a:xfrm>
              <a:off x="4022" y="2607"/>
              <a:ext cx="222" cy="222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11" y="88"/>
                </a:cxn>
                <a:cxn ang="0">
                  <a:pos x="20" y="5"/>
                </a:cxn>
                <a:cxn ang="0">
                  <a:pos x="62" y="5"/>
                </a:cxn>
                <a:cxn ang="0">
                  <a:pos x="90" y="5"/>
                </a:cxn>
                <a:cxn ang="0">
                  <a:pos x="87" y="23"/>
                </a:cxn>
                <a:cxn ang="0">
                  <a:pos x="87" y="33"/>
                </a:cxn>
                <a:cxn ang="0">
                  <a:pos x="92" y="28"/>
                </a:cxn>
                <a:cxn ang="0">
                  <a:pos x="113" y="12"/>
                </a:cxn>
                <a:cxn ang="0">
                  <a:pos x="125" y="5"/>
                </a:cxn>
                <a:cxn ang="0">
                  <a:pos x="152" y="2"/>
                </a:cxn>
                <a:cxn ang="0">
                  <a:pos x="162" y="2"/>
                </a:cxn>
                <a:cxn ang="0">
                  <a:pos x="192" y="7"/>
                </a:cxn>
                <a:cxn ang="0">
                  <a:pos x="210" y="19"/>
                </a:cxn>
                <a:cxn ang="0">
                  <a:pos x="215" y="32"/>
                </a:cxn>
                <a:cxn ang="0">
                  <a:pos x="222" y="61"/>
                </a:cxn>
                <a:cxn ang="0">
                  <a:pos x="220" y="84"/>
                </a:cxn>
                <a:cxn ang="0">
                  <a:pos x="213" y="169"/>
                </a:cxn>
                <a:cxn ang="0">
                  <a:pos x="210" y="222"/>
                </a:cxn>
                <a:cxn ang="0">
                  <a:pos x="197" y="222"/>
                </a:cxn>
                <a:cxn ang="0">
                  <a:pos x="138" y="222"/>
                </a:cxn>
                <a:cxn ang="0">
                  <a:pos x="138" y="220"/>
                </a:cxn>
                <a:cxn ang="0">
                  <a:pos x="143" y="155"/>
                </a:cxn>
                <a:cxn ang="0">
                  <a:pos x="148" y="112"/>
                </a:cxn>
                <a:cxn ang="0">
                  <a:pos x="148" y="95"/>
                </a:cxn>
                <a:cxn ang="0">
                  <a:pos x="145" y="67"/>
                </a:cxn>
                <a:cxn ang="0">
                  <a:pos x="141" y="60"/>
                </a:cxn>
                <a:cxn ang="0">
                  <a:pos x="134" y="56"/>
                </a:cxn>
                <a:cxn ang="0">
                  <a:pos x="123" y="54"/>
                </a:cxn>
                <a:cxn ang="0">
                  <a:pos x="113" y="54"/>
                </a:cxn>
                <a:cxn ang="0">
                  <a:pos x="99" y="61"/>
                </a:cxn>
                <a:cxn ang="0">
                  <a:pos x="92" y="69"/>
                </a:cxn>
                <a:cxn ang="0">
                  <a:pos x="85" y="86"/>
                </a:cxn>
                <a:cxn ang="0">
                  <a:pos x="81" y="105"/>
                </a:cxn>
                <a:cxn ang="0">
                  <a:pos x="80" y="125"/>
                </a:cxn>
                <a:cxn ang="0">
                  <a:pos x="72" y="220"/>
                </a:cxn>
                <a:cxn ang="0">
                  <a:pos x="71" y="222"/>
                </a:cxn>
                <a:cxn ang="0">
                  <a:pos x="27" y="222"/>
                </a:cxn>
                <a:cxn ang="0">
                  <a:pos x="0" y="222"/>
                </a:cxn>
              </a:cxnLst>
              <a:rect l="0" t="0" r="r" b="b"/>
              <a:pathLst>
                <a:path w="222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1" y="88"/>
                  </a:lnTo>
                  <a:lnTo>
                    <a:pt x="18" y="10"/>
                  </a:lnTo>
                  <a:lnTo>
                    <a:pt x="20" y="5"/>
                  </a:lnTo>
                  <a:lnTo>
                    <a:pt x="30" y="5"/>
                  </a:lnTo>
                  <a:lnTo>
                    <a:pt x="62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7" y="23"/>
                  </a:lnTo>
                  <a:lnTo>
                    <a:pt x="87" y="33"/>
                  </a:lnTo>
                  <a:lnTo>
                    <a:pt x="87" y="33"/>
                  </a:lnTo>
                  <a:lnTo>
                    <a:pt x="88" y="32"/>
                  </a:lnTo>
                  <a:lnTo>
                    <a:pt x="92" y="28"/>
                  </a:lnTo>
                  <a:lnTo>
                    <a:pt x="102" y="19"/>
                  </a:lnTo>
                  <a:lnTo>
                    <a:pt x="113" y="12"/>
                  </a:lnTo>
                  <a:lnTo>
                    <a:pt x="116" y="9"/>
                  </a:lnTo>
                  <a:lnTo>
                    <a:pt x="125" y="5"/>
                  </a:lnTo>
                  <a:lnTo>
                    <a:pt x="138" y="2"/>
                  </a:lnTo>
                  <a:lnTo>
                    <a:pt x="152" y="2"/>
                  </a:lnTo>
                  <a:lnTo>
                    <a:pt x="157" y="0"/>
                  </a:lnTo>
                  <a:lnTo>
                    <a:pt x="162" y="2"/>
                  </a:lnTo>
                  <a:lnTo>
                    <a:pt x="173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10" y="19"/>
                  </a:lnTo>
                  <a:lnTo>
                    <a:pt x="211" y="23"/>
                  </a:lnTo>
                  <a:lnTo>
                    <a:pt x="215" y="32"/>
                  </a:lnTo>
                  <a:lnTo>
                    <a:pt x="218" y="39"/>
                  </a:lnTo>
                  <a:lnTo>
                    <a:pt x="222" y="61"/>
                  </a:lnTo>
                  <a:lnTo>
                    <a:pt x="222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10" y="220"/>
                  </a:lnTo>
                  <a:lnTo>
                    <a:pt x="210" y="222"/>
                  </a:lnTo>
                  <a:lnTo>
                    <a:pt x="208" y="222"/>
                  </a:lnTo>
                  <a:lnTo>
                    <a:pt x="197" y="222"/>
                  </a:lnTo>
                  <a:lnTo>
                    <a:pt x="164" y="222"/>
                  </a:lnTo>
                  <a:lnTo>
                    <a:pt x="138" y="222"/>
                  </a:lnTo>
                  <a:lnTo>
                    <a:pt x="138" y="222"/>
                  </a:lnTo>
                  <a:lnTo>
                    <a:pt x="138" y="220"/>
                  </a:lnTo>
                  <a:lnTo>
                    <a:pt x="138" y="206"/>
                  </a:lnTo>
                  <a:lnTo>
                    <a:pt x="143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8" y="77"/>
                  </a:lnTo>
                  <a:lnTo>
                    <a:pt x="145" y="67"/>
                  </a:lnTo>
                  <a:lnTo>
                    <a:pt x="145" y="63"/>
                  </a:lnTo>
                  <a:lnTo>
                    <a:pt x="141" y="60"/>
                  </a:lnTo>
                  <a:lnTo>
                    <a:pt x="138" y="58"/>
                  </a:lnTo>
                  <a:lnTo>
                    <a:pt x="134" y="56"/>
                  </a:lnTo>
                  <a:lnTo>
                    <a:pt x="129" y="54"/>
                  </a:lnTo>
                  <a:lnTo>
                    <a:pt x="123" y="54"/>
                  </a:lnTo>
                  <a:lnTo>
                    <a:pt x="122" y="53"/>
                  </a:lnTo>
                  <a:lnTo>
                    <a:pt x="113" y="54"/>
                  </a:lnTo>
                  <a:lnTo>
                    <a:pt x="108" y="56"/>
                  </a:lnTo>
                  <a:lnTo>
                    <a:pt x="99" y="61"/>
                  </a:lnTo>
                  <a:lnTo>
                    <a:pt x="94" y="65"/>
                  </a:lnTo>
                  <a:lnTo>
                    <a:pt x="92" y="69"/>
                  </a:lnTo>
                  <a:lnTo>
                    <a:pt x="88" y="74"/>
                  </a:lnTo>
                  <a:lnTo>
                    <a:pt x="85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80" y="109"/>
                  </a:lnTo>
                  <a:lnTo>
                    <a:pt x="80" y="125"/>
                  </a:lnTo>
                  <a:lnTo>
                    <a:pt x="74" y="179"/>
                  </a:lnTo>
                  <a:lnTo>
                    <a:pt x="72" y="220"/>
                  </a:lnTo>
                  <a:lnTo>
                    <a:pt x="72" y="222"/>
                  </a:lnTo>
                  <a:lnTo>
                    <a:pt x="71" y="222"/>
                  </a:lnTo>
                  <a:lnTo>
                    <a:pt x="60" y="222"/>
                  </a:lnTo>
                  <a:lnTo>
                    <a:pt x="27" y="222"/>
                  </a:lnTo>
                  <a:lnTo>
                    <a:pt x="0" y="222"/>
                  </a:lnTo>
                  <a:lnTo>
                    <a:pt x="0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1" name="Freeform 17"/>
            <p:cNvSpPr>
              <a:spLocks/>
            </p:cNvSpPr>
            <p:nvPr/>
          </p:nvSpPr>
          <p:spPr bwMode="auto">
            <a:xfrm>
              <a:off x="4276" y="2605"/>
              <a:ext cx="212" cy="231"/>
            </a:xfrm>
            <a:custGeom>
              <a:avLst/>
              <a:gdLst/>
              <a:ahLst/>
              <a:cxnLst>
                <a:cxn ang="0">
                  <a:pos x="42" y="158"/>
                </a:cxn>
                <a:cxn ang="0">
                  <a:pos x="70" y="162"/>
                </a:cxn>
                <a:cxn ang="0">
                  <a:pos x="77" y="180"/>
                </a:cxn>
                <a:cxn ang="0">
                  <a:pos x="84" y="183"/>
                </a:cxn>
                <a:cxn ang="0">
                  <a:pos x="107" y="187"/>
                </a:cxn>
                <a:cxn ang="0">
                  <a:pos x="121" y="185"/>
                </a:cxn>
                <a:cxn ang="0">
                  <a:pos x="133" y="180"/>
                </a:cxn>
                <a:cxn ang="0">
                  <a:pos x="138" y="171"/>
                </a:cxn>
                <a:cxn ang="0">
                  <a:pos x="138" y="162"/>
                </a:cxn>
                <a:cxn ang="0">
                  <a:pos x="126" y="151"/>
                </a:cxn>
                <a:cxn ang="0">
                  <a:pos x="105" y="144"/>
                </a:cxn>
                <a:cxn ang="0">
                  <a:pos x="82" y="137"/>
                </a:cxn>
                <a:cxn ang="0">
                  <a:pos x="61" y="130"/>
                </a:cxn>
                <a:cxn ang="0">
                  <a:pos x="26" y="107"/>
                </a:cxn>
                <a:cxn ang="0">
                  <a:pos x="17" y="95"/>
                </a:cxn>
                <a:cxn ang="0">
                  <a:pos x="15" y="65"/>
                </a:cxn>
                <a:cxn ang="0">
                  <a:pos x="40" y="23"/>
                </a:cxn>
                <a:cxn ang="0">
                  <a:pos x="59" y="12"/>
                </a:cxn>
                <a:cxn ang="0">
                  <a:pos x="116" y="0"/>
                </a:cxn>
                <a:cxn ang="0">
                  <a:pos x="163" y="7"/>
                </a:cxn>
                <a:cxn ang="0">
                  <a:pos x="191" y="20"/>
                </a:cxn>
                <a:cxn ang="0">
                  <a:pos x="211" y="58"/>
                </a:cxn>
                <a:cxn ang="0">
                  <a:pos x="200" y="63"/>
                </a:cxn>
                <a:cxn ang="0">
                  <a:pos x="144" y="63"/>
                </a:cxn>
                <a:cxn ang="0">
                  <a:pos x="135" y="48"/>
                </a:cxn>
                <a:cxn ang="0">
                  <a:pos x="126" y="44"/>
                </a:cxn>
                <a:cxn ang="0">
                  <a:pos x="107" y="42"/>
                </a:cxn>
                <a:cxn ang="0">
                  <a:pos x="93" y="46"/>
                </a:cxn>
                <a:cxn ang="0">
                  <a:pos x="86" y="55"/>
                </a:cxn>
                <a:cxn ang="0">
                  <a:pos x="86" y="65"/>
                </a:cxn>
                <a:cxn ang="0">
                  <a:pos x="96" y="74"/>
                </a:cxn>
                <a:cxn ang="0">
                  <a:pos x="119" y="83"/>
                </a:cxn>
                <a:cxn ang="0">
                  <a:pos x="130" y="86"/>
                </a:cxn>
                <a:cxn ang="0">
                  <a:pos x="145" y="92"/>
                </a:cxn>
                <a:cxn ang="0">
                  <a:pos x="175" y="100"/>
                </a:cxn>
                <a:cxn ang="0">
                  <a:pos x="191" y="109"/>
                </a:cxn>
                <a:cxn ang="0">
                  <a:pos x="202" y="122"/>
                </a:cxn>
                <a:cxn ang="0">
                  <a:pos x="209" y="132"/>
                </a:cxn>
                <a:cxn ang="0">
                  <a:pos x="211" y="153"/>
                </a:cxn>
                <a:cxn ang="0">
                  <a:pos x="207" y="173"/>
                </a:cxn>
                <a:cxn ang="0">
                  <a:pos x="179" y="211"/>
                </a:cxn>
                <a:cxn ang="0">
                  <a:pos x="137" y="229"/>
                </a:cxn>
                <a:cxn ang="0">
                  <a:pos x="91" y="231"/>
                </a:cxn>
                <a:cxn ang="0">
                  <a:pos x="28" y="216"/>
                </a:cxn>
                <a:cxn ang="0">
                  <a:pos x="14" y="202"/>
                </a:cxn>
                <a:cxn ang="0">
                  <a:pos x="0" y="158"/>
                </a:cxn>
              </a:cxnLst>
              <a:rect l="0" t="0" r="r" b="b"/>
              <a:pathLst>
                <a:path w="212" h="231">
                  <a:moveTo>
                    <a:pt x="0" y="158"/>
                  </a:moveTo>
                  <a:lnTo>
                    <a:pt x="10" y="158"/>
                  </a:lnTo>
                  <a:lnTo>
                    <a:pt x="42" y="158"/>
                  </a:lnTo>
                  <a:lnTo>
                    <a:pt x="68" y="158"/>
                  </a:lnTo>
                  <a:lnTo>
                    <a:pt x="70" y="158"/>
                  </a:lnTo>
                  <a:lnTo>
                    <a:pt x="70" y="162"/>
                  </a:lnTo>
                  <a:lnTo>
                    <a:pt x="70" y="165"/>
                  </a:lnTo>
                  <a:lnTo>
                    <a:pt x="72" y="173"/>
                  </a:lnTo>
                  <a:lnTo>
                    <a:pt x="77" y="180"/>
                  </a:lnTo>
                  <a:lnTo>
                    <a:pt x="79" y="180"/>
                  </a:lnTo>
                  <a:lnTo>
                    <a:pt x="80" y="181"/>
                  </a:lnTo>
                  <a:lnTo>
                    <a:pt x="84" y="183"/>
                  </a:lnTo>
                  <a:lnTo>
                    <a:pt x="93" y="187"/>
                  </a:lnTo>
                  <a:lnTo>
                    <a:pt x="103" y="187"/>
                  </a:lnTo>
                  <a:lnTo>
                    <a:pt x="107" y="187"/>
                  </a:lnTo>
                  <a:lnTo>
                    <a:pt x="109" y="187"/>
                  </a:lnTo>
                  <a:lnTo>
                    <a:pt x="112" y="187"/>
                  </a:lnTo>
                  <a:lnTo>
                    <a:pt x="121" y="185"/>
                  </a:lnTo>
                  <a:lnTo>
                    <a:pt x="128" y="183"/>
                  </a:lnTo>
                  <a:lnTo>
                    <a:pt x="130" y="181"/>
                  </a:lnTo>
                  <a:lnTo>
                    <a:pt x="133" y="180"/>
                  </a:lnTo>
                  <a:lnTo>
                    <a:pt x="135" y="176"/>
                  </a:lnTo>
                  <a:lnTo>
                    <a:pt x="137" y="174"/>
                  </a:lnTo>
                  <a:lnTo>
                    <a:pt x="138" y="171"/>
                  </a:lnTo>
                  <a:lnTo>
                    <a:pt x="138" y="167"/>
                  </a:lnTo>
                  <a:lnTo>
                    <a:pt x="140" y="165"/>
                  </a:lnTo>
                  <a:lnTo>
                    <a:pt x="138" y="162"/>
                  </a:lnTo>
                  <a:lnTo>
                    <a:pt x="137" y="160"/>
                  </a:lnTo>
                  <a:lnTo>
                    <a:pt x="131" y="155"/>
                  </a:lnTo>
                  <a:lnTo>
                    <a:pt x="126" y="151"/>
                  </a:lnTo>
                  <a:lnTo>
                    <a:pt x="117" y="148"/>
                  </a:lnTo>
                  <a:lnTo>
                    <a:pt x="109" y="144"/>
                  </a:lnTo>
                  <a:lnTo>
                    <a:pt x="105" y="144"/>
                  </a:lnTo>
                  <a:lnTo>
                    <a:pt x="100" y="143"/>
                  </a:lnTo>
                  <a:lnTo>
                    <a:pt x="89" y="139"/>
                  </a:lnTo>
                  <a:lnTo>
                    <a:pt x="82" y="137"/>
                  </a:lnTo>
                  <a:lnTo>
                    <a:pt x="80" y="136"/>
                  </a:lnTo>
                  <a:lnTo>
                    <a:pt x="73" y="134"/>
                  </a:lnTo>
                  <a:lnTo>
                    <a:pt x="61" y="130"/>
                  </a:lnTo>
                  <a:lnTo>
                    <a:pt x="42" y="122"/>
                  </a:lnTo>
                  <a:lnTo>
                    <a:pt x="28" y="111"/>
                  </a:lnTo>
                  <a:lnTo>
                    <a:pt x="26" y="107"/>
                  </a:lnTo>
                  <a:lnTo>
                    <a:pt x="22" y="106"/>
                  </a:lnTo>
                  <a:lnTo>
                    <a:pt x="19" y="100"/>
                  </a:lnTo>
                  <a:lnTo>
                    <a:pt x="17" y="95"/>
                  </a:lnTo>
                  <a:lnTo>
                    <a:pt x="14" y="81"/>
                  </a:lnTo>
                  <a:lnTo>
                    <a:pt x="15" y="69"/>
                  </a:lnTo>
                  <a:lnTo>
                    <a:pt x="15" y="65"/>
                  </a:lnTo>
                  <a:lnTo>
                    <a:pt x="17" y="55"/>
                  </a:lnTo>
                  <a:lnTo>
                    <a:pt x="26" y="37"/>
                  </a:lnTo>
                  <a:lnTo>
                    <a:pt x="40" y="23"/>
                  </a:lnTo>
                  <a:lnTo>
                    <a:pt x="45" y="20"/>
                  </a:lnTo>
                  <a:lnTo>
                    <a:pt x="49" y="18"/>
                  </a:lnTo>
                  <a:lnTo>
                    <a:pt x="59" y="12"/>
                  </a:lnTo>
                  <a:lnTo>
                    <a:pt x="80" y="5"/>
                  </a:lnTo>
                  <a:lnTo>
                    <a:pt x="107" y="2"/>
                  </a:lnTo>
                  <a:lnTo>
                    <a:pt x="116" y="0"/>
                  </a:lnTo>
                  <a:lnTo>
                    <a:pt x="123" y="2"/>
                  </a:lnTo>
                  <a:lnTo>
                    <a:pt x="137" y="2"/>
                  </a:lnTo>
                  <a:lnTo>
                    <a:pt x="163" y="7"/>
                  </a:lnTo>
                  <a:lnTo>
                    <a:pt x="182" y="14"/>
                  </a:lnTo>
                  <a:lnTo>
                    <a:pt x="188" y="16"/>
                  </a:lnTo>
                  <a:lnTo>
                    <a:pt x="191" y="20"/>
                  </a:lnTo>
                  <a:lnTo>
                    <a:pt x="196" y="25"/>
                  </a:lnTo>
                  <a:lnTo>
                    <a:pt x="207" y="41"/>
                  </a:lnTo>
                  <a:lnTo>
                    <a:pt x="211" y="58"/>
                  </a:lnTo>
                  <a:lnTo>
                    <a:pt x="212" y="63"/>
                  </a:lnTo>
                  <a:lnTo>
                    <a:pt x="211" y="63"/>
                  </a:lnTo>
                  <a:lnTo>
                    <a:pt x="200" y="63"/>
                  </a:lnTo>
                  <a:lnTo>
                    <a:pt x="168" y="63"/>
                  </a:lnTo>
                  <a:lnTo>
                    <a:pt x="144" y="63"/>
                  </a:lnTo>
                  <a:lnTo>
                    <a:pt x="144" y="63"/>
                  </a:lnTo>
                  <a:lnTo>
                    <a:pt x="142" y="58"/>
                  </a:lnTo>
                  <a:lnTo>
                    <a:pt x="138" y="53"/>
                  </a:lnTo>
                  <a:lnTo>
                    <a:pt x="135" y="48"/>
                  </a:lnTo>
                  <a:lnTo>
                    <a:pt x="135" y="46"/>
                  </a:lnTo>
                  <a:lnTo>
                    <a:pt x="130" y="44"/>
                  </a:lnTo>
                  <a:lnTo>
                    <a:pt x="126" y="44"/>
                  </a:lnTo>
                  <a:lnTo>
                    <a:pt x="119" y="42"/>
                  </a:lnTo>
                  <a:lnTo>
                    <a:pt x="114" y="41"/>
                  </a:lnTo>
                  <a:lnTo>
                    <a:pt x="107" y="42"/>
                  </a:lnTo>
                  <a:lnTo>
                    <a:pt x="100" y="44"/>
                  </a:lnTo>
                  <a:lnTo>
                    <a:pt x="93" y="46"/>
                  </a:lnTo>
                  <a:lnTo>
                    <a:pt x="93" y="46"/>
                  </a:lnTo>
                  <a:lnTo>
                    <a:pt x="91" y="48"/>
                  </a:lnTo>
                  <a:lnTo>
                    <a:pt x="89" y="49"/>
                  </a:lnTo>
                  <a:lnTo>
                    <a:pt x="86" y="55"/>
                  </a:lnTo>
                  <a:lnTo>
                    <a:pt x="86" y="60"/>
                  </a:lnTo>
                  <a:lnTo>
                    <a:pt x="86" y="60"/>
                  </a:lnTo>
                  <a:lnTo>
                    <a:pt x="86" y="65"/>
                  </a:lnTo>
                  <a:lnTo>
                    <a:pt x="87" y="69"/>
                  </a:lnTo>
                  <a:lnTo>
                    <a:pt x="89" y="71"/>
                  </a:lnTo>
                  <a:lnTo>
                    <a:pt x="96" y="74"/>
                  </a:lnTo>
                  <a:lnTo>
                    <a:pt x="103" y="78"/>
                  </a:lnTo>
                  <a:lnTo>
                    <a:pt x="112" y="81"/>
                  </a:lnTo>
                  <a:lnTo>
                    <a:pt x="119" y="83"/>
                  </a:lnTo>
                  <a:lnTo>
                    <a:pt x="123" y="85"/>
                  </a:lnTo>
                  <a:lnTo>
                    <a:pt x="126" y="86"/>
                  </a:lnTo>
                  <a:lnTo>
                    <a:pt x="130" y="86"/>
                  </a:lnTo>
                  <a:lnTo>
                    <a:pt x="131" y="86"/>
                  </a:lnTo>
                  <a:lnTo>
                    <a:pt x="135" y="88"/>
                  </a:lnTo>
                  <a:lnTo>
                    <a:pt x="145" y="92"/>
                  </a:lnTo>
                  <a:lnTo>
                    <a:pt x="161" y="97"/>
                  </a:lnTo>
                  <a:lnTo>
                    <a:pt x="172" y="100"/>
                  </a:lnTo>
                  <a:lnTo>
                    <a:pt x="175" y="100"/>
                  </a:lnTo>
                  <a:lnTo>
                    <a:pt x="179" y="104"/>
                  </a:lnTo>
                  <a:lnTo>
                    <a:pt x="186" y="106"/>
                  </a:lnTo>
                  <a:lnTo>
                    <a:pt x="191" y="109"/>
                  </a:lnTo>
                  <a:lnTo>
                    <a:pt x="193" y="109"/>
                  </a:lnTo>
                  <a:lnTo>
                    <a:pt x="196" y="114"/>
                  </a:lnTo>
                  <a:lnTo>
                    <a:pt x="202" y="122"/>
                  </a:lnTo>
                  <a:lnTo>
                    <a:pt x="207" y="129"/>
                  </a:lnTo>
                  <a:lnTo>
                    <a:pt x="209" y="129"/>
                  </a:lnTo>
                  <a:lnTo>
                    <a:pt x="209" y="132"/>
                  </a:lnTo>
                  <a:lnTo>
                    <a:pt x="209" y="136"/>
                  </a:lnTo>
                  <a:lnTo>
                    <a:pt x="211" y="144"/>
                  </a:lnTo>
                  <a:lnTo>
                    <a:pt x="211" y="153"/>
                  </a:lnTo>
                  <a:lnTo>
                    <a:pt x="211" y="155"/>
                  </a:lnTo>
                  <a:lnTo>
                    <a:pt x="209" y="162"/>
                  </a:lnTo>
                  <a:lnTo>
                    <a:pt x="207" y="173"/>
                  </a:lnTo>
                  <a:lnTo>
                    <a:pt x="198" y="192"/>
                  </a:lnTo>
                  <a:lnTo>
                    <a:pt x="182" y="208"/>
                  </a:lnTo>
                  <a:lnTo>
                    <a:pt x="179" y="211"/>
                  </a:lnTo>
                  <a:lnTo>
                    <a:pt x="174" y="215"/>
                  </a:lnTo>
                  <a:lnTo>
                    <a:pt x="163" y="222"/>
                  </a:lnTo>
                  <a:lnTo>
                    <a:pt x="137" y="229"/>
                  </a:lnTo>
                  <a:lnTo>
                    <a:pt x="107" y="231"/>
                  </a:lnTo>
                  <a:lnTo>
                    <a:pt x="100" y="231"/>
                  </a:lnTo>
                  <a:lnTo>
                    <a:pt x="91" y="231"/>
                  </a:lnTo>
                  <a:lnTo>
                    <a:pt x="77" y="231"/>
                  </a:lnTo>
                  <a:lnTo>
                    <a:pt x="49" y="225"/>
                  </a:lnTo>
                  <a:lnTo>
                    <a:pt x="28" y="216"/>
                  </a:lnTo>
                  <a:lnTo>
                    <a:pt x="24" y="213"/>
                  </a:lnTo>
                  <a:lnTo>
                    <a:pt x="19" y="209"/>
                  </a:lnTo>
                  <a:lnTo>
                    <a:pt x="14" y="202"/>
                  </a:lnTo>
                  <a:lnTo>
                    <a:pt x="3" y="185"/>
                  </a:lnTo>
                  <a:lnTo>
                    <a:pt x="0" y="165"/>
                  </a:lnTo>
                  <a:lnTo>
                    <a:pt x="0" y="158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2" name="Freeform 18"/>
            <p:cNvSpPr>
              <a:spLocks/>
            </p:cNvSpPr>
            <p:nvPr/>
          </p:nvSpPr>
          <p:spPr bwMode="auto">
            <a:xfrm>
              <a:off x="4523" y="2612"/>
              <a:ext cx="224" cy="224"/>
            </a:xfrm>
            <a:custGeom>
              <a:avLst/>
              <a:gdLst/>
              <a:ahLst/>
              <a:cxnLst>
                <a:cxn ang="0">
                  <a:pos x="222" y="5"/>
                </a:cxn>
                <a:cxn ang="0">
                  <a:pos x="211" y="136"/>
                </a:cxn>
                <a:cxn ang="0">
                  <a:pos x="204" y="217"/>
                </a:cxn>
                <a:cxn ang="0">
                  <a:pos x="192" y="217"/>
                </a:cxn>
                <a:cxn ang="0">
                  <a:pos x="134" y="217"/>
                </a:cxn>
                <a:cxn ang="0">
                  <a:pos x="134" y="213"/>
                </a:cxn>
                <a:cxn ang="0">
                  <a:pos x="136" y="188"/>
                </a:cxn>
                <a:cxn ang="0">
                  <a:pos x="134" y="190"/>
                </a:cxn>
                <a:cxn ang="0">
                  <a:pos x="118" y="206"/>
                </a:cxn>
                <a:cxn ang="0">
                  <a:pos x="106" y="215"/>
                </a:cxn>
                <a:cxn ang="0">
                  <a:pos x="97" y="220"/>
                </a:cxn>
                <a:cxn ang="0">
                  <a:pos x="69" y="224"/>
                </a:cxn>
                <a:cxn ang="0">
                  <a:pos x="60" y="224"/>
                </a:cxn>
                <a:cxn ang="0">
                  <a:pos x="32" y="218"/>
                </a:cxn>
                <a:cxn ang="0">
                  <a:pos x="15" y="204"/>
                </a:cxn>
                <a:cxn ang="0">
                  <a:pos x="4" y="187"/>
                </a:cxn>
                <a:cxn ang="0">
                  <a:pos x="2" y="150"/>
                </a:cxn>
                <a:cxn ang="0">
                  <a:pos x="4" y="127"/>
                </a:cxn>
                <a:cxn ang="0">
                  <a:pos x="13" y="4"/>
                </a:cxn>
                <a:cxn ang="0">
                  <a:pos x="25" y="0"/>
                </a:cxn>
                <a:cxn ang="0">
                  <a:pos x="85" y="0"/>
                </a:cxn>
                <a:cxn ang="0">
                  <a:pos x="85" y="4"/>
                </a:cxn>
                <a:cxn ang="0">
                  <a:pos x="80" y="78"/>
                </a:cxn>
                <a:cxn ang="0">
                  <a:pos x="76" y="122"/>
                </a:cxn>
                <a:cxn ang="0">
                  <a:pos x="74" y="134"/>
                </a:cxn>
                <a:cxn ang="0">
                  <a:pos x="78" y="157"/>
                </a:cxn>
                <a:cxn ang="0">
                  <a:pos x="81" y="164"/>
                </a:cxn>
                <a:cxn ang="0">
                  <a:pos x="88" y="167"/>
                </a:cxn>
                <a:cxn ang="0">
                  <a:pos x="97" y="169"/>
                </a:cxn>
                <a:cxn ang="0">
                  <a:pos x="102" y="169"/>
                </a:cxn>
                <a:cxn ang="0">
                  <a:pos x="120" y="166"/>
                </a:cxn>
                <a:cxn ang="0">
                  <a:pos x="131" y="157"/>
                </a:cxn>
                <a:cxn ang="0">
                  <a:pos x="136" y="144"/>
                </a:cxn>
                <a:cxn ang="0">
                  <a:pos x="141" y="116"/>
                </a:cxn>
                <a:cxn ang="0">
                  <a:pos x="141" y="99"/>
                </a:cxn>
                <a:cxn ang="0">
                  <a:pos x="150" y="4"/>
                </a:cxn>
                <a:cxn ang="0">
                  <a:pos x="162" y="0"/>
                </a:cxn>
                <a:cxn ang="0">
                  <a:pos x="222" y="0"/>
                </a:cxn>
                <a:cxn ang="0">
                  <a:pos x="224" y="0"/>
                </a:cxn>
              </a:cxnLst>
              <a:rect l="0" t="0" r="r" b="b"/>
              <a:pathLst>
                <a:path w="224" h="224">
                  <a:moveTo>
                    <a:pt x="224" y="0"/>
                  </a:moveTo>
                  <a:lnTo>
                    <a:pt x="222" y="5"/>
                  </a:lnTo>
                  <a:lnTo>
                    <a:pt x="220" y="35"/>
                  </a:lnTo>
                  <a:lnTo>
                    <a:pt x="211" y="136"/>
                  </a:lnTo>
                  <a:lnTo>
                    <a:pt x="204" y="213"/>
                  </a:lnTo>
                  <a:lnTo>
                    <a:pt x="204" y="217"/>
                  </a:lnTo>
                  <a:lnTo>
                    <a:pt x="203" y="217"/>
                  </a:lnTo>
                  <a:lnTo>
                    <a:pt x="192" y="217"/>
                  </a:lnTo>
                  <a:lnTo>
                    <a:pt x="160" y="217"/>
                  </a:lnTo>
                  <a:lnTo>
                    <a:pt x="134" y="217"/>
                  </a:lnTo>
                  <a:lnTo>
                    <a:pt x="134" y="217"/>
                  </a:lnTo>
                  <a:lnTo>
                    <a:pt x="134" y="213"/>
                  </a:lnTo>
                  <a:lnTo>
                    <a:pt x="136" y="199"/>
                  </a:lnTo>
                  <a:lnTo>
                    <a:pt x="136" y="188"/>
                  </a:lnTo>
                  <a:lnTo>
                    <a:pt x="138" y="187"/>
                  </a:lnTo>
                  <a:lnTo>
                    <a:pt x="134" y="190"/>
                  </a:lnTo>
                  <a:lnTo>
                    <a:pt x="129" y="195"/>
                  </a:lnTo>
                  <a:lnTo>
                    <a:pt x="118" y="206"/>
                  </a:lnTo>
                  <a:lnTo>
                    <a:pt x="108" y="213"/>
                  </a:lnTo>
                  <a:lnTo>
                    <a:pt x="106" y="215"/>
                  </a:lnTo>
                  <a:lnTo>
                    <a:pt x="102" y="217"/>
                  </a:lnTo>
                  <a:lnTo>
                    <a:pt x="97" y="220"/>
                  </a:lnTo>
                  <a:lnTo>
                    <a:pt x="83" y="224"/>
                  </a:lnTo>
                  <a:lnTo>
                    <a:pt x="69" y="224"/>
                  </a:lnTo>
                  <a:lnTo>
                    <a:pt x="67" y="224"/>
                  </a:lnTo>
                  <a:lnTo>
                    <a:pt x="60" y="224"/>
                  </a:lnTo>
                  <a:lnTo>
                    <a:pt x="50" y="224"/>
                  </a:lnTo>
                  <a:lnTo>
                    <a:pt x="32" y="218"/>
                  </a:lnTo>
                  <a:lnTo>
                    <a:pt x="16" y="208"/>
                  </a:lnTo>
                  <a:lnTo>
                    <a:pt x="15" y="204"/>
                  </a:lnTo>
                  <a:lnTo>
                    <a:pt x="7" y="195"/>
                  </a:lnTo>
                  <a:lnTo>
                    <a:pt x="4" y="187"/>
                  </a:lnTo>
                  <a:lnTo>
                    <a:pt x="0" y="167"/>
                  </a:lnTo>
                  <a:lnTo>
                    <a:pt x="2" y="150"/>
                  </a:lnTo>
                  <a:lnTo>
                    <a:pt x="2" y="148"/>
                  </a:lnTo>
                  <a:lnTo>
                    <a:pt x="4" y="127"/>
                  </a:lnTo>
                  <a:lnTo>
                    <a:pt x="9" y="56"/>
                  </a:lnTo>
                  <a:lnTo>
                    <a:pt x="13" y="4"/>
                  </a:lnTo>
                  <a:lnTo>
                    <a:pt x="15" y="0"/>
                  </a:lnTo>
                  <a:lnTo>
                    <a:pt x="25" y="0"/>
                  </a:lnTo>
                  <a:lnTo>
                    <a:pt x="58" y="0"/>
                  </a:lnTo>
                  <a:lnTo>
                    <a:pt x="85" y="0"/>
                  </a:lnTo>
                  <a:lnTo>
                    <a:pt x="87" y="0"/>
                  </a:lnTo>
                  <a:lnTo>
                    <a:pt x="85" y="4"/>
                  </a:lnTo>
                  <a:lnTo>
                    <a:pt x="85" y="20"/>
                  </a:lnTo>
                  <a:lnTo>
                    <a:pt x="80" y="78"/>
                  </a:lnTo>
                  <a:lnTo>
                    <a:pt x="76" y="120"/>
                  </a:lnTo>
                  <a:lnTo>
                    <a:pt x="76" y="122"/>
                  </a:lnTo>
                  <a:lnTo>
                    <a:pt x="74" y="127"/>
                  </a:lnTo>
                  <a:lnTo>
                    <a:pt x="74" y="134"/>
                  </a:lnTo>
                  <a:lnTo>
                    <a:pt x="74" y="148"/>
                  </a:lnTo>
                  <a:lnTo>
                    <a:pt x="78" y="157"/>
                  </a:lnTo>
                  <a:lnTo>
                    <a:pt x="80" y="158"/>
                  </a:lnTo>
                  <a:lnTo>
                    <a:pt x="81" y="164"/>
                  </a:lnTo>
                  <a:lnTo>
                    <a:pt x="85" y="166"/>
                  </a:lnTo>
                  <a:lnTo>
                    <a:pt x="88" y="167"/>
                  </a:lnTo>
                  <a:lnTo>
                    <a:pt x="92" y="169"/>
                  </a:lnTo>
                  <a:lnTo>
                    <a:pt x="97" y="169"/>
                  </a:lnTo>
                  <a:lnTo>
                    <a:pt x="101" y="169"/>
                  </a:lnTo>
                  <a:lnTo>
                    <a:pt x="102" y="169"/>
                  </a:lnTo>
                  <a:lnTo>
                    <a:pt x="109" y="169"/>
                  </a:lnTo>
                  <a:lnTo>
                    <a:pt x="120" y="166"/>
                  </a:lnTo>
                  <a:lnTo>
                    <a:pt x="127" y="158"/>
                  </a:lnTo>
                  <a:lnTo>
                    <a:pt x="131" y="157"/>
                  </a:lnTo>
                  <a:lnTo>
                    <a:pt x="134" y="150"/>
                  </a:lnTo>
                  <a:lnTo>
                    <a:pt x="136" y="144"/>
                  </a:lnTo>
                  <a:lnTo>
                    <a:pt x="139" y="130"/>
                  </a:lnTo>
                  <a:lnTo>
                    <a:pt x="141" y="116"/>
                  </a:lnTo>
                  <a:lnTo>
                    <a:pt x="141" y="115"/>
                  </a:lnTo>
                  <a:lnTo>
                    <a:pt x="141" y="99"/>
                  </a:lnTo>
                  <a:lnTo>
                    <a:pt x="146" y="44"/>
                  </a:lnTo>
                  <a:lnTo>
                    <a:pt x="150" y="4"/>
                  </a:lnTo>
                  <a:lnTo>
                    <a:pt x="152" y="0"/>
                  </a:lnTo>
                  <a:lnTo>
                    <a:pt x="162" y="0"/>
                  </a:lnTo>
                  <a:lnTo>
                    <a:pt x="196" y="0"/>
                  </a:lnTo>
                  <a:lnTo>
                    <a:pt x="222" y="0"/>
                  </a:lnTo>
                  <a:lnTo>
                    <a:pt x="224" y="0"/>
                  </a:lnTo>
                  <a:lnTo>
                    <a:pt x="224" y="0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3" name="Freeform 19"/>
            <p:cNvSpPr>
              <a:spLocks/>
            </p:cNvSpPr>
            <p:nvPr/>
          </p:nvSpPr>
          <p:spPr bwMode="auto">
            <a:xfrm>
              <a:off x="4777" y="2535"/>
              <a:ext cx="96" cy="294"/>
            </a:xfrm>
            <a:custGeom>
              <a:avLst/>
              <a:gdLst/>
              <a:ahLst/>
              <a:cxnLst>
                <a:cxn ang="0">
                  <a:pos x="0" y="294"/>
                </a:cxn>
                <a:cxn ang="0">
                  <a:pos x="0" y="288"/>
                </a:cxn>
                <a:cxn ang="0">
                  <a:pos x="3" y="248"/>
                </a:cxn>
                <a:cxn ang="0">
                  <a:pos x="15" y="111"/>
                </a:cxn>
                <a:cxn ang="0">
                  <a:pos x="24" y="7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68" y="0"/>
                </a:cxn>
                <a:cxn ang="0">
                  <a:pos x="95" y="0"/>
                </a:cxn>
                <a:cxn ang="0">
                  <a:pos x="96" y="0"/>
                </a:cxn>
                <a:cxn ang="0">
                  <a:pos x="95" y="7"/>
                </a:cxn>
                <a:cxn ang="0">
                  <a:pos x="91" y="47"/>
                </a:cxn>
                <a:cxn ang="0">
                  <a:pos x="80" y="184"/>
                </a:cxn>
                <a:cxn ang="0">
                  <a:pos x="72" y="288"/>
                </a:cxn>
                <a:cxn ang="0">
                  <a:pos x="72" y="294"/>
                </a:cxn>
                <a:cxn ang="0">
                  <a:pos x="70" y="294"/>
                </a:cxn>
                <a:cxn ang="0">
                  <a:pos x="59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96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7"/>
                  </a:lnTo>
                  <a:lnTo>
                    <a:pt x="91" y="47"/>
                  </a:lnTo>
                  <a:lnTo>
                    <a:pt x="80" y="184"/>
                  </a:lnTo>
                  <a:lnTo>
                    <a:pt x="72" y="288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4" name="Freeform 20"/>
            <p:cNvSpPr>
              <a:spLocks/>
            </p:cNvSpPr>
            <p:nvPr/>
          </p:nvSpPr>
          <p:spPr bwMode="auto">
            <a:xfrm>
              <a:off x="4891" y="2551"/>
              <a:ext cx="141" cy="283"/>
            </a:xfrm>
            <a:custGeom>
              <a:avLst/>
              <a:gdLst/>
              <a:ahLst/>
              <a:cxnLst>
                <a:cxn ang="0">
                  <a:pos x="0" y="98"/>
                </a:cxn>
                <a:cxn ang="0">
                  <a:pos x="2" y="63"/>
                </a:cxn>
                <a:cxn ang="0">
                  <a:pos x="7" y="61"/>
                </a:cxn>
                <a:cxn ang="0">
                  <a:pos x="32" y="61"/>
                </a:cxn>
                <a:cxn ang="0">
                  <a:pos x="33" y="52"/>
                </a:cxn>
                <a:cxn ang="0">
                  <a:pos x="37" y="1"/>
                </a:cxn>
                <a:cxn ang="0">
                  <a:pos x="49" y="0"/>
                </a:cxn>
                <a:cxn ang="0">
                  <a:pos x="109" y="0"/>
                </a:cxn>
                <a:cxn ang="0">
                  <a:pos x="109" y="10"/>
                </a:cxn>
                <a:cxn ang="0">
                  <a:pos x="105" y="61"/>
                </a:cxn>
                <a:cxn ang="0">
                  <a:pos x="111" y="61"/>
                </a:cxn>
                <a:cxn ang="0">
                  <a:pos x="139" y="61"/>
                </a:cxn>
                <a:cxn ang="0">
                  <a:pos x="139" y="68"/>
                </a:cxn>
                <a:cxn ang="0">
                  <a:pos x="137" y="103"/>
                </a:cxn>
                <a:cxn ang="0">
                  <a:pos x="135" y="103"/>
                </a:cxn>
                <a:cxn ang="0">
                  <a:pos x="112" y="103"/>
                </a:cxn>
                <a:cxn ang="0">
                  <a:pos x="100" y="103"/>
                </a:cxn>
                <a:cxn ang="0">
                  <a:pos x="98" y="119"/>
                </a:cxn>
                <a:cxn ang="0">
                  <a:pos x="93" y="197"/>
                </a:cxn>
                <a:cxn ang="0">
                  <a:pos x="91" y="202"/>
                </a:cxn>
                <a:cxn ang="0">
                  <a:pos x="91" y="219"/>
                </a:cxn>
                <a:cxn ang="0">
                  <a:pos x="95" y="227"/>
                </a:cxn>
                <a:cxn ang="0">
                  <a:pos x="100" y="232"/>
                </a:cxn>
                <a:cxn ang="0">
                  <a:pos x="112" y="234"/>
                </a:cxn>
                <a:cxn ang="0">
                  <a:pos x="118" y="234"/>
                </a:cxn>
                <a:cxn ang="0">
                  <a:pos x="121" y="234"/>
                </a:cxn>
                <a:cxn ang="0">
                  <a:pos x="125" y="234"/>
                </a:cxn>
                <a:cxn ang="0">
                  <a:pos x="121" y="263"/>
                </a:cxn>
                <a:cxn ang="0">
                  <a:pos x="121" y="279"/>
                </a:cxn>
                <a:cxn ang="0">
                  <a:pos x="107" y="281"/>
                </a:cxn>
                <a:cxn ang="0">
                  <a:pos x="98" y="283"/>
                </a:cxn>
                <a:cxn ang="0">
                  <a:pos x="93" y="283"/>
                </a:cxn>
                <a:cxn ang="0">
                  <a:pos x="79" y="283"/>
                </a:cxn>
                <a:cxn ang="0">
                  <a:pos x="70" y="283"/>
                </a:cxn>
                <a:cxn ang="0">
                  <a:pos x="42" y="278"/>
                </a:cxn>
                <a:cxn ang="0">
                  <a:pos x="28" y="265"/>
                </a:cxn>
                <a:cxn ang="0">
                  <a:pos x="23" y="255"/>
                </a:cxn>
                <a:cxn ang="0">
                  <a:pos x="21" y="216"/>
                </a:cxn>
                <a:cxn ang="0">
                  <a:pos x="23" y="176"/>
                </a:cxn>
                <a:cxn ang="0">
                  <a:pos x="28" y="105"/>
                </a:cxn>
                <a:cxn ang="0">
                  <a:pos x="28" y="103"/>
                </a:cxn>
                <a:cxn ang="0">
                  <a:pos x="10" y="103"/>
                </a:cxn>
                <a:cxn ang="0">
                  <a:pos x="0" y="103"/>
                </a:cxn>
              </a:cxnLst>
              <a:rect l="0" t="0" r="r" b="b"/>
              <a:pathLst>
                <a:path w="141" h="283">
                  <a:moveTo>
                    <a:pt x="0" y="103"/>
                  </a:moveTo>
                  <a:lnTo>
                    <a:pt x="0" y="98"/>
                  </a:lnTo>
                  <a:lnTo>
                    <a:pt x="2" y="79"/>
                  </a:lnTo>
                  <a:lnTo>
                    <a:pt x="2" y="63"/>
                  </a:lnTo>
                  <a:lnTo>
                    <a:pt x="3" y="61"/>
                  </a:lnTo>
                  <a:lnTo>
                    <a:pt x="7" y="61"/>
                  </a:lnTo>
                  <a:lnTo>
                    <a:pt x="21" y="61"/>
                  </a:lnTo>
                  <a:lnTo>
                    <a:pt x="32" y="61"/>
                  </a:lnTo>
                  <a:lnTo>
                    <a:pt x="33" y="61"/>
                  </a:lnTo>
                  <a:lnTo>
                    <a:pt x="33" y="52"/>
                  </a:lnTo>
                  <a:lnTo>
                    <a:pt x="35" y="24"/>
                  </a:lnTo>
                  <a:lnTo>
                    <a:pt x="37" y="1"/>
                  </a:lnTo>
                  <a:lnTo>
                    <a:pt x="39" y="0"/>
                  </a:lnTo>
                  <a:lnTo>
                    <a:pt x="49" y="0"/>
                  </a:lnTo>
                  <a:lnTo>
                    <a:pt x="83" y="0"/>
                  </a:lnTo>
                  <a:lnTo>
                    <a:pt x="109" y="0"/>
                  </a:lnTo>
                  <a:lnTo>
                    <a:pt x="111" y="0"/>
                  </a:lnTo>
                  <a:lnTo>
                    <a:pt x="109" y="10"/>
                  </a:lnTo>
                  <a:lnTo>
                    <a:pt x="107" y="38"/>
                  </a:lnTo>
                  <a:lnTo>
                    <a:pt x="105" y="61"/>
                  </a:lnTo>
                  <a:lnTo>
                    <a:pt x="105" y="61"/>
                  </a:lnTo>
                  <a:lnTo>
                    <a:pt x="111" y="61"/>
                  </a:lnTo>
                  <a:lnTo>
                    <a:pt x="126" y="61"/>
                  </a:lnTo>
                  <a:lnTo>
                    <a:pt x="139" y="61"/>
                  </a:lnTo>
                  <a:lnTo>
                    <a:pt x="141" y="61"/>
                  </a:lnTo>
                  <a:lnTo>
                    <a:pt x="139" y="68"/>
                  </a:lnTo>
                  <a:lnTo>
                    <a:pt x="137" y="88"/>
                  </a:lnTo>
                  <a:lnTo>
                    <a:pt x="137" y="103"/>
                  </a:lnTo>
                  <a:lnTo>
                    <a:pt x="137" y="103"/>
                  </a:lnTo>
                  <a:lnTo>
                    <a:pt x="135" y="103"/>
                  </a:lnTo>
                  <a:lnTo>
                    <a:pt x="130" y="103"/>
                  </a:lnTo>
                  <a:lnTo>
                    <a:pt x="112" y="103"/>
                  </a:lnTo>
                  <a:lnTo>
                    <a:pt x="100" y="103"/>
                  </a:lnTo>
                  <a:lnTo>
                    <a:pt x="100" y="103"/>
                  </a:lnTo>
                  <a:lnTo>
                    <a:pt x="98" y="107"/>
                  </a:lnTo>
                  <a:lnTo>
                    <a:pt x="98" y="119"/>
                  </a:lnTo>
                  <a:lnTo>
                    <a:pt x="95" y="163"/>
                  </a:lnTo>
                  <a:lnTo>
                    <a:pt x="93" y="197"/>
                  </a:lnTo>
                  <a:lnTo>
                    <a:pt x="93" y="198"/>
                  </a:lnTo>
                  <a:lnTo>
                    <a:pt x="91" y="202"/>
                  </a:lnTo>
                  <a:lnTo>
                    <a:pt x="91" y="209"/>
                  </a:lnTo>
                  <a:lnTo>
                    <a:pt x="91" y="219"/>
                  </a:lnTo>
                  <a:lnTo>
                    <a:pt x="93" y="227"/>
                  </a:lnTo>
                  <a:lnTo>
                    <a:pt x="95" y="227"/>
                  </a:lnTo>
                  <a:lnTo>
                    <a:pt x="97" y="230"/>
                  </a:lnTo>
                  <a:lnTo>
                    <a:pt x="100" y="232"/>
                  </a:lnTo>
                  <a:lnTo>
                    <a:pt x="104" y="234"/>
                  </a:lnTo>
                  <a:lnTo>
                    <a:pt x="112" y="234"/>
                  </a:lnTo>
                  <a:lnTo>
                    <a:pt x="116" y="234"/>
                  </a:lnTo>
                  <a:lnTo>
                    <a:pt x="118" y="234"/>
                  </a:lnTo>
                  <a:lnTo>
                    <a:pt x="119" y="234"/>
                  </a:lnTo>
                  <a:lnTo>
                    <a:pt x="121" y="234"/>
                  </a:lnTo>
                  <a:lnTo>
                    <a:pt x="123" y="234"/>
                  </a:lnTo>
                  <a:lnTo>
                    <a:pt x="125" y="234"/>
                  </a:lnTo>
                  <a:lnTo>
                    <a:pt x="123" y="242"/>
                  </a:lnTo>
                  <a:lnTo>
                    <a:pt x="121" y="263"/>
                  </a:lnTo>
                  <a:lnTo>
                    <a:pt x="121" y="279"/>
                  </a:lnTo>
                  <a:lnTo>
                    <a:pt x="121" y="279"/>
                  </a:lnTo>
                  <a:lnTo>
                    <a:pt x="114" y="281"/>
                  </a:lnTo>
                  <a:lnTo>
                    <a:pt x="107" y="281"/>
                  </a:lnTo>
                  <a:lnTo>
                    <a:pt x="100" y="283"/>
                  </a:lnTo>
                  <a:lnTo>
                    <a:pt x="98" y="283"/>
                  </a:lnTo>
                  <a:lnTo>
                    <a:pt x="97" y="283"/>
                  </a:lnTo>
                  <a:lnTo>
                    <a:pt x="93" y="283"/>
                  </a:lnTo>
                  <a:lnTo>
                    <a:pt x="86" y="283"/>
                  </a:lnTo>
                  <a:lnTo>
                    <a:pt x="79" y="283"/>
                  </a:lnTo>
                  <a:lnTo>
                    <a:pt x="77" y="283"/>
                  </a:lnTo>
                  <a:lnTo>
                    <a:pt x="70" y="283"/>
                  </a:lnTo>
                  <a:lnTo>
                    <a:pt x="60" y="283"/>
                  </a:lnTo>
                  <a:lnTo>
                    <a:pt x="42" y="278"/>
                  </a:lnTo>
                  <a:lnTo>
                    <a:pt x="30" y="269"/>
                  </a:lnTo>
                  <a:lnTo>
                    <a:pt x="28" y="265"/>
                  </a:lnTo>
                  <a:lnTo>
                    <a:pt x="26" y="263"/>
                  </a:lnTo>
                  <a:lnTo>
                    <a:pt x="23" y="255"/>
                  </a:lnTo>
                  <a:lnTo>
                    <a:pt x="21" y="244"/>
                  </a:lnTo>
                  <a:lnTo>
                    <a:pt x="21" y="216"/>
                  </a:lnTo>
                  <a:lnTo>
                    <a:pt x="23" y="188"/>
                  </a:lnTo>
                  <a:lnTo>
                    <a:pt x="23" y="176"/>
                  </a:lnTo>
                  <a:lnTo>
                    <a:pt x="26" y="137"/>
                  </a:lnTo>
                  <a:lnTo>
                    <a:pt x="28" y="105"/>
                  </a:lnTo>
                  <a:lnTo>
                    <a:pt x="30" y="103"/>
                  </a:lnTo>
                  <a:lnTo>
                    <a:pt x="28" y="103"/>
                  </a:lnTo>
                  <a:lnTo>
                    <a:pt x="25" y="103"/>
                  </a:lnTo>
                  <a:lnTo>
                    <a:pt x="10" y="103"/>
                  </a:lnTo>
                  <a:lnTo>
                    <a:pt x="0" y="103"/>
                  </a:lnTo>
                  <a:lnTo>
                    <a:pt x="0" y="103"/>
                  </a:lnTo>
                  <a:lnTo>
                    <a:pt x="0" y="103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5" name="Freeform 21"/>
            <p:cNvSpPr>
              <a:spLocks noEditPoints="1"/>
            </p:cNvSpPr>
            <p:nvPr/>
          </p:nvSpPr>
          <p:spPr bwMode="auto">
            <a:xfrm>
              <a:off x="5046" y="2535"/>
              <a:ext cx="96" cy="294"/>
            </a:xfrm>
            <a:custGeom>
              <a:avLst/>
              <a:gdLst/>
              <a:ahLst/>
              <a:cxnLst>
                <a:cxn ang="0">
                  <a:pos x="21" y="58"/>
                </a:cxn>
                <a:cxn ang="0">
                  <a:pos x="21" y="49"/>
                </a:cxn>
                <a:cxn ang="0">
                  <a:pos x="22" y="23"/>
                </a:cxn>
                <a:cxn ang="0">
                  <a:pos x="24" y="2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68" y="0"/>
                </a:cxn>
                <a:cxn ang="0">
                  <a:pos x="95" y="0"/>
                </a:cxn>
                <a:cxn ang="0">
                  <a:pos x="96" y="0"/>
                </a:cxn>
                <a:cxn ang="0">
                  <a:pos x="95" y="10"/>
                </a:cxn>
                <a:cxn ang="0">
                  <a:pos x="93" y="37"/>
                </a:cxn>
                <a:cxn ang="0">
                  <a:pos x="91" y="58"/>
                </a:cxn>
                <a:cxn ang="0">
                  <a:pos x="91" y="58"/>
                </a:cxn>
                <a:cxn ang="0">
                  <a:pos x="89" y="58"/>
                </a:cxn>
                <a:cxn ang="0">
                  <a:pos x="79" y="58"/>
                </a:cxn>
                <a:cxn ang="0">
                  <a:pos x="47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0" y="294"/>
                </a:cxn>
                <a:cxn ang="0">
                  <a:pos x="0" y="290"/>
                </a:cxn>
                <a:cxn ang="0">
                  <a:pos x="1" y="260"/>
                </a:cxn>
                <a:cxn ang="0">
                  <a:pos x="10" y="160"/>
                </a:cxn>
                <a:cxn ang="0">
                  <a:pos x="17" y="82"/>
                </a:cxn>
                <a:cxn ang="0">
                  <a:pos x="19" y="77"/>
                </a:cxn>
                <a:cxn ang="0">
                  <a:pos x="30" y="77"/>
                </a:cxn>
                <a:cxn ang="0">
                  <a:pos x="61" y="77"/>
                </a:cxn>
                <a:cxn ang="0">
                  <a:pos x="88" y="77"/>
                </a:cxn>
                <a:cxn ang="0">
                  <a:pos x="89" y="77"/>
                </a:cxn>
                <a:cxn ang="0">
                  <a:pos x="88" y="82"/>
                </a:cxn>
                <a:cxn ang="0">
                  <a:pos x="86" y="112"/>
                </a:cxn>
                <a:cxn ang="0">
                  <a:pos x="77" y="213"/>
                </a:cxn>
                <a:cxn ang="0">
                  <a:pos x="72" y="290"/>
                </a:cxn>
                <a:cxn ang="0">
                  <a:pos x="72" y="294"/>
                </a:cxn>
                <a:cxn ang="0">
                  <a:pos x="70" y="294"/>
                </a:cxn>
                <a:cxn ang="0">
                  <a:pos x="59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96" h="294">
                  <a:moveTo>
                    <a:pt x="21" y="58"/>
                  </a:moveTo>
                  <a:lnTo>
                    <a:pt x="21" y="49"/>
                  </a:lnTo>
                  <a:lnTo>
                    <a:pt x="22" y="23"/>
                  </a:lnTo>
                  <a:lnTo>
                    <a:pt x="24" y="2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10"/>
                  </a:lnTo>
                  <a:lnTo>
                    <a:pt x="93" y="37"/>
                  </a:lnTo>
                  <a:lnTo>
                    <a:pt x="91" y="58"/>
                  </a:lnTo>
                  <a:lnTo>
                    <a:pt x="91" y="58"/>
                  </a:lnTo>
                  <a:lnTo>
                    <a:pt x="89" y="58"/>
                  </a:lnTo>
                  <a:lnTo>
                    <a:pt x="79" y="58"/>
                  </a:lnTo>
                  <a:lnTo>
                    <a:pt x="47" y="58"/>
                  </a:lnTo>
                  <a:lnTo>
                    <a:pt x="21" y="58"/>
                  </a:lnTo>
                  <a:lnTo>
                    <a:pt x="21" y="58"/>
                  </a:lnTo>
                  <a:lnTo>
                    <a:pt x="21" y="58"/>
                  </a:lnTo>
                  <a:lnTo>
                    <a:pt x="21" y="58"/>
                  </a:lnTo>
                  <a:close/>
                  <a:moveTo>
                    <a:pt x="0" y="294"/>
                  </a:moveTo>
                  <a:lnTo>
                    <a:pt x="0" y="290"/>
                  </a:lnTo>
                  <a:lnTo>
                    <a:pt x="1" y="260"/>
                  </a:lnTo>
                  <a:lnTo>
                    <a:pt x="10" y="160"/>
                  </a:lnTo>
                  <a:lnTo>
                    <a:pt x="17" y="82"/>
                  </a:lnTo>
                  <a:lnTo>
                    <a:pt x="19" y="77"/>
                  </a:lnTo>
                  <a:lnTo>
                    <a:pt x="30" y="77"/>
                  </a:lnTo>
                  <a:lnTo>
                    <a:pt x="61" y="77"/>
                  </a:lnTo>
                  <a:lnTo>
                    <a:pt x="88" y="77"/>
                  </a:lnTo>
                  <a:lnTo>
                    <a:pt x="89" y="77"/>
                  </a:lnTo>
                  <a:lnTo>
                    <a:pt x="88" y="82"/>
                  </a:lnTo>
                  <a:lnTo>
                    <a:pt x="86" y="112"/>
                  </a:lnTo>
                  <a:lnTo>
                    <a:pt x="77" y="213"/>
                  </a:lnTo>
                  <a:lnTo>
                    <a:pt x="72" y="290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6" name="Freeform 22"/>
            <p:cNvSpPr>
              <a:spLocks/>
            </p:cNvSpPr>
            <p:nvPr/>
          </p:nvSpPr>
          <p:spPr bwMode="auto">
            <a:xfrm>
              <a:off x="5167" y="2607"/>
              <a:ext cx="221" cy="222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10" y="88"/>
                </a:cxn>
                <a:cxn ang="0">
                  <a:pos x="19" y="5"/>
                </a:cxn>
                <a:cxn ang="0">
                  <a:pos x="61" y="5"/>
                </a:cxn>
                <a:cxn ang="0">
                  <a:pos x="90" y="5"/>
                </a:cxn>
                <a:cxn ang="0">
                  <a:pos x="86" y="23"/>
                </a:cxn>
                <a:cxn ang="0">
                  <a:pos x="86" y="33"/>
                </a:cxn>
                <a:cxn ang="0">
                  <a:pos x="91" y="28"/>
                </a:cxn>
                <a:cxn ang="0">
                  <a:pos x="112" y="12"/>
                </a:cxn>
                <a:cxn ang="0">
                  <a:pos x="123" y="5"/>
                </a:cxn>
                <a:cxn ang="0">
                  <a:pos x="151" y="2"/>
                </a:cxn>
                <a:cxn ang="0">
                  <a:pos x="160" y="2"/>
                </a:cxn>
                <a:cxn ang="0">
                  <a:pos x="192" y="7"/>
                </a:cxn>
                <a:cxn ang="0">
                  <a:pos x="209" y="19"/>
                </a:cxn>
                <a:cxn ang="0">
                  <a:pos x="214" y="32"/>
                </a:cxn>
                <a:cxn ang="0">
                  <a:pos x="221" y="61"/>
                </a:cxn>
                <a:cxn ang="0">
                  <a:pos x="220" y="84"/>
                </a:cxn>
                <a:cxn ang="0">
                  <a:pos x="213" y="169"/>
                </a:cxn>
                <a:cxn ang="0">
                  <a:pos x="209" y="222"/>
                </a:cxn>
                <a:cxn ang="0">
                  <a:pos x="197" y="222"/>
                </a:cxn>
                <a:cxn ang="0">
                  <a:pos x="137" y="222"/>
                </a:cxn>
                <a:cxn ang="0">
                  <a:pos x="137" y="220"/>
                </a:cxn>
                <a:cxn ang="0">
                  <a:pos x="142" y="155"/>
                </a:cxn>
                <a:cxn ang="0">
                  <a:pos x="148" y="112"/>
                </a:cxn>
                <a:cxn ang="0">
                  <a:pos x="148" y="95"/>
                </a:cxn>
                <a:cxn ang="0">
                  <a:pos x="144" y="67"/>
                </a:cxn>
                <a:cxn ang="0">
                  <a:pos x="141" y="60"/>
                </a:cxn>
                <a:cxn ang="0">
                  <a:pos x="134" y="56"/>
                </a:cxn>
                <a:cxn ang="0">
                  <a:pos x="123" y="54"/>
                </a:cxn>
                <a:cxn ang="0">
                  <a:pos x="112" y="54"/>
                </a:cxn>
                <a:cxn ang="0">
                  <a:pos x="98" y="61"/>
                </a:cxn>
                <a:cxn ang="0">
                  <a:pos x="91" y="69"/>
                </a:cxn>
                <a:cxn ang="0">
                  <a:pos x="83" y="86"/>
                </a:cxn>
                <a:cxn ang="0">
                  <a:pos x="81" y="105"/>
                </a:cxn>
                <a:cxn ang="0">
                  <a:pos x="79" y="125"/>
                </a:cxn>
                <a:cxn ang="0">
                  <a:pos x="70" y="220"/>
                </a:cxn>
                <a:cxn ang="0">
                  <a:pos x="68" y="222"/>
                </a:cxn>
                <a:cxn ang="0">
                  <a:pos x="26" y="222"/>
                </a:cxn>
                <a:cxn ang="0">
                  <a:pos x="0" y="222"/>
                </a:cxn>
              </a:cxnLst>
              <a:rect l="0" t="0" r="r" b="b"/>
              <a:pathLst>
                <a:path w="221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0" y="88"/>
                  </a:lnTo>
                  <a:lnTo>
                    <a:pt x="18" y="10"/>
                  </a:lnTo>
                  <a:lnTo>
                    <a:pt x="19" y="5"/>
                  </a:lnTo>
                  <a:lnTo>
                    <a:pt x="30" y="5"/>
                  </a:lnTo>
                  <a:lnTo>
                    <a:pt x="61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6" y="23"/>
                  </a:lnTo>
                  <a:lnTo>
                    <a:pt x="86" y="33"/>
                  </a:lnTo>
                  <a:lnTo>
                    <a:pt x="86" y="33"/>
                  </a:lnTo>
                  <a:lnTo>
                    <a:pt x="88" y="32"/>
                  </a:lnTo>
                  <a:lnTo>
                    <a:pt x="91" y="28"/>
                  </a:lnTo>
                  <a:lnTo>
                    <a:pt x="102" y="19"/>
                  </a:lnTo>
                  <a:lnTo>
                    <a:pt x="112" y="12"/>
                  </a:lnTo>
                  <a:lnTo>
                    <a:pt x="116" y="9"/>
                  </a:lnTo>
                  <a:lnTo>
                    <a:pt x="123" y="5"/>
                  </a:lnTo>
                  <a:lnTo>
                    <a:pt x="137" y="2"/>
                  </a:lnTo>
                  <a:lnTo>
                    <a:pt x="151" y="2"/>
                  </a:lnTo>
                  <a:lnTo>
                    <a:pt x="155" y="0"/>
                  </a:lnTo>
                  <a:lnTo>
                    <a:pt x="160" y="2"/>
                  </a:lnTo>
                  <a:lnTo>
                    <a:pt x="172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09" y="19"/>
                  </a:lnTo>
                  <a:lnTo>
                    <a:pt x="211" y="23"/>
                  </a:lnTo>
                  <a:lnTo>
                    <a:pt x="214" y="32"/>
                  </a:lnTo>
                  <a:lnTo>
                    <a:pt x="218" y="39"/>
                  </a:lnTo>
                  <a:lnTo>
                    <a:pt x="221" y="61"/>
                  </a:lnTo>
                  <a:lnTo>
                    <a:pt x="221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09" y="220"/>
                  </a:lnTo>
                  <a:lnTo>
                    <a:pt x="209" y="222"/>
                  </a:lnTo>
                  <a:lnTo>
                    <a:pt x="207" y="222"/>
                  </a:lnTo>
                  <a:lnTo>
                    <a:pt x="197" y="222"/>
                  </a:lnTo>
                  <a:lnTo>
                    <a:pt x="163" y="222"/>
                  </a:lnTo>
                  <a:lnTo>
                    <a:pt x="137" y="222"/>
                  </a:lnTo>
                  <a:lnTo>
                    <a:pt x="137" y="222"/>
                  </a:lnTo>
                  <a:lnTo>
                    <a:pt x="137" y="220"/>
                  </a:lnTo>
                  <a:lnTo>
                    <a:pt x="137" y="206"/>
                  </a:lnTo>
                  <a:lnTo>
                    <a:pt x="142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6" y="77"/>
                  </a:lnTo>
                  <a:lnTo>
                    <a:pt x="144" y="67"/>
                  </a:lnTo>
                  <a:lnTo>
                    <a:pt x="144" y="63"/>
                  </a:lnTo>
                  <a:lnTo>
                    <a:pt x="141" y="60"/>
                  </a:lnTo>
                  <a:lnTo>
                    <a:pt x="137" y="58"/>
                  </a:lnTo>
                  <a:lnTo>
                    <a:pt x="134" y="56"/>
                  </a:lnTo>
                  <a:lnTo>
                    <a:pt x="128" y="54"/>
                  </a:lnTo>
                  <a:lnTo>
                    <a:pt x="123" y="54"/>
                  </a:lnTo>
                  <a:lnTo>
                    <a:pt x="121" y="53"/>
                  </a:lnTo>
                  <a:lnTo>
                    <a:pt x="112" y="54"/>
                  </a:lnTo>
                  <a:lnTo>
                    <a:pt x="107" y="56"/>
                  </a:lnTo>
                  <a:lnTo>
                    <a:pt x="98" y="61"/>
                  </a:lnTo>
                  <a:lnTo>
                    <a:pt x="93" y="65"/>
                  </a:lnTo>
                  <a:lnTo>
                    <a:pt x="91" y="69"/>
                  </a:lnTo>
                  <a:lnTo>
                    <a:pt x="88" y="74"/>
                  </a:lnTo>
                  <a:lnTo>
                    <a:pt x="83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79" y="109"/>
                  </a:lnTo>
                  <a:lnTo>
                    <a:pt x="79" y="125"/>
                  </a:lnTo>
                  <a:lnTo>
                    <a:pt x="74" y="179"/>
                  </a:lnTo>
                  <a:lnTo>
                    <a:pt x="70" y="220"/>
                  </a:lnTo>
                  <a:lnTo>
                    <a:pt x="70" y="222"/>
                  </a:lnTo>
                  <a:lnTo>
                    <a:pt x="68" y="222"/>
                  </a:lnTo>
                  <a:lnTo>
                    <a:pt x="58" y="222"/>
                  </a:lnTo>
                  <a:lnTo>
                    <a:pt x="26" y="222"/>
                  </a:lnTo>
                  <a:lnTo>
                    <a:pt x="0" y="222"/>
                  </a:lnTo>
                  <a:lnTo>
                    <a:pt x="0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7" name="Freeform 23"/>
            <p:cNvSpPr>
              <a:spLocks noEditPoints="1"/>
            </p:cNvSpPr>
            <p:nvPr/>
          </p:nvSpPr>
          <p:spPr bwMode="auto">
            <a:xfrm>
              <a:off x="5420" y="2607"/>
              <a:ext cx="239" cy="309"/>
            </a:xfrm>
            <a:custGeom>
              <a:avLst/>
              <a:gdLst/>
              <a:ahLst/>
              <a:cxnLst>
                <a:cxn ang="0">
                  <a:pos x="46" y="241"/>
                </a:cxn>
                <a:cxn ang="0">
                  <a:pos x="74" y="243"/>
                </a:cxn>
                <a:cxn ang="0">
                  <a:pos x="81" y="255"/>
                </a:cxn>
                <a:cxn ang="0">
                  <a:pos x="90" y="258"/>
                </a:cxn>
                <a:cxn ang="0">
                  <a:pos x="107" y="260"/>
                </a:cxn>
                <a:cxn ang="0">
                  <a:pos x="135" y="251"/>
                </a:cxn>
                <a:cxn ang="0">
                  <a:pos x="146" y="239"/>
                </a:cxn>
                <a:cxn ang="0">
                  <a:pos x="151" y="209"/>
                </a:cxn>
                <a:cxn ang="0">
                  <a:pos x="153" y="190"/>
                </a:cxn>
                <a:cxn ang="0">
                  <a:pos x="135" y="207"/>
                </a:cxn>
                <a:cxn ang="0">
                  <a:pos x="120" y="218"/>
                </a:cxn>
                <a:cxn ang="0">
                  <a:pos x="84" y="225"/>
                </a:cxn>
                <a:cxn ang="0">
                  <a:pos x="63" y="223"/>
                </a:cxn>
                <a:cxn ang="0">
                  <a:pos x="19" y="193"/>
                </a:cxn>
                <a:cxn ang="0">
                  <a:pos x="2" y="151"/>
                </a:cxn>
                <a:cxn ang="0">
                  <a:pos x="2" y="105"/>
                </a:cxn>
                <a:cxn ang="0">
                  <a:pos x="28" y="37"/>
                </a:cxn>
                <a:cxn ang="0">
                  <a:pos x="48" y="18"/>
                </a:cxn>
                <a:cxn ang="0">
                  <a:pos x="104" y="0"/>
                </a:cxn>
                <a:cxn ang="0">
                  <a:pos x="139" y="9"/>
                </a:cxn>
                <a:cxn ang="0">
                  <a:pos x="150" y="14"/>
                </a:cxn>
                <a:cxn ang="0">
                  <a:pos x="169" y="33"/>
                </a:cxn>
                <a:cxn ang="0">
                  <a:pos x="171" y="7"/>
                </a:cxn>
                <a:cxn ang="0">
                  <a:pos x="213" y="5"/>
                </a:cxn>
                <a:cxn ang="0">
                  <a:pos x="237" y="10"/>
                </a:cxn>
                <a:cxn ang="0">
                  <a:pos x="223" y="181"/>
                </a:cxn>
                <a:cxn ang="0">
                  <a:pos x="220" y="204"/>
                </a:cxn>
                <a:cxn ang="0">
                  <a:pos x="215" y="241"/>
                </a:cxn>
                <a:cxn ang="0">
                  <a:pos x="208" y="260"/>
                </a:cxn>
                <a:cxn ang="0">
                  <a:pos x="199" y="273"/>
                </a:cxn>
                <a:cxn ang="0">
                  <a:pos x="165" y="297"/>
                </a:cxn>
                <a:cxn ang="0">
                  <a:pos x="148" y="304"/>
                </a:cxn>
                <a:cxn ang="0">
                  <a:pos x="102" y="309"/>
                </a:cxn>
                <a:cxn ang="0">
                  <a:pos x="53" y="304"/>
                </a:cxn>
                <a:cxn ang="0">
                  <a:pos x="23" y="292"/>
                </a:cxn>
                <a:cxn ang="0">
                  <a:pos x="2" y="248"/>
                </a:cxn>
                <a:cxn ang="0">
                  <a:pos x="2" y="241"/>
                </a:cxn>
                <a:cxn ang="0">
                  <a:pos x="74" y="125"/>
                </a:cxn>
                <a:cxn ang="0">
                  <a:pos x="83" y="153"/>
                </a:cxn>
                <a:cxn ang="0">
                  <a:pos x="97" y="167"/>
                </a:cxn>
                <a:cxn ang="0">
                  <a:pos x="113" y="169"/>
                </a:cxn>
                <a:cxn ang="0">
                  <a:pos x="141" y="156"/>
                </a:cxn>
                <a:cxn ang="0">
                  <a:pos x="150" y="146"/>
                </a:cxn>
                <a:cxn ang="0">
                  <a:pos x="158" y="112"/>
                </a:cxn>
                <a:cxn ang="0">
                  <a:pos x="157" y="84"/>
                </a:cxn>
                <a:cxn ang="0">
                  <a:pos x="146" y="63"/>
                </a:cxn>
                <a:cxn ang="0">
                  <a:pos x="132" y="56"/>
                </a:cxn>
                <a:cxn ang="0">
                  <a:pos x="113" y="56"/>
                </a:cxn>
                <a:cxn ang="0">
                  <a:pos x="90" y="69"/>
                </a:cxn>
                <a:cxn ang="0">
                  <a:pos x="77" y="91"/>
                </a:cxn>
                <a:cxn ang="0">
                  <a:pos x="74" y="118"/>
                </a:cxn>
                <a:cxn ang="0">
                  <a:pos x="74" y="114"/>
                </a:cxn>
              </a:cxnLst>
              <a:rect l="0" t="0" r="r" b="b"/>
              <a:pathLst>
                <a:path w="239" h="309">
                  <a:moveTo>
                    <a:pt x="2" y="241"/>
                  </a:moveTo>
                  <a:lnTo>
                    <a:pt x="12" y="241"/>
                  </a:lnTo>
                  <a:lnTo>
                    <a:pt x="46" y="241"/>
                  </a:lnTo>
                  <a:lnTo>
                    <a:pt x="72" y="241"/>
                  </a:lnTo>
                  <a:lnTo>
                    <a:pt x="74" y="241"/>
                  </a:lnTo>
                  <a:lnTo>
                    <a:pt x="74" y="243"/>
                  </a:lnTo>
                  <a:lnTo>
                    <a:pt x="74" y="246"/>
                  </a:lnTo>
                  <a:lnTo>
                    <a:pt x="77" y="251"/>
                  </a:lnTo>
                  <a:lnTo>
                    <a:pt x="81" y="255"/>
                  </a:lnTo>
                  <a:lnTo>
                    <a:pt x="83" y="255"/>
                  </a:lnTo>
                  <a:lnTo>
                    <a:pt x="86" y="258"/>
                  </a:lnTo>
                  <a:lnTo>
                    <a:pt x="90" y="258"/>
                  </a:lnTo>
                  <a:lnTo>
                    <a:pt x="97" y="260"/>
                  </a:lnTo>
                  <a:lnTo>
                    <a:pt x="106" y="260"/>
                  </a:lnTo>
                  <a:lnTo>
                    <a:pt x="107" y="260"/>
                  </a:lnTo>
                  <a:lnTo>
                    <a:pt x="114" y="260"/>
                  </a:lnTo>
                  <a:lnTo>
                    <a:pt x="127" y="257"/>
                  </a:lnTo>
                  <a:lnTo>
                    <a:pt x="135" y="251"/>
                  </a:lnTo>
                  <a:lnTo>
                    <a:pt x="139" y="250"/>
                  </a:lnTo>
                  <a:lnTo>
                    <a:pt x="142" y="244"/>
                  </a:lnTo>
                  <a:lnTo>
                    <a:pt x="146" y="239"/>
                  </a:lnTo>
                  <a:lnTo>
                    <a:pt x="150" y="225"/>
                  </a:lnTo>
                  <a:lnTo>
                    <a:pt x="151" y="213"/>
                  </a:lnTo>
                  <a:lnTo>
                    <a:pt x="151" y="209"/>
                  </a:lnTo>
                  <a:lnTo>
                    <a:pt x="151" y="199"/>
                  </a:lnTo>
                  <a:lnTo>
                    <a:pt x="151" y="192"/>
                  </a:lnTo>
                  <a:lnTo>
                    <a:pt x="153" y="190"/>
                  </a:lnTo>
                  <a:lnTo>
                    <a:pt x="150" y="193"/>
                  </a:lnTo>
                  <a:lnTo>
                    <a:pt x="146" y="199"/>
                  </a:lnTo>
                  <a:lnTo>
                    <a:pt x="135" y="207"/>
                  </a:lnTo>
                  <a:lnTo>
                    <a:pt x="125" y="214"/>
                  </a:lnTo>
                  <a:lnTo>
                    <a:pt x="123" y="216"/>
                  </a:lnTo>
                  <a:lnTo>
                    <a:pt x="120" y="218"/>
                  </a:lnTo>
                  <a:lnTo>
                    <a:pt x="113" y="222"/>
                  </a:lnTo>
                  <a:lnTo>
                    <a:pt x="99" y="225"/>
                  </a:lnTo>
                  <a:lnTo>
                    <a:pt x="84" y="225"/>
                  </a:lnTo>
                  <a:lnTo>
                    <a:pt x="83" y="225"/>
                  </a:lnTo>
                  <a:lnTo>
                    <a:pt x="76" y="225"/>
                  </a:lnTo>
                  <a:lnTo>
                    <a:pt x="63" y="223"/>
                  </a:lnTo>
                  <a:lnTo>
                    <a:pt x="41" y="214"/>
                  </a:lnTo>
                  <a:lnTo>
                    <a:pt x="23" y="199"/>
                  </a:lnTo>
                  <a:lnTo>
                    <a:pt x="19" y="193"/>
                  </a:lnTo>
                  <a:lnTo>
                    <a:pt x="16" y="188"/>
                  </a:lnTo>
                  <a:lnTo>
                    <a:pt x="9" y="178"/>
                  </a:lnTo>
                  <a:lnTo>
                    <a:pt x="2" y="151"/>
                  </a:lnTo>
                  <a:lnTo>
                    <a:pt x="0" y="121"/>
                  </a:lnTo>
                  <a:lnTo>
                    <a:pt x="2" y="112"/>
                  </a:lnTo>
                  <a:lnTo>
                    <a:pt x="2" y="105"/>
                  </a:lnTo>
                  <a:lnTo>
                    <a:pt x="4" y="90"/>
                  </a:lnTo>
                  <a:lnTo>
                    <a:pt x="14" y="61"/>
                  </a:lnTo>
                  <a:lnTo>
                    <a:pt x="28" y="37"/>
                  </a:lnTo>
                  <a:lnTo>
                    <a:pt x="33" y="30"/>
                  </a:lnTo>
                  <a:lnTo>
                    <a:pt x="37" y="26"/>
                  </a:lnTo>
                  <a:lnTo>
                    <a:pt x="48" y="18"/>
                  </a:lnTo>
                  <a:lnTo>
                    <a:pt x="70" y="7"/>
                  </a:lnTo>
                  <a:lnTo>
                    <a:pt x="97" y="2"/>
                  </a:lnTo>
                  <a:lnTo>
                    <a:pt x="104" y="0"/>
                  </a:lnTo>
                  <a:lnTo>
                    <a:pt x="113" y="2"/>
                  </a:lnTo>
                  <a:lnTo>
                    <a:pt x="127" y="3"/>
                  </a:lnTo>
                  <a:lnTo>
                    <a:pt x="139" y="9"/>
                  </a:lnTo>
                  <a:lnTo>
                    <a:pt x="142" y="9"/>
                  </a:lnTo>
                  <a:lnTo>
                    <a:pt x="144" y="10"/>
                  </a:lnTo>
                  <a:lnTo>
                    <a:pt x="150" y="14"/>
                  </a:lnTo>
                  <a:lnTo>
                    <a:pt x="158" y="23"/>
                  </a:lnTo>
                  <a:lnTo>
                    <a:pt x="165" y="32"/>
                  </a:lnTo>
                  <a:lnTo>
                    <a:pt x="169" y="33"/>
                  </a:lnTo>
                  <a:lnTo>
                    <a:pt x="169" y="30"/>
                  </a:lnTo>
                  <a:lnTo>
                    <a:pt x="171" y="18"/>
                  </a:lnTo>
                  <a:lnTo>
                    <a:pt x="171" y="7"/>
                  </a:lnTo>
                  <a:lnTo>
                    <a:pt x="172" y="5"/>
                  </a:lnTo>
                  <a:lnTo>
                    <a:pt x="181" y="5"/>
                  </a:lnTo>
                  <a:lnTo>
                    <a:pt x="213" y="5"/>
                  </a:lnTo>
                  <a:lnTo>
                    <a:pt x="237" y="5"/>
                  </a:lnTo>
                  <a:lnTo>
                    <a:pt x="239" y="5"/>
                  </a:lnTo>
                  <a:lnTo>
                    <a:pt x="237" y="10"/>
                  </a:lnTo>
                  <a:lnTo>
                    <a:pt x="236" y="33"/>
                  </a:lnTo>
                  <a:lnTo>
                    <a:pt x="229" y="118"/>
                  </a:lnTo>
                  <a:lnTo>
                    <a:pt x="223" y="181"/>
                  </a:lnTo>
                  <a:lnTo>
                    <a:pt x="223" y="185"/>
                  </a:lnTo>
                  <a:lnTo>
                    <a:pt x="222" y="192"/>
                  </a:lnTo>
                  <a:lnTo>
                    <a:pt x="220" y="204"/>
                  </a:lnTo>
                  <a:lnTo>
                    <a:pt x="218" y="223"/>
                  </a:lnTo>
                  <a:lnTo>
                    <a:pt x="215" y="239"/>
                  </a:lnTo>
                  <a:lnTo>
                    <a:pt x="215" y="241"/>
                  </a:lnTo>
                  <a:lnTo>
                    <a:pt x="213" y="244"/>
                  </a:lnTo>
                  <a:lnTo>
                    <a:pt x="211" y="250"/>
                  </a:lnTo>
                  <a:lnTo>
                    <a:pt x="208" y="260"/>
                  </a:lnTo>
                  <a:lnTo>
                    <a:pt x="202" y="267"/>
                  </a:lnTo>
                  <a:lnTo>
                    <a:pt x="202" y="269"/>
                  </a:lnTo>
                  <a:lnTo>
                    <a:pt x="199" y="273"/>
                  </a:lnTo>
                  <a:lnTo>
                    <a:pt x="193" y="280"/>
                  </a:lnTo>
                  <a:lnTo>
                    <a:pt x="181" y="290"/>
                  </a:lnTo>
                  <a:lnTo>
                    <a:pt x="165" y="297"/>
                  </a:lnTo>
                  <a:lnTo>
                    <a:pt x="162" y="299"/>
                  </a:lnTo>
                  <a:lnTo>
                    <a:pt x="157" y="301"/>
                  </a:lnTo>
                  <a:lnTo>
                    <a:pt x="148" y="304"/>
                  </a:lnTo>
                  <a:lnTo>
                    <a:pt x="128" y="308"/>
                  </a:lnTo>
                  <a:lnTo>
                    <a:pt x="107" y="309"/>
                  </a:lnTo>
                  <a:lnTo>
                    <a:pt x="102" y="309"/>
                  </a:lnTo>
                  <a:lnTo>
                    <a:pt x="93" y="309"/>
                  </a:lnTo>
                  <a:lnTo>
                    <a:pt x="79" y="309"/>
                  </a:lnTo>
                  <a:lnTo>
                    <a:pt x="53" y="304"/>
                  </a:lnTo>
                  <a:lnTo>
                    <a:pt x="32" y="297"/>
                  </a:lnTo>
                  <a:lnTo>
                    <a:pt x="28" y="294"/>
                  </a:lnTo>
                  <a:lnTo>
                    <a:pt x="23" y="292"/>
                  </a:lnTo>
                  <a:lnTo>
                    <a:pt x="18" y="285"/>
                  </a:lnTo>
                  <a:lnTo>
                    <a:pt x="7" y="267"/>
                  </a:lnTo>
                  <a:lnTo>
                    <a:pt x="2" y="248"/>
                  </a:lnTo>
                  <a:lnTo>
                    <a:pt x="2" y="241"/>
                  </a:lnTo>
                  <a:lnTo>
                    <a:pt x="2" y="241"/>
                  </a:lnTo>
                  <a:lnTo>
                    <a:pt x="2" y="241"/>
                  </a:lnTo>
                  <a:close/>
                  <a:moveTo>
                    <a:pt x="76" y="112"/>
                  </a:moveTo>
                  <a:lnTo>
                    <a:pt x="74" y="118"/>
                  </a:lnTo>
                  <a:lnTo>
                    <a:pt x="74" y="125"/>
                  </a:lnTo>
                  <a:lnTo>
                    <a:pt x="76" y="139"/>
                  </a:lnTo>
                  <a:lnTo>
                    <a:pt x="81" y="151"/>
                  </a:lnTo>
                  <a:lnTo>
                    <a:pt x="83" y="153"/>
                  </a:lnTo>
                  <a:lnTo>
                    <a:pt x="84" y="156"/>
                  </a:lnTo>
                  <a:lnTo>
                    <a:pt x="88" y="160"/>
                  </a:lnTo>
                  <a:lnTo>
                    <a:pt x="97" y="167"/>
                  </a:lnTo>
                  <a:lnTo>
                    <a:pt x="107" y="169"/>
                  </a:lnTo>
                  <a:lnTo>
                    <a:pt x="111" y="169"/>
                  </a:lnTo>
                  <a:lnTo>
                    <a:pt x="113" y="169"/>
                  </a:lnTo>
                  <a:lnTo>
                    <a:pt x="120" y="169"/>
                  </a:lnTo>
                  <a:lnTo>
                    <a:pt x="132" y="163"/>
                  </a:lnTo>
                  <a:lnTo>
                    <a:pt x="141" y="156"/>
                  </a:lnTo>
                  <a:lnTo>
                    <a:pt x="144" y="153"/>
                  </a:lnTo>
                  <a:lnTo>
                    <a:pt x="146" y="151"/>
                  </a:lnTo>
                  <a:lnTo>
                    <a:pt x="150" y="146"/>
                  </a:lnTo>
                  <a:lnTo>
                    <a:pt x="151" y="141"/>
                  </a:lnTo>
                  <a:lnTo>
                    <a:pt x="157" y="127"/>
                  </a:lnTo>
                  <a:lnTo>
                    <a:pt x="158" y="112"/>
                  </a:lnTo>
                  <a:lnTo>
                    <a:pt x="158" y="109"/>
                  </a:lnTo>
                  <a:lnTo>
                    <a:pt x="158" y="100"/>
                  </a:lnTo>
                  <a:lnTo>
                    <a:pt x="157" y="84"/>
                  </a:lnTo>
                  <a:lnTo>
                    <a:pt x="153" y="72"/>
                  </a:lnTo>
                  <a:lnTo>
                    <a:pt x="153" y="69"/>
                  </a:lnTo>
                  <a:lnTo>
                    <a:pt x="146" y="63"/>
                  </a:lnTo>
                  <a:lnTo>
                    <a:pt x="142" y="60"/>
                  </a:lnTo>
                  <a:lnTo>
                    <a:pt x="137" y="58"/>
                  </a:lnTo>
                  <a:lnTo>
                    <a:pt x="132" y="56"/>
                  </a:lnTo>
                  <a:lnTo>
                    <a:pt x="125" y="56"/>
                  </a:lnTo>
                  <a:lnTo>
                    <a:pt x="123" y="54"/>
                  </a:lnTo>
                  <a:lnTo>
                    <a:pt x="113" y="56"/>
                  </a:lnTo>
                  <a:lnTo>
                    <a:pt x="100" y="60"/>
                  </a:lnTo>
                  <a:lnTo>
                    <a:pt x="92" y="67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7"/>
                  </a:lnTo>
                  <a:lnTo>
                    <a:pt x="77" y="91"/>
                  </a:lnTo>
                  <a:lnTo>
                    <a:pt x="76" y="109"/>
                  </a:lnTo>
                  <a:lnTo>
                    <a:pt x="76" y="112"/>
                  </a:lnTo>
                  <a:lnTo>
                    <a:pt x="74" y="118"/>
                  </a:lnTo>
                  <a:lnTo>
                    <a:pt x="74" y="121"/>
                  </a:lnTo>
                  <a:lnTo>
                    <a:pt x="74" y="120"/>
                  </a:lnTo>
                  <a:lnTo>
                    <a:pt x="74" y="114"/>
                  </a:lnTo>
                  <a:lnTo>
                    <a:pt x="76" y="112"/>
                  </a:lnTo>
                  <a:lnTo>
                    <a:pt x="76" y="11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8" name="Freeform 24"/>
            <p:cNvSpPr>
              <a:spLocks/>
            </p:cNvSpPr>
            <p:nvPr/>
          </p:nvSpPr>
          <p:spPr bwMode="auto">
            <a:xfrm>
              <a:off x="3381" y="2982"/>
              <a:ext cx="132" cy="156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0" y="154"/>
                </a:cxn>
                <a:cxn ang="0">
                  <a:pos x="5" y="133"/>
                </a:cxn>
                <a:cxn ang="0">
                  <a:pos x="23" y="59"/>
                </a:cxn>
                <a:cxn ang="0">
                  <a:pos x="35" y="3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51" y="0"/>
                </a:cxn>
                <a:cxn ang="0">
                  <a:pos x="95" y="0"/>
                </a:cxn>
                <a:cxn ang="0">
                  <a:pos x="128" y="0"/>
                </a:cxn>
                <a:cxn ang="0">
                  <a:pos x="132" y="0"/>
                </a:cxn>
                <a:cxn ang="0">
                  <a:pos x="130" y="3"/>
                </a:cxn>
                <a:cxn ang="0">
                  <a:pos x="128" y="12"/>
                </a:cxn>
                <a:cxn ang="0">
                  <a:pos x="126" y="19"/>
                </a:cxn>
                <a:cxn ang="0">
                  <a:pos x="126" y="19"/>
                </a:cxn>
                <a:cxn ang="0">
                  <a:pos x="125" y="19"/>
                </a:cxn>
                <a:cxn ang="0">
                  <a:pos x="114" y="19"/>
                </a:cxn>
                <a:cxn ang="0">
                  <a:pos x="79" y="19"/>
                </a:cxn>
                <a:cxn ang="0">
                  <a:pos x="52" y="19"/>
                </a:cxn>
                <a:cxn ang="0">
                  <a:pos x="52" y="19"/>
                </a:cxn>
                <a:cxn ang="0">
                  <a:pos x="51" y="28"/>
                </a:cxn>
                <a:cxn ang="0">
                  <a:pos x="45" y="49"/>
                </a:cxn>
                <a:cxn ang="0">
                  <a:pos x="42" y="66"/>
                </a:cxn>
                <a:cxn ang="0">
                  <a:pos x="42" y="66"/>
                </a:cxn>
                <a:cxn ang="0">
                  <a:pos x="52" y="66"/>
                </a:cxn>
                <a:cxn ang="0">
                  <a:pos x="86" y="66"/>
                </a:cxn>
                <a:cxn ang="0">
                  <a:pos x="112" y="66"/>
                </a:cxn>
                <a:cxn ang="0">
                  <a:pos x="114" y="66"/>
                </a:cxn>
                <a:cxn ang="0">
                  <a:pos x="112" y="70"/>
                </a:cxn>
                <a:cxn ang="0">
                  <a:pos x="110" y="79"/>
                </a:cxn>
                <a:cxn ang="0">
                  <a:pos x="109" y="86"/>
                </a:cxn>
                <a:cxn ang="0">
                  <a:pos x="109" y="86"/>
                </a:cxn>
                <a:cxn ang="0">
                  <a:pos x="107" y="86"/>
                </a:cxn>
                <a:cxn ang="0">
                  <a:pos x="96" y="86"/>
                </a:cxn>
                <a:cxn ang="0">
                  <a:pos x="63" y="86"/>
                </a:cxn>
                <a:cxn ang="0">
                  <a:pos x="37" y="86"/>
                </a:cxn>
                <a:cxn ang="0">
                  <a:pos x="37" y="86"/>
                </a:cxn>
                <a:cxn ang="0">
                  <a:pos x="33" y="94"/>
                </a:cxn>
                <a:cxn ang="0">
                  <a:pos x="28" y="119"/>
                </a:cxn>
                <a:cxn ang="0">
                  <a:pos x="24" y="138"/>
                </a:cxn>
                <a:cxn ang="0">
                  <a:pos x="24" y="138"/>
                </a:cxn>
                <a:cxn ang="0">
                  <a:pos x="37" y="138"/>
                </a:cxn>
                <a:cxn ang="0">
                  <a:pos x="74" y="138"/>
                </a:cxn>
                <a:cxn ang="0">
                  <a:pos x="103" y="138"/>
                </a:cxn>
                <a:cxn ang="0">
                  <a:pos x="105" y="138"/>
                </a:cxn>
                <a:cxn ang="0">
                  <a:pos x="103" y="142"/>
                </a:cxn>
                <a:cxn ang="0">
                  <a:pos x="102" y="151"/>
                </a:cxn>
                <a:cxn ang="0">
                  <a:pos x="100" y="156"/>
                </a:cxn>
                <a:cxn ang="0">
                  <a:pos x="100" y="156"/>
                </a:cxn>
                <a:cxn ang="0">
                  <a:pos x="96" y="156"/>
                </a:cxn>
                <a:cxn ang="0">
                  <a:pos x="84" y="156"/>
                </a:cxn>
                <a:cxn ang="0">
                  <a:pos x="37" y="156"/>
                </a:cxn>
                <a:cxn ang="0">
                  <a:pos x="1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132" h="156">
                  <a:moveTo>
                    <a:pt x="0" y="156"/>
                  </a:moveTo>
                  <a:lnTo>
                    <a:pt x="0" y="154"/>
                  </a:lnTo>
                  <a:lnTo>
                    <a:pt x="5" y="133"/>
                  </a:lnTo>
                  <a:lnTo>
                    <a:pt x="23" y="59"/>
                  </a:lnTo>
                  <a:lnTo>
                    <a:pt x="35" y="3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51" y="0"/>
                  </a:lnTo>
                  <a:lnTo>
                    <a:pt x="95" y="0"/>
                  </a:lnTo>
                  <a:lnTo>
                    <a:pt x="128" y="0"/>
                  </a:lnTo>
                  <a:lnTo>
                    <a:pt x="132" y="0"/>
                  </a:lnTo>
                  <a:lnTo>
                    <a:pt x="130" y="3"/>
                  </a:lnTo>
                  <a:lnTo>
                    <a:pt x="128" y="12"/>
                  </a:lnTo>
                  <a:lnTo>
                    <a:pt x="126" y="19"/>
                  </a:lnTo>
                  <a:lnTo>
                    <a:pt x="126" y="19"/>
                  </a:lnTo>
                  <a:lnTo>
                    <a:pt x="125" y="19"/>
                  </a:lnTo>
                  <a:lnTo>
                    <a:pt x="114" y="19"/>
                  </a:lnTo>
                  <a:lnTo>
                    <a:pt x="79" y="19"/>
                  </a:lnTo>
                  <a:lnTo>
                    <a:pt x="52" y="19"/>
                  </a:lnTo>
                  <a:lnTo>
                    <a:pt x="52" y="19"/>
                  </a:lnTo>
                  <a:lnTo>
                    <a:pt x="51" y="28"/>
                  </a:lnTo>
                  <a:lnTo>
                    <a:pt x="45" y="49"/>
                  </a:lnTo>
                  <a:lnTo>
                    <a:pt x="42" y="66"/>
                  </a:lnTo>
                  <a:lnTo>
                    <a:pt x="42" y="66"/>
                  </a:lnTo>
                  <a:lnTo>
                    <a:pt x="52" y="66"/>
                  </a:lnTo>
                  <a:lnTo>
                    <a:pt x="86" y="66"/>
                  </a:lnTo>
                  <a:lnTo>
                    <a:pt x="112" y="66"/>
                  </a:lnTo>
                  <a:lnTo>
                    <a:pt x="114" y="66"/>
                  </a:lnTo>
                  <a:lnTo>
                    <a:pt x="112" y="70"/>
                  </a:lnTo>
                  <a:lnTo>
                    <a:pt x="110" y="79"/>
                  </a:lnTo>
                  <a:lnTo>
                    <a:pt x="109" y="86"/>
                  </a:lnTo>
                  <a:lnTo>
                    <a:pt x="109" y="86"/>
                  </a:lnTo>
                  <a:lnTo>
                    <a:pt x="107" y="86"/>
                  </a:lnTo>
                  <a:lnTo>
                    <a:pt x="96" y="86"/>
                  </a:lnTo>
                  <a:lnTo>
                    <a:pt x="63" y="86"/>
                  </a:lnTo>
                  <a:lnTo>
                    <a:pt x="37" y="86"/>
                  </a:lnTo>
                  <a:lnTo>
                    <a:pt x="37" y="86"/>
                  </a:lnTo>
                  <a:lnTo>
                    <a:pt x="33" y="94"/>
                  </a:lnTo>
                  <a:lnTo>
                    <a:pt x="28" y="119"/>
                  </a:lnTo>
                  <a:lnTo>
                    <a:pt x="24" y="138"/>
                  </a:lnTo>
                  <a:lnTo>
                    <a:pt x="24" y="138"/>
                  </a:lnTo>
                  <a:lnTo>
                    <a:pt x="37" y="138"/>
                  </a:lnTo>
                  <a:lnTo>
                    <a:pt x="74" y="138"/>
                  </a:lnTo>
                  <a:lnTo>
                    <a:pt x="103" y="138"/>
                  </a:lnTo>
                  <a:lnTo>
                    <a:pt x="105" y="138"/>
                  </a:lnTo>
                  <a:lnTo>
                    <a:pt x="103" y="142"/>
                  </a:lnTo>
                  <a:lnTo>
                    <a:pt x="102" y="151"/>
                  </a:lnTo>
                  <a:lnTo>
                    <a:pt x="100" y="156"/>
                  </a:lnTo>
                  <a:lnTo>
                    <a:pt x="100" y="156"/>
                  </a:lnTo>
                  <a:lnTo>
                    <a:pt x="96" y="156"/>
                  </a:lnTo>
                  <a:lnTo>
                    <a:pt x="84" y="156"/>
                  </a:lnTo>
                  <a:lnTo>
                    <a:pt x="37" y="156"/>
                  </a:lnTo>
                  <a:lnTo>
                    <a:pt x="1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9" name="Freeform 25"/>
            <p:cNvSpPr>
              <a:spLocks/>
            </p:cNvSpPr>
            <p:nvPr/>
          </p:nvSpPr>
          <p:spPr bwMode="auto">
            <a:xfrm>
              <a:off x="3507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8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3" y="70"/>
                </a:cxn>
                <a:cxn ang="0">
                  <a:pos x="90" y="42"/>
                </a:cxn>
                <a:cxn ang="0">
                  <a:pos x="90" y="37"/>
                </a:cxn>
                <a:cxn ang="0">
                  <a:pos x="92" y="33"/>
                </a:cxn>
                <a:cxn ang="0">
                  <a:pos x="92" y="30"/>
                </a:cxn>
                <a:cxn ang="0">
                  <a:pos x="88" y="23"/>
                </a:cxn>
                <a:cxn ang="0">
                  <a:pos x="85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2" y="21"/>
                </a:cxn>
                <a:cxn ang="0">
                  <a:pos x="48" y="28"/>
                </a:cxn>
                <a:cxn ang="0">
                  <a:pos x="42" y="35"/>
                </a:cxn>
                <a:cxn ang="0">
                  <a:pos x="34" y="58"/>
                </a:cxn>
                <a:cxn ang="0">
                  <a:pos x="30" y="69"/>
                </a:cxn>
                <a:cxn ang="0">
                  <a:pos x="20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2" y="30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0" name="Freeform 26"/>
            <p:cNvSpPr>
              <a:spLocks noEditPoints="1"/>
            </p:cNvSpPr>
            <p:nvPr/>
          </p:nvSpPr>
          <p:spPr bwMode="auto">
            <a:xfrm>
              <a:off x="3627" y="3020"/>
              <a:ext cx="126" cy="165"/>
            </a:xfrm>
            <a:custGeom>
              <a:avLst/>
              <a:gdLst/>
              <a:ahLst/>
              <a:cxnLst>
                <a:cxn ang="0">
                  <a:pos x="54" y="21"/>
                </a:cxn>
                <a:cxn ang="0">
                  <a:pos x="39" y="34"/>
                </a:cxn>
                <a:cxn ang="0">
                  <a:pos x="30" y="55"/>
                </a:cxn>
                <a:cxn ang="0">
                  <a:pos x="28" y="78"/>
                </a:cxn>
                <a:cxn ang="0">
                  <a:pos x="33" y="97"/>
                </a:cxn>
                <a:cxn ang="0">
                  <a:pos x="40" y="102"/>
                </a:cxn>
                <a:cxn ang="0">
                  <a:pos x="54" y="104"/>
                </a:cxn>
                <a:cxn ang="0">
                  <a:pos x="74" y="99"/>
                </a:cxn>
                <a:cxn ang="0">
                  <a:pos x="88" y="81"/>
                </a:cxn>
                <a:cxn ang="0">
                  <a:pos x="97" y="48"/>
                </a:cxn>
                <a:cxn ang="0">
                  <a:pos x="91" y="30"/>
                </a:cxn>
                <a:cxn ang="0">
                  <a:pos x="81" y="21"/>
                </a:cxn>
                <a:cxn ang="0">
                  <a:pos x="65" y="18"/>
                </a:cxn>
                <a:cxn ang="0">
                  <a:pos x="68" y="18"/>
                </a:cxn>
                <a:cxn ang="0">
                  <a:pos x="2" y="130"/>
                </a:cxn>
                <a:cxn ang="0">
                  <a:pos x="19" y="130"/>
                </a:cxn>
                <a:cxn ang="0">
                  <a:pos x="19" y="134"/>
                </a:cxn>
                <a:cxn ang="0">
                  <a:pos x="24" y="144"/>
                </a:cxn>
                <a:cxn ang="0">
                  <a:pos x="35" y="150"/>
                </a:cxn>
                <a:cxn ang="0">
                  <a:pos x="46" y="150"/>
                </a:cxn>
                <a:cxn ang="0">
                  <a:pos x="68" y="143"/>
                </a:cxn>
                <a:cxn ang="0">
                  <a:pos x="77" y="130"/>
                </a:cxn>
                <a:cxn ang="0">
                  <a:pos x="82" y="107"/>
                </a:cxn>
                <a:cxn ang="0">
                  <a:pos x="70" y="116"/>
                </a:cxn>
                <a:cxn ang="0">
                  <a:pos x="65" y="120"/>
                </a:cxn>
                <a:cxn ang="0">
                  <a:pos x="51" y="120"/>
                </a:cxn>
                <a:cxn ang="0">
                  <a:pos x="30" y="116"/>
                </a:cxn>
                <a:cxn ang="0">
                  <a:pos x="16" y="106"/>
                </a:cxn>
                <a:cxn ang="0">
                  <a:pos x="7" y="78"/>
                </a:cxn>
                <a:cxn ang="0">
                  <a:pos x="9" y="58"/>
                </a:cxn>
                <a:cxn ang="0">
                  <a:pos x="26" y="21"/>
                </a:cxn>
                <a:cxn ang="0">
                  <a:pos x="47" y="5"/>
                </a:cxn>
                <a:cxn ang="0">
                  <a:pos x="74" y="2"/>
                </a:cxn>
                <a:cxn ang="0">
                  <a:pos x="89" y="7"/>
                </a:cxn>
                <a:cxn ang="0">
                  <a:pos x="100" y="20"/>
                </a:cxn>
                <a:cxn ang="0">
                  <a:pos x="105" y="13"/>
                </a:cxn>
                <a:cxn ang="0">
                  <a:pos x="109" y="5"/>
                </a:cxn>
                <a:cxn ang="0">
                  <a:pos x="126" y="5"/>
                </a:cxn>
                <a:cxn ang="0">
                  <a:pos x="109" y="79"/>
                </a:cxn>
                <a:cxn ang="0">
                  <a:pos x="98" y="125"/>
                </a:cxn>
                <a:cxn ang="0">
                  <a:pos x="82" y="153"/>
                </a:cxn>
                <a:cxn ang="0">
                  <a:pos x="72" y="160"/>
                </a:cxn>
                <a:cxn ang="0">
                  <a:pos x="44" y="165"/>
                </a:cxn>
                <a:cxn ang="0">
                  <a:pos x="23" y="164"/>
                </a:cxn>
                <a:cxn ang="0">
                  <a:pos x="9" y="155"/>
                </a:cxn>
                <a:cxn ang="0">
                  <a:pos x="0" y="134"/>
                </a:cxn>
                <a:cxn ang="0">
                  <a:pos x="0" y="130"/>
                </a:cxn>
              </a:cxnLst>
              <a:rect l="0" t="0" r="r" b="b"/>
              <a:pathLst>
                <a:path w="126" h="165">
                  <a:moveTo>
                    <a:pt x="68" y="18"/>
                  </a:moveTo>
                  <a:lnTo>
                    <a:pt x="60" y="20"/>
                  </a:lnTo>
                  <a:lnTo>
                    <a:pt x="54" y="21"/>
                  </a:lnTo>
                  <a:lnTo>
                    <a:pt x="49" y="25"/>
                  </a:lnTo>
                  <a:lnTo>
                    <a:pt x="40" y="32"/>
                  </a:lnTo>
                  <a:lnTo>
                    <a:pt x="39" y="34"/>
                  </a:lnTo>
                  <a:lnTo>
                    <a:pt x="37" y="37"/>
                  </a:lnTo>
                  <a:lnTo>
                    <a:pt x="33" y="42"/>
                  </a:lnTo>
                  <a:lnTo>
                    <a:pt x="30" y="55"/>
                  </a:lnTo>
                  <a:lnTo>
                    <a:pt x="28" y="71"/>
                  </a:lnTo>
                  <a:lnTo>
                    <a:pt x="28" y="74"/>
                  </a:lnTo>
                  <a:lnTo>
                    <a:pt x="28" y="78"/>
                  </a:lnTo>
                  <a:lnTo>
                    <a:pt x="28" y="81"/>
                  </a:lnTo>
                  <a:lnTo>
                    <a:pt x="30" y="90"/>
                  </a:lnTo>
                  <a:lnTo>
                    <a:pt x="33" y="97"/>
                  </a:lnTo>
                  <a:lnTo>
                    <a:pt x="35" y="97"/>
                  </a:lnTo>
                  <a:lnTo>
                    <a:pt x="37" y="100"/>
                  </a:lnTo>
                  <a:lnTo>
                    <a:pt x="40" y="102"/>
                  </a:lnTo>
                  <a:lnTo>
                    <a:pt x="44" y="104"/>
                  </a:lnTo>
                  <a:lnTo>
                    <a:pt x="51" y="104"/>
                  </a:lnTo>
                  <a:lnTo>
                    <a:pt x="54" y="104"/>
                  </a:lnTo>
                  <a:lnTo>
                    <a:pt x="56" y="104"/>
                  </a:lnTo>
                  <a:lnTo>
                    <a:pt x="63" y="104"/>
                  </a:lnTo>
                  <a:lnTo>
                    <a:pt x="74" y="99"/>
                  </a:lnTo>
                  <a:lnTo>
                    <a:pt x="81" y="92"/>
                  </a:lnTo>
                  <a:lnTo>
                    <a:pt x="84" y="88"/>
                  </a:lnTo>
                  <a:lnTo>
                    <a:pt x="88" y="81"/>
                  </a:lnTo>
                  <a:lnTo>
                    <a:pt x="93" y="67"/>
                  </a:lnTo>
                  <a:lnTo>
                    <a:pt x="95" y="53"/>
                  </a:lnTo>
                  <a:lnTo>
                    <a:pt x="97" y="48"/>
                  </a:lnTo>
                  <a:lnTo>
                    <a:pt x="95" y="41"/>
                  </a:lnTo>
                  <a:lnTo>
                    <a:pt x="95" y="37"/>
                  </a:lnTo>
                  <a:lnTo>
                    <a:pt x="91" y="30"/>
                  </a:lnTo>
                  <a:lnTo>
                    <a:pt x="89" y="25"/>
                  </a:lnTo>
                  <a:lnTo>
                    <a:pt x="84" y="23"/>
                  </a:lnTo>
                  <a:lnTo>
                    <a:pt x="81" y="21"/>
                  </a:lnTo>
                  <a:lnTo>
                    <a:pt x="74" y="20"/>
                  </a:lnTo>
                  <a:lnTo>
                    <a:pt x="68" y="18"/>
                  </a:lnTo>
                  <a:lnTo>
                    <a:pt x="65" y="18"/>
                  </a:lnTo>
                  <a:lnTo>
                    <a:pt x="63" y="18"/>
                  </a:lnTo>
                  <a:lnTo>
                    <a:pt x="67" y="18"/>
                  </a:lnTo>
                  <a:lnTo>
                    <a:pt x="68" y="18"/>
                  </a:lnTo>
                  <a:lnTo>
                    <a:pt x="68" y="18"/>
                  </a:lnTo>
                  <a:close/>
                  <a:moveTo>
                    <a:pt x="0" y="130"/>
                  </a:moveTo>
                  <a:lnTo>
                    <a:pt x="2" y="130"/>
                  </a:lnTo>
                  <a:lnTo>
                    <a:pt x="10" y="130"/>
                  </a:lnTo>
                  <a:lnTo>
                    <a:pt x="17" y="130"/>
                  </a:lnTo>
                  <a:lnTo>
                    <a:pt x="19" y="130"/>
                  </a:lnTo>
                  <a:lnTo>
                    <a:pt x="19" y="132"/>
                  </a:lnTo>
                  <a:lnTo>
                    <a:pt x="19" y="132"/>
                  </a:lnTo>
                  <a:lnTo>
                    <a:pt x="19" y="134"/>
                  </a:lnTo>
                  <a:lnTo>
                    <a:pt x="19" y="137"/>
                  </a:lnTo>
                  <a:lnTo>
                    <a:pt x="21" y="141"/>
                  </a:lnTo>
                  <a:lnTo>
                    <a:pt x="24" y="144"/>
                  </a:lnTo>
                  <a:lnTo>
                    <a:pt x="26" y="144"/>
                  </a:lnTo>
                  <a:lnTo>
                    <a:pt x="31" y="148"/>
                  </a:lnTo>
                  <a:lnTo>
                    <a:pt x="35" y="150"/>
                  </a:lnTo>
                  <a:lnTo>
                    <a:pt x="42" y="150"/>
                  </a:lnTo>
                  <a:lnTo>
                    <a:pt x="44" y="150"/>
                  </a:lnTo>
                  <a:lnTo>
                    <a:pt x="46" y="150"/>
                  </a:lnTo>
                  <a:lnTo>
                    <a:pt x="51" y="150"/>
                  </a:lnTo>
                  <a:lnTo>
                    <a:pt x="61" y="148"/>
                  </a:lnTo>
                  <a:lnTo>
                    <a:pt x="68" y="143"/>
                  </a:lnTo>
                  <a:lnTo>
                    <a:pt x="70" y="141"/>
                  </a:lnTo>
                  <a:lnTo>
                    <a:pt x="74" y="136"/>
                  </a:lnTo>
                  <a:lnTo>
                    <a:pt x="77" y="130"/>
                  </a:lnTo>
                  <a:lnTo>
                    <a:pt x="81" y="118"/>
                  </a:lnTo>
                  <a:lnTo>
                    <a:pt x="84" y="106"/>
                  </a:lnTo>
                  <a:lnTo>
                    <a:pt x="82" y="107"/>
                  </a:lnTo>
                  <a:lnTo>
                    <a:pt x="81" y="111"/>
                  </a:lnTo>
                  <a:lnTo>
                    <a:pt x="75" y="115"/>
                  </a:lnTo>
                  <a:lnTo>
                    <a:pt x="70" y="116"/>
                  </a:lnTo>
                  <a:lnTo>
                    <a:pt x="70" y="116"/>
                  </a:lnTo>
                  <a:lnTo>
                    <a:pt x="68" y="118"/>
                  </a:lnTo>
                  <a:lnTo>
                    <a:pt x="65" y="120"/>
                  </a:lnTo>
                  <a:lnTo>
                    <a:pt x="58" y="120"/>
                  </a:lnTo>
                  <a:lnTo>
                    <a:pt x="51" y="120"/>
                  </a:lnTo>
                  <a:lnTo>
                    <a:pt x="51" y="120"/>
                  </a:lnTo>
                  <a:lnTo>
                    <a:pt x="47" y="120"/>
                  </a:lnTo>
                  <a:lnTo>
                    <a:pt x="40" y="120"/>
                  </a:lnTo>
                  <a:lnTo>
                    <a:pt x="30" y="116"/>
                  </a:lnTo>
                  <a:lnTo>
                    <a:pt x="21" y="111"/>
                  </a:lnTo>
                  <a:lnTo>
                    <a:pt x="19" y="107"/>
                  </a:lnTo>
                  <a:lnTo>
                    <a:pt x="16" y="106"/>
                  </a:lnTo>
                  <a:lnTo>
                    <a:pt x="12" y="102"/>
                  </a:lnTo>
                  <a:lnTo>
                    <a:pt x="9" y="90"/>
                  </a:lnTo>
                  <a:lnTo>
                    <a:pt x="7" y="78"/>
                  </a:lnTo>
                  <a:lnTo>
                    <a:pt x="7" y="72"/>
                  </a:lnTo>
                  <a:lnTo>
                    <a:pt x="7" y="69"/>
                  </a:lnTo>
                  <a:lnTo>
                    <a:pt x="9" y="58"/>
                  </a:lnTo>
                  <a:lnTo>
                    <a:pt x="14" y="41"/>
                  </a:lnTo>
                  <a:lnTo>
                    <a:pt x="23" y="27"/>
                  </a:lnTo>
                  <a:lnTo>
                    <a:pt x="26" y="21"/>
                  </a:lnTo>
                  <a:lnTo>
                    <a:pt x="28" y="20"/>
                  </a:lnTo>
                  <a:lnTo>
                    <a:pt x="33" y="13"/>
                  </a:lnTo>
                  <a:lnTo>
                    <a:pt x="47" y="5"/>
                  </a:lnTo>
                  <a:lnTo>
                    <a:pt x="63" y="2"/>
                  </a:lnTo>
                  <a:lnTo>
                    <a:pt x="68" y="0"/>
                  </a:lnTo>
                  <a:lnTo>
                    <a:pt x="74" y="2"/>
                  </a:lnTo>
                  <a:lnTo>
                    <a:pt x="77" y="2"/>
                  </a:lnTo>
                  <a:lnTo>
                    <a:pt x="84" y="5"/>
                  </a:lnTo>
                  <a:lnTo>
                    <a:pt x="89" y="7"/>
                  </a:lnTo>
                  <a:lnTo>
                    <a:pt x="93" y="11"/>
                  </a:lnTo>
                  <a:lnTo>
                    <a:pt x="97" y="14"/>
                  </a:lnTo>
                  <a:lnTo>
                    <a:pt x="100" y="20"/>
                  </a:lnTo>
                  <a:lnTo>
                    <a:pt x="104" y="23"/>
                  </a:lnTo>
                  <a:lnTo>
                    <a:pt x="104" y="21"/>
                  </a:lnTo>
                  <a:lnTo>
                    <a:pt x="105" y="13"/>
                  </a:lnTo>
                  <a:lnTo>
                    <a:pt x="105" y="7"/>
                  </a:lnTo>
                  <a:lnTo>
                    <a:pt x="107" y="5"/>
                  </a:lnTo>
                  <a:lnTo>
                    <a:pt x="109" y="5"/>
                  </a:lnTo>
                  <a:lnTo>
                    <a:pt x="118" y="5"/>
                  </a:lnTo>
                  <a:lnTo>
                    <a:pt x="125" y="5"/>
                  </a:lnTo>
                  <a:lnTo>
                    <a:pt x="126" y="5"/>
                  </a:lnTo>
                  <a:lnTo>
                    <a:pt x="125" y="9"/>
                  </a:lnTo>
                  <a:lnTo>
                    <a:pt x="121" y="25"/>
                  </a:lnTo>
                  <a:lnTo>
                    <a:pt x="109" y="79"/>
                  </a:lnTo>
                  <a:lnTo>
                    <a:pt x="100" y="120"/>
                  </a:lnTo>
                  <a:lnTo>
                    <a:pt x="100" y="122"/>
                  </a:lnTo>
                  <a:lnTo>
                    <a:pt x="98" y="125"/>
                  </a:lnTo>
                  <a:lnTo>
                    <a:pt x="97" y="132"/>
                  </a:lnTo>
                  <a:lnTo>
                    <a:pt x="89" y="144"/>
                  </a:lnTo>
                  <a:lnTo>
                    <a:pt x="82" y="153"/>
                  </a:lnTo>
                  <a:lnTo>
                    <a:pt x="81" y="155"/>
                  </a:lnTo>
                  <a:lnTo>
                    <a:pt x="77" y="157"/>
                  </a:lnTo>
                  <a:lnTo>
                    <a:pt x="72" y="160"/>
                  </a:lnTo>
                  <a:lnTo>
                    <a:pt x="61" y="164"/>
                  </a:lnTo>
                  <a:lnTo>
                    <a:pt x="47" y="165"/>
                  </a:lnTo>
                  <a:lnTo>
                    <a:pt x="44" y="165"/>
                  </a:lnTo>
                  <a:lnTo>
                    <a:pt x="40" y="165"/>
                  </a:lnTo>
                  <a:lnTo>
                    <a:pt x="33" y="165"/>
                  </a:lnTo>
                  <a:lnTo>
                    <a:pt x="23" y="164"/>
                  </a:lnTo>
                  <a:lnTo>
                    <a:pt x="14" y="158"/>
                  </a:lnTo>
                  <a:lnTo>
                    <a:pt x="12" y="157"/>
                  </a:lnTo>
                  <a:lnTo>
                    <a:pt x="9" y="155"/>
                  </a:lnTo>
                  <a:lnTo>
                    <a:pt x="5" y="151"/>
                  </a:lnTo>
                  <a:lnTo>
                    <a:pt x="2" y="144"/>
                  </a:lnTo>
                  <a:lnTo>
                    <a:pt x="0" y="134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1" name="Freeform 27"/>
            <p:cNvSpPr>
              <a:spLocks noEditPoints="1"/>
            </p:cNvSpPr>
            <p:nvPr/>
          </p:nvSpPr>
          <p:spPr bwMode="auto">
            <a:xfrm>
              <a:off x="3757" y="2982"/>
              <a:ext cx="54" cy="156"/>
            </a:xfrm>
            <a:custGeom>
              <a:avLst/>
              <a:gdLst/>
              <a:ahLst/>
              <a:cxnLst>
                <a:cxn ang="0">
                  <a:pos x="32" y="22"/>
                </a:cxn>
                <a:cxn ang="0">
                  <a:pos x="32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9" y="0"/>
                </a:cxn>
                <a:cxn ang="0">
                  <a:pos x="47" y="0"/>
                </a:cxn>
                <a:cxn ang="0">
                  <a:pos x="53" y="0"/>
                </a:cxn>
                <a:cxn ang="0">
                  <a:pos x="54" y="0"/>
                </a:cxn>
                <a:cxn ang="0">
                  <a:pos x="53" y="5"/>
                </a:cxn>
                <a:cxn ang="0">
                  <a:pos x="51" y="15"/>
                </a:cxn>
                <a:cxn ang="0">
                  <a:pos x="49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46" y="22"/>
                </a:cxn>
                <a:cxn ang="0">
                  <a:pos x="37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6" y="87"/>
                </a:cxn>
                <a:cxn ang="0">
                  <a:pos x="25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6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8" y="156"/>
                </a:cxn>
                <a:cxn ang="0">
                  <a:pos x="16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4" h="156">
                  <a:moveTo>
                    <a:pt x="32" y="22"/>
                  </a:moveTo>
                  <a:lnTo>
                    <a:pt x="32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9" y="0"/>
                  </a:lnTo>
                  <a:lnTo>
                    <a:pt x="47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53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6" y="22"/>
                  </a:lnTo>
                  <a:lnTo>
                    <a:pt x="37" y="22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2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5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6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8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2" name="Freeform 28"/>
            <p:cNvSpPr>
              <a:spLocks/>
            </p:cNvSpPr>
            <p:nvPr/>
          </p:nvSpPr>
          <p:spPr bwMode="auto">
            <a:xfrm>
              <a:off x="3806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7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5" y="70"/>
                </a:cxn>
                <a:cxn ang="0">
                  <a:pos x="92" y="42"/>
                </a:cxn>
                <a:cxn ang="0">
                  <a:pos x="92" y="37"/>
                </a:cxn>
                <a:cxn ang="0">
                  <a:pos x="92" y="33"/>
                </a:cxn>
                <a:cxn ang="0">
                  <a:pos x="93" y="30"/>
                </a:cxn>
                <a:cxn ang="0">
                  <a:pos x="90" y="25"/>
                </a:cxn>
                <a:cxn ang="0">
                  <a:pos x="88" y="21"/>
                </a:cxn>
                <a:cxn ang="0">
                  <a:pos x="81" y="19"/>
                </a:cxn>
                <a:cxn ang="0">
                  <a:pos x="76" y="19"/>
                </a:cxn>
                <a:cxn ang="0">
                  <a:pos x="67" y="19"/>
                </a:cxn>
                <a:cxn ang="0">
                  <a:pos x="53" y="25"/>
                </a:cxn>
                <a:cxn ang="0">
                  <a:pos x="46" y="32"/>
                </a:cxn>
                <a:cxn ang="0">
                  <a:pos x="37" y="46"/>
                </a:cxn>
                <a:cxn ang="0">
                  <a:pos x="34" y="60"/>
                </a:cxn>
                <a:cxn ang="0">
                  <a:pos x="25" y="95"/>
                </a:cxn>
                <a:cxn ang="0">
                  <a:pos x="19" y="116"/>
                </a:cxn>
                <a:cxn ang="0">
                  <a:pos x="16" y="116"/>
                </a:cxn>
                <a:cxn ang="0">
                  <a:pos x="0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3" name="Freeform 29"/>
            <p:cNvSpPr>
              <a:spLocks noEditPoints="1"/>
            </p:cNvSpPr>
            <p:nvPr/>
          </p:nvSpPr>
          <p:spPr bwMode="auto">
            <a:xfrm>
              <a:off x="3933" y="3020"/>
              <a:ext cx="105" cy="123"/>
            </a:xfrm>
            <a:custGeom>
              <a:avLst/>
              <a:gdLst/>
              <a:ahLst/>
              <a:cxnLst>
                <a:cxn ang="0">
                  <a:pos x="31" y="51"/>
                </a:cxn>
                <a:cxn ang="0">
                  <a:pos x="84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2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1" y="20"/>
                </a:cxn>
                <a:cxn ang="0">
                  <a:pos x="54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6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6" y="85"/>
                </a:cxn>
                <a:cxn ang="0">
                  <a:pos x="89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7" y="123"/>
                </a:cxn>
                <a:cxn ang="0">
                  <a:pos x="42" y="123"/>
                </a:cxn>
                <a:cxn ang="0">
                  <a:pos x="23" y="120"/>
                </a:cxn>
                <a:cxn ang="0">
                  <a:pos x="12" y="109"/>
                </a:cxn>
                <a:cxn ang="0">
                  <a:pos x="5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5" y="41"/>
                </a:cxn>
                <a:cxn ang="0">
                  <a:pos x="17" y="21"/>
                </a:cxn>
                <a:cxn ang="0">
                  <a:pos x="26" y="13"/>
                </a:cxn>
                <a:cxn ang="0">
                  <a:pos x="56" y="2"/>
                </a:cxn>
                <a:cxn ang="0">
                  <a:pos x="70" y="2"/>
                </a:cxn>
                <a:cxn ang="0">
                  <a:pos x="86" y="9"/>
                </a:cxn>
                <a:cxn ang="0">
                  <a:pos x="95" y="18"/>
                </a:cxn>
                <a:cxn ang="0">
                  <a:pos x="100" y="27"/>
                </a:cxn>
                <a:cxn ang="0">
                  <a:pos x="103" y="46"/>
                </a:cxn>
                <a:cxn ang="0">
                  <a:pos x="103" y="53"/>
                </a:cxn>
                <a:cxn ang="0">
                  <a:pos x="103" y="56"/>
                </a:cxn>
                <a:cxn ang="0">
                  <a:pos x="103" y="60"/>
                </a:cxn>
                <a:cxn ang="0">
                  <a:pos x="103" y="67"/>
                </a:cxn>
                <a:cxn ang="0">
                  <a:pos x="102" y="67"/>
                </a:cxn>
                <a:cxn ang="0">
                  <a:pos x="51" y="67"/>
                </a:cxn>
                <a:cxn ang="0">
                  <a:pos x="21" y="67"/>
                </a:cxn>
                <a:cxn ang="0">
                  <a:pos x="19" y="69"/>
                </a:cxn>
                <a:cxn ang="0">
                  <a:pos x="19" y="72"/>
                </a:cxn>
                <a:cxn ang="0">
                  <a:pos x="19" y="74"/>
                </a:cxn>
                <a:cxn ang="0">
                  <a:pos x="19" y="83"/>
                </a:cxn>
                <a:cxn ang="0">
                  <a:pos x="24" y="97"/>
                </a:cxn>
                <a:cxn ang="0">
                  <a:pos x="30" y="102"/>
                </a:cxn>
                <a:cxn ang="0">
                  <a:pos x="40" y="106"/>
                </a:cxn>
                <a:cxn ang="0">
                  <a:pos x="52" y="106"/>
                </a:cxn>
                <a:cxn ang="0">
                  <a:pos x="67" y="100"/>
                </a:cxn>
                <a:cxn ang="0">
                  <a:pos x="72" y="97"/>
                </a:cxn>
                <a:cxn ang="0">
                  <a:pos x="79" y="85"/>
                </a:cxn>
                <a:cxn ang="0">
                  <a:pos x="82" y="81"/>
                </a:cxn>
                <a:cxn ang="0">
                  <a:pos x="96" y="81"/>
                </a:cxn>
                <a:cxn ang="0">
                  <a:pos x="96" y="85"/>
                </a:cxn>
                <a:cxn ang="0">
                  <a:pos x="96" y="86"/>
                </a:cxn>
                <a:cxn ang="0">
                  <a:pos x="98" y="81"/>
                </a:cxn>
              </a:cxnLst>
              <a:rect l="0" t="0" r="r" b="b"/>
              <a:pathLst>
                <a:path w="105" h="123">
                  <a:moveTo>
                    <a:pt x="23" y="51"/>
                  </a:moveTo>
                  <a:lnTo>
                    <a:pt x="31" y="51"/>
                  </a:lnTo>
                  <a:lnTo>
                    <a:pt x="61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2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5" y="23"/>
                  </a:lnTo>
                  <a:lnTo>
                    <a:pt x="72" y="21"/>
                  </a:lnTo>
                  <a:lnTo>
                    <a:pt x="68" y="20"/>
                  </a:lnTo>
                  <a:lnTo>
                    <a:pt x="61" y="20"/>
                  </a:lnTo>
                  <a:lnTo>
                    <a:pt x="61" y="18"/>
                  </a:lnTo>
                  <a:lnTo>
                    <a:pt x="54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1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98" y="81"/>
                  </a:moveTo>
                  <a:lnTo>
                    <a:pt x="96" y="85"/>
                  </a:lnTo>
                  <a:lnTo>
                    <a:pt x="95" y="92"/>
                  </a:lnTo>
                  <a:lnTo>
                    <a:pt x="89" y="102"/>
                  </a:lnTo>
                  <a:lnTo>
                    <a:pt x="82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1" y="122"/>
                  </a:lnTo>
                  <a:lnTo>
                    <a:pt x="47" y="123"/>
                  </a:lnTo>
                  <a:lnTo>
                    <a:pt x="45" y="123"/>
                  </a:lnTo>
                  <a:lnTo>
                    <a:pt x="42" y="123"/>
                  </a:lnTo>
                  <a:lnTo>
                    <a:pt x="35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1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7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1" y="0"/>
                  </a:lnTo>
                  <a:lnTo>
                    <a:pt x="70" y="2"/>
                  </a:lnTo>
                  <a:lnTo>
                    <a:pt x="75" y="4"/>
                  </a:lnTo>
                  <a:lnTo>
                    <a:pt x="86" y="9"/>
                  </a:lnTo>
                  <a:lnTo>
                    <a:pt x="93" y="14"/>
                  </a:lnTo>
                  <a:lnTo>
                    <a:pt x="95" y="18"/>
                  </a:lnTo>
                  <a:lnTo>
                    <a:pt x="98" y="21"/>
                  </a:lnTo>
                  <a:lnTo>
                    <a:pt x="100" y="27"/>
                  </a:lnTo>
                  <a:lnTo>
                    <a:pt x="102" y="32"/>
                  </a:lnTo>
                  <a:lnTo>
                    <a:pt x="103" y="46"/>
                  </a:lnTo>
                  <a:lnTo>
                    <a:pt x="105" y="48"/>
                  </a:lnTo>
                  <a:lnTo>
                    <a:pt x="103" y="53"/>
                  </a:lnTo>
                  <a:lnTo>
                    <a:pt x="103" y="56"/>
                  </a:lnTo>
                  <a:lnTo>
                    <a:pt x="103" y="56"/>
                  </a:lnTo>
                  <a:lnTo>
                    <a:pt x="103" y="58"/>
                  </a:lnTo>
                  <a:lnTo>
                    <a:pt x="103" y="60"/>
                  </a:lnTo>
                  <a:lnTo>
                    <a:pt x="103" y="64"/>
                  </a:lnTo>
                  <a:lnTo>
                    <a:pt x="103" y="67"/>
                  </a:lnTo>
                  <a:lnTo>
                    <a:pt x="103" y="67"/>
                  </a:lnTo>
                  <a:lnTo>
                    <a:pt x="102" y="67"/>
                  </a:lnTo>
                  <a:lnTo>
                    <a:pt x="89" y="67"/>
                  </a:lnTo>
                  <a:lnTo>
                    <a:pt x="51" y="67"/>
                  </a:lnTo>
                  <a:lnTo>
                    <a:pt x="21" y="67"/>
                  </a:lnTo>
                  <a:lnTo>
                    <a:pt x="21" y="67"/>
                  </a:lnTo>
                  <a:lnTo>
                    <a:pt x="21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4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2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8" y="99"/>
                  </a:lnTo>
                  <a:lnTo>
                    <a:pt x="72" y="97"/>
                  </a:lnTo>
                  <a:lnTo>
                    <a:pt x="75" y="92"/>
                  </a:lnTo>
                  <a:lnTo>
                    <a:pt x="79" y="85"/>
                  </a:lnTo>
                  <a:lnTo>
                    <a:pt x="81" y="81"/>
                  </a:lnTo>
                  <a:lnTo>
                    <a:pt x="82" y="81"/>
                  </a:lnTo>
                  <a:lnTo>
                    <a:pt x="91" y="81"/>
                  </a:lnTo>
                  <a:lnTo>
                    <a:pt x="96" y="81"/>
                  </a:lnTo>
                  <a:lnTo>
                    <a:pt x="98" y="81"/>
                  </a:lnTo>
                  <a:lnTo>
                    <a:pt x="96" y="85"/>
                  </a:lnTo>
                  <a:lnTo>
                    <a:pt x="96" y="88"/>
                  </a:lnTo>
                  <a:lnTo>
                    <a:pt x="96" y="86"/>
                  </a:lnTo>
                  <a:lnTo>
                    <a:pt x="96" y="83"/>
                  </a:lnTo>
                  <a:lnTo>
                    <a:pt x="98" y="81"/>
                  </a:lnTo>
                  <a:lnTo>
                    <a:pt x="98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4" name="Freeform 30"/>
            <p:cNvSpPr>
              <a:spLocks noEditPoints="1"/>
            </p:cNvSpPr>
            <p:nvPr/>
          </p:nvSpPr>
          <p:spPr bwMode="auto">
            <a:xfrm>
              <a:off x="4052" y="3020"/>
              <a:ext cx="108" cy="123"/>
            </a:xfrm>
            <a:custGeom>
              <a:avLst/>
              <a:gdLst/>
              <a:ahLst/>
              <a:cxnLst>
                <a:cxn ang="0">
                  <a:pos x="32" y="51"/>
                </a:cxn>
                <a:cxn ang="0">
                  <a:pos x="85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3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2" y="20"/>
                </a:cxn>
                <a:cxn ang="0">
                  <a:pos x="53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7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9" y="85"/>
                </a:cxn>
                <a:cxn ang="0">
                  <a:pos x="90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8" y="123"/>
                </a:cxn>
                <a:cxn ang="0">
                  <a:pos x="41" y="123"/>
                </a:cxn>
                <a:cxn ang="0">
                  <a:pos x="21" y="120"/>
                </a:cxn>
                <a:cxn ang="0">
                  <a:pos x="11" y="109"/>
                </a:cxn>
                <a:cxn ang="0">
                  <a:pos x="6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6" y="41"/>
                </a:cxn>
                <a:cxn ang="0">
                  <a:pos x="18" y="21"/>
                </a:cxn>
                <a:cxn ang="0">
                  <a:pos x="27" y="13"/>
                </a:cxn>
                <a:cxn ang="0">
                  <a:pos x="57" y="2"/>
                </a:cxn>
                <a:cxn ang="0">
                  <a:pos x="71" y="2"/>
                </a:cxn>
                <a:cxn ang="0">
                  <a:pos x="88" y="9"/>
                </a:cxn>
                <a:cxn ang="0">
                  <a:pos x="99" y="21"/>
                </a:cxn>
                <a:cxn ang="0">
                  <a:pos x="106" y="39"/>
                </a:cxn>
                <a:cxn ang="0">
                  <a:pos x="106" y="49"/>
                </a:cxn>
                <a:cxn ang="0">
                  <a:pos x="106" y="53"/>
                </a:cxn>
                <a:cxn ang="0">
                  <a:pos x="106" y="56"/>
                </a:cxn>
                <a:cxn ang="0">
                  <a:pos x="104" y="67"/>
                </a:cxn>
                <a:cxn ang="0">
                  <a:pos x="102" y="67"/>
                </a:cxn>
                <a:cxn ang="0">
                  <a:pos x="51" y="67"/>
                </a:cxn>
                <a:cxn ang="0">
                  <a:pos x="20" y="67"/>
                </a:cxn>
                <a:cxn ang="0">
                  <a:pos x="20" y="69"/>
                </a:cxn>
                <a:cxn ang="0">
                  <a:pos x="20" y="72"/>
                </a:cxn>
                <a:cxn ang="0">
                  <a:pos x="20" y="74"/>
                </a:cxn>
                <a:cxn ang="0">
                  <a:pos x="20" y="83"/>
                </a:cxn>
                <a:cxn ang="0">
                  <a:pos x="25" y="97"/>
                </a:cxn>
                <a:cxn ang="0">
                  <a:pos x="30" y="102"/>
                </a:cxn>
                <a:cxn ang="0">
                  <a:pos x="41" y="106"/>
                </a:cxn>
                <a:cxn ang="0">
                  <a:pos x="53" y="106"/>
                </a:cxn>
                <a:cxn ang="0">
                  <a:pos x="67" y="100"/>
                </a:cxn>
                <a:cxn ang="0">
                  <a:pos x="72" y="97"/>
                </a:cxn>
                <a:cxn ang="0">
                  <a:pos x="78" y="88"/>
                </a:cxn>
                <a:cxn ang="0">
                  <a:pos x="83" y="81"/>
                </a:cxn>
                <a:cxn ang="0">
                  <a:pos x="99" y="81"/>
                </a:cxn>
                <a:cxn ang="0">
                  <a:pos x="99" y="85"/>
                </a:cxn>
                <a:cxn ang="0">
                  <a:pos x="99" y="86"/>
                </a:cxn>
                <a:cxn ang="0">
                  <a:pos x="101" y="81"/>
                </a:cxn>
              </a:cxnLst>
              <a:rect l="0" t="0" r="r" b="b"/>
              <a:pathLst>
                <a:path w="108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5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5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0" y="18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7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101" y="81"/>
                  </a:moveTo>
                  <a:lnTo>
                    <a:pt x="99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8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1" y="123"/>
                  </a:lnTo>
                  <a:lnTo>
                    <a:pt x="34" y="123"/>
                  </a:lnTo>
                  <a:lnTo>
                    <a:pt x="21" y="120"/>
                  </a:lnTo>
                  <a:lnTo>
                    <a:pt x="13" y="113"/>
                  </a:lnTo>
                  <a:lnTo>
                    <a:pt x="11" y="109"/>
                  </a:lnTo>
                  <a:lnTo>
                    <a:pt x="9" y="107"/>
                  </a:lnTo>
                  <a:lnTo>
                    <a:pt x="6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6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20" y="20"/>
                  </a:lnTo>
                  <a:lnTo>
                    <a:pt x="27" y="13"/>
                  </a:lnTo>
                  <a:lnTo>
                    <a:pt x="41" y="5"/>
                  </a:lnTo>
                  <a:lnTo>
                    <a:pt x="57" y="2"/>
                  </a:lnTo>
                  <a:lnTo>
                    <a:pt x="62" y="0"/>
                  </a:lnTo>
                  <a:lnTo>
                    <a:pt x="71" y="2"/>
                  </a:lnTo>
                  <a:lnTo>
                    <a:pt x="78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9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8" y="48"/>
                  </a:lnTo>
                  <a:lnTo>
                    <a:pt x="106" y="49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20" y="67"/>
                  </a:lnTo>
                  <a:lnTo>
                    <a:pt x="20" y="67"/>
                  </a:lnTo>
                  <a:lnTo>
                    <a:pt x="20" y="67"/>
                  </a:lnTo>
                  <a:lnTo>
                    <a:pt x="20" y="69"/>
                  </a:lnTo>
                  <a:lnTo>
                    <a:pt x="20" y="71"/>
                  </a:lnTo>
                  <a:lnTo>
                    <a:pt x="20" y="72"/>
                  </a:lnTo>
                  <a:lnTo>
                    <a:pt x="20" y="74"/>
                  </a:lnTo>
                  <a:lnTo>
                    <a:pt x="20" y="74"/>
                  </a:lnTo>
                  <a:lnTo>
                    <a:pt x="20" y="78"/>
                  </a:lnTo>
                  <a:lnTo>
                    <a:pt x="20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7" y="99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6"/>
                  </a:lnTo>
                  <a:lnTo>
                    <a:pt x="50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8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2" y="81"/>
                  </a:lnTo>
                  <a:lnTo>
                    <a:pt x="99" y="81"/>
                  </a:lnTo>
                  <a:lnTo>
                    <a:pt x="101" y="81"/>
                  </a:lnTo>
                  <a:lnTo>
                    <a:pt x="99" y="85"/>
                  </a:lnTo>
                  <a:lnTo>
                    <a:pt x="99" y="88"/>
                  </a:lnTo>
                  <a:lnTo>
                    <a:pt x="99" y="86"/>
                  </a:lnTo>
                  <a:lnTo>
                    <a:pt x="99" y="83"/>
                  </a:lnTo>
                  <a:lnTo>
                    <a:pt x="101" y="81"/>
                  </a:lnTo>
                  <a:lnTo>
                    <a:pt x="101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5" name="Freeform 31"/>
            <p:cNvSpPr>
              <a:spLocks/>
            </p:cNvSpPr>
            <p:nvPr/>
          </p:nvSpPr>
          <p:spPr bwMode="auto">
            <a:xfrm>
              <a:off x="4168" y="3022"/>
              <a:ext cx="79" cy="116"/>
            </a:xfrm>
            <a:custGeom>
              <a:avLst/>
              <a:gdLst/>
              <a:ahLst/>
              <a:cxnLst>
                <a:cxn ang="0">
                  <a:pos x="0" y="116"/>
                </a:cxn>
                <a:cxn ang="0">
                  <a:pos x="0" y="114"/>
                </a:cxn>
                <a:cxn ang="0">
                  <a:pos x="4" y="98"/>
                </a:cxn>
                <a:cxn ang="0">
                  <a:pos x="14" y="47"/>
                </a:cxn>
                <a:cxn ang="0">
                  <a:pos x="23" y="7"/>
                </a:cxn>
                <a:cxn ang="0">
                  <a:pos x="25" y="3"/>
                </a:cxn>
                <a:cxn ang="0">
                  <a:pos x="27" y="3"/>
                </a:cxn>
                <a:cxn ang="0">
                  <a:pos x="35" y="3"/>
                </a:cxn>
                <a:cxn ang="0">
                  <a:pos x="43" y="3"/>
                </a:cxn>
                <a:cxn ang="0">
                  <a:pos x="44" y="3"/>
                </a:cxn>
                <a:cxn ang="0">
                  <a:pos x="43" y="7"/>
                </a:cxn>
                <a:cxn ang="0">
                  <a:pos x="41" y="18"/>
                </a:cxn>
                <a:cxn ang="0">
                  <a:pos x="39" y="25"/>
                </a:cxn>
                <a:cxn ang="0">
                  <a:pos x="39" y="25"/>
                </a:cxn>
                <a:cxn ang="0">
                  <a:pos x="43" y="19"/>
                </a:cxn>
                <a:cxn ang="0">
                  <a:pos x="50" y="12"/>
                </a:cxn>
                <a:cxn ang="0">
                  <a:pos x="55" y="7"/>
                </a:cxn>
                <a:cxn ang="0">
                  <a:pos x="57" y="5"/>
                </a:cxn>
                <a:cxn ang="0">
                  <a:pos x="58" y="3"/>
                </a:cxn>
                <a:cxn ang="0">
                  <a:pos x="65" y="2"/>
                </a:cxn>
                <a:cxn ang="0">
                  <a:pos x="71" y="0"/>
                </a:cxn>
                <a:cxn ang="0">
                  <a:pos x="72" y="0"/>
                </a:cxn>
                <a:cxn ang="0">
                  <a:pos x="74" y="0"/>
                </a:cxn>
                <a:cxn ang="0">
                  <a:pos x="76" y="0"/>
                </a:cxn>
                <a:cxn ang="0">
                  <a:pos x="78" y="0"/>
                </a:cxn>
                <a:cxn ang="0">
                  <a:pos x="79" y="0"/>
                </a:cxn>
                <a:cxn ang="0">
                  <a:pos x="78" y="5"/>
                </a:cxn>
                <a:cxn ang="0">
                  <a:pos x="76" y="16"/>
                </a:cxn>
                <a:cxn ang="0">
                  <a:pos x="74" y="23"/>
                </a:cxn>
                <a:cxn ang="0">
                  <a:pos x="74" y="23"/>
                </a:cxn>
                <a:cxn ang="0">
                  <a:pos x="74" y="23"/>
                </a:cxn>
                <a:cxn ang="0">
                  <a:pos x="72" y="23"/>
                </a:cxn>
                <a:cxn ang="0">
                  <a:pos x="71" y="23"/>
                </a:cxn>
                <a:cxn ang="0">
                  <a:pos x="69" y="23"/>
                </a:cxn>
                <a:cxn ang="0">
                  <a:pos x="69" y="21"/>
                </a:cxn>
                <a:cxn ang="0">
                  <a:pos x="62" y="23"/>
                </a:cxn>
                <a:cxn ang="0">
                  <a:pos x="57" y="25"/>
                </a:cxn>
                <a:cxn ang="0">
                  <a:pos x="50" y="28"/>
                </a:cxn>
                <a:cxn ang="0">
                  <a:pos x="46" y="32"/>
                </a:cxn>
                <a:cxn ang="0">
                  <a:pos x="44" y="35"/>
                </a:cxn>
                <a:cxn ang="0">
                  <a:pos x="41" y="39"/>
                </a:cxn>
                <a:cxn ang="0">
                  <a:pos x="35" y="47"/>
                </a:cxn>
                <a:cxn ang="0">
                  <a:pos x="32" y="60"/>
                </a:cxn>
                <a:cxn ang="0">
                  <a:pos x="32" y="62"/>
                </a:cxn>
                <a:cxn ang="0">
                  <a:pos x="28" y="70"/>
                </a:cxn>
                <a:cxn ang="0">
                  <a:pos x="23" y="97"/>
                </a:cxn>
                <a:cxn ang="0">
                  <a:pos x="18" y="116"/>
                </a:cxn>
                <a:cxn ang="0">
                  <a:pos x="18" y="116"/>
                </a:cxn>
                <a:cxn ang="0">
                  <a:pos x="16" y="116"/>
                </a:cxn>
                <a:cxn ang="0">
                  <a:pos x="14" y="116"/>
                </a:cxn>
                <a:cxn ang="0">
                  <a:pos x="6" y="116"/>
                </a:cxn>
                <a:cxn ang="0">
                  <a:pos x="0" y="116"/>
                </a:cxn>
                <a:cxn ang="0">
                  <a:pos x="0" y="116"/>
                </a:cxn>
                <a:cxn ang="0">
                  <a:pos x="0" y="116"/>
                </a:cxn>
              </a:cxnLst>
              <a:rect l="0" t="0" r="r" b="b"/>
              <a:pathLst>
                <a:path w="79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4" y="47"/>
                  </a:lnTo>
                  <a:lnTo>
                    <a:pt x="23" y="7"/>
                  </a:lnTo>
                  <a:lnTo>
                    <a:pt x="25" y="3"/>
                  </a:lnTo>
                  <a:lnTo>
                    <a:pt x="27" y="3"/>
                  </a:lnTo>
                  <a:lnTo>
                    <a:pt x="35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8"/>
                  </a:lnTo>
                  <a:lnTo>
                    <a:pt x="39" y="25"/>
                  </a:lnTo>
                  <a:lnTo>
                    <a:pt x="39" y="25"/>
                  </a:lnTo>
                  <a:lnTo>
                    <a:pt x="43" y="19"/>
                  </a:lnTo>
                  <a:lnTo>
                    <a:pt x="50" y="12"/>
                  </a:lnTo>
                  <a:lnTo>
                    <a:pt x="55" y="7"/>
                  </a:lnTo>
                  <a:lnTo>
                    <a:pt x="57" y="5"/>
                  </a:lnTo>
                  <a:lnTo>
                    <a:pt x="58" y="3"/>
                  </a:lnTo>
                  <a:lnTo>
                    <a:pt x="65" y="2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4" y="0"/>
                  </a:lnTo>
                  <a:lnTo>
                    <a:pt x="76" y="0"/>
                  </a:lnTo>
                  <a:lnTo>
                    <a:pt x="78" y="0"/>
                  </a:lnTo>
                  <a:lnTo>
                    <a:pt x="79" y="0"/>
                  </a:lnTo>
                  <a:lnTo>
                    <a:pt x="78" y="5"/>
                  </a:lnTo>
                  <a:lnTo>
                    <a:pt x="76" y="16"/>
                  </a:lnTo>
                  <a:lnTo>
                    <a:pt x="74" y="23"/>
                  </a:lnTo>
                  <a:lnTo>
                    <a:pt x="74" y="23"/>
                  </a:lnTo>
                  <a:lnTo>
                    <a:pt x="74" y="23"/>
                  </a:lnTo>
                  <a:lnTo>
                    <a:pt x="72" y="23"/>
                  </a:lnTo>
                  <a:lnTo>
                    <a:pt x="71" y="23"/>
                  </a:lnTo>
                  <a:lnTo>
                    <a:pt x="69" y="23"/>
                  </a:lnTo>
                  <a:lnTo>
                    <a:pt x="69" y="21"/>
                  </a:lnTo>
                  <a:lnTo>
                    <a:pt x="62" y="23"/>
                  </a:lnTo>
                  <a:lnTo>
                    <a:pt x="57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4" y="35"/>
                  </a:lnTo>
                  <a:lnTo>
                    <a:pt x="41" y="39"/>
                  </a:lnTo>
                  <a:lnTo>
                    <a:pt x="35" y="47"/>
                  </a:lnTo>
                  <a:lnTo>
                    <a:pt x="32" y="60"/>
                  </a:lnTo>
                  <a:lnTo>
                    <a:pt x="32" y="62"/>
                  </a:lnTo>
                  <a:lnTo>
                    <a:pt x="28" y="70"/>
                  </a:lnTo>
                  <a:lnTo>
                    <a:pt x="23" y="97"/>
                  </a:lnTo>
                  <a:lnTo>
                    <a:pt x="18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14" y="116"/>
                  </a:lnTo>
                  <a:lnTo>
                    <a:pt x="6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6" name="Freeform 32"/>
            <p:cNvSpPr>
              <a:spLocks/>
            </p:cNvSpPr>
            <p:nvPr/>
          </p:nvSpPr>
          <p:spPr bwMode="auto">
            <a:xfrm>
              <a:off x="4239" y="3022"/>
              <a:ext cx="98" cy="121"/>
            </a:xfrm>
            <a:custGeom>
              <a:avLst/>
              <a:gdLst/>
              <a:ahLst/>
              <a:cxnLst>
                <a:cxn ang="0">
                  <a:pos x="1" y="77"/>
                </a:cxn>
                <a:cxn ang="0">
                  <a:pos x="15" y="77"/>
                </a:cxn>
                <a:cxn ang="0">
                  <a:pos x="17" y="79"/>
                </a:cxn>
                <a:cxn ang="0">
                  <a:pos x="17" y="81"/>
                </a:cxn>
                <a:cxn ang="0">
                  <a:pos x="17" y="84"/>
                </a:cxn>
                <a:cxn ang="0">
                  <a:pos x="19" y="93"/>
                </a:cxn>
                <a:cxn ang="0">
                  <a:pos x="24" y="98"/>
                </a:cxn>
                <a:cxn ang="0">
                  <a:pos x="31" y="104"/>
                </a:cxn>
                <a:cxn ang="0">
                  <a:pos x="47" y="105"/>
                </a:cxn>
                <a:cxn ang="0">
                  <a:pos x="58" y="104"/>
                </a:cxn>
                <a:cxn ang="0">
                  <a:pos x="65" y="100"/>
                </a:cxn>
                <a:cxn ang="0">
                  <a:pos x="68" y="95"/>
                </a:cxn>
                <a:cxn ang="0">
                  <a:pos x="70" y="88"/>
                </a:cxn>
                <a:cxn ang="0">
                  <a:pos x="68" y="81"/>
                </a:cxn>
                <a:cxn ang="0">
                  <a:pos x="66" y="77"/>
                </a:cxn>
                <a:cxn ang="0">
                  <a:pos x="59" y="74"/>
                </a:cxn>
                <a:cxn ang="0">
                  <a:pos x="51" y="69"/>
                </a:cxn>
                <a:cxn ang="0">
                  <a:pos x="45" y="65"/>
                </a:cxn>
                <a:cxn ang="0">
                  <a:pos x="31" y="60"/>
                </a:cxn>
                <a:cxn ang="0">
                  <a:pos x="15" y="44"/>
                </a:cxn>
                <a:cxn ang="0">
                  <a:pos x="14" y="33"/>
                </a:cxn>
                <a:cxn ang="0">
                  <a:pos x="14" y="26"/>
                </a:cxn>
                <a:cxn ang="0">
                  <a:pos x="24" y="11"/>
                </a:cxn>
                <a:cxn ang="0">
                  <a:pos x="31" y="5"/>
                </a:cxn>
                <a:cxn ang="0">
                  <a:pos x="47" y="2"/>
                </a:cxn>
                <a:cxn ang="0">
                  <a:pos x="66" y="2"/>
                </a:cxn>
                <a:cxn ang="0">
                  <a:pos x="84" y="9"/>
                </a:cxn>
                <a:cxn ang="0">
                  <a:pos x="91" y="16"/>
                </a:cxn>
                <a:cxn ang="0">
                  <a:pos x="96" y="30"/>
                </a:cxn>
                <a:cxn ang="0">
                  <a:pos x="98" y="39"/>
                </a:cxn>
                <a:cxn ang="0">
                  <a:pos x="96" y="39"/>
                </a:cxn>
                <a:cxn ang="0">
                  <a:pos x="86" y="39"/>
                </a:cxn>
                <a:cxn ang="0">
                  <a:pos x="81" y="39"/>
                </a:cxn>
                <a:cxn ang="0">
                  <a:pos x="77" y="28"/>
                </a:cxn>
                <a:cxn ang="0">
                  <a:pos x="75" y="21"/>
                </a:cxn>
                <a:cxn ang="0">
                  <a:pos x="65" y="18"/>
                </a:cxn>
                <a:cxn ang="0">
                  <a:pos x="56" y="16"/>
                </a:cxn>
                <a:cxn ang="0">
                  <a:pos x="45" y="18"/>
                </a:cxn>
                <a:cxn ang="0">
                  <a:pos x="40" y="19"/>
                </a:cxn>
                <a:cxn ang="0">
                  <a:pos x="37" y="23"/>
                </a:cxn>
                <a:cxn ang="0">
                  <a:pos x="33" y="30"/>
                </a:cxn>
                <a:cxn ang="0">
                  <a:pos x="33" y="32"/>
                </a:cxn>
                <a:cxn ang="0">
                  <a:pos x="37" y="39"/>
                </a:cxn>
                <a:cxn ang="0">
                  <a:pos x="44" y="44"/>
                </a:cxn>
                <a:cxn ang="0">
                  <a:pos x="52" y="47"/>
                </a:cxn>
                <a:cxn ang="0">
                  <a:pos x="52" y="49"/>
                </a:cxn>
                <a:cxn ang="0">
                  <a:pos x="63" y="54"/>
                </a:cxn>
                <a:cxn ang="0">
                  <a:pos x="82" y="67"/>
                </a:cxn>
                <a:cxn ang="0">
                  <a:pos x="86" y="72"/>
                </a:cxn>
                <a:cxn ang="0">
                  <a:pos x="88" y="84"/>
                </a:cxn>
                <a:cxn ang="0">
                  <a:pos x="88" y="93"/>
                </a:cxn>
                <a:cxn ang="0">
                  <a:pos x="82" y="105"/>
                </a:cxn>
                <a:cxn ang="0">
                  <a:pos x="73" y="113"/>
                </a:cxn>
                <a:cxn ang="0">
                  <a:pos x="59" y="120"/>
                </a:cxn>
                <a:cxn ang="0">
                  <a:pos x="44" y="121"/>
                </a:cxn>
                <a:cxn ang="0">
                  <a:pos x="33" y="121"/>
                </a:cxn>
                <a:cxn ang="0">
                  <a:pos x="12" y="113"/>
                </a:cxn>
                <a:cxn ang="0">
                  <a:pos x="8" y="109"/>
                </a:cxn>
                <a:cxn ang="0">
                  <a:pos x="1" y="97"/>
                </a:cxn>
                <a:cxn ang="0">
                  <a:pos x="0" y="81"/>
                </a:cxn>
                <a:cxn ang="0">
                  <a:pos x="0" y="77"/>
                </a:cxn>
              </a:cxnLst>
              <a:rect l="0" t="0" r="r" b="b"/>
              <a:pathLst>
                <a:path w="98" h="121">
                  <a:moveTo>
                    <a:pt x="0" y="77"/>
                  </a:moveTo>
                  <a:lnTo>
                    <a:pt x="1" y="77"/>
                  </a:lnTo>
                  <a:lnTo>
                    <a:pt x="10" y="77"/>
                  </a:lnTo>
                  <a:lnTo>
                    <a:pt x="15" y="77"/>
                  </a:lnTo>
                  <a:lnTo>
                    <a:pt x="17" y="77"/>
                  </a:lnTo>
                  <a:lnTo>
                    <a:pt x="17" y="79"/>
                  </a:lnTo>
                  <a:lnTo>
                    <a:pt x="17" y="79"/>
                  </a:lnTo>
                  <a:lnTo>
                    <a:pt x="17" y="81"/>
                  </a:lnTo>
                  <a:lnTo>
                    <a:pt x="17" y="81"/>
                  </a:lnTo>
                  <a:lnTo>
                    <a:pt x="17" y="84"/>
                  </a:lnTo>
                  <a:lnTo>
                    <a:pt x="17" y="88"/>
                  </a:lnTo>
                  <a:lnTo>
                    <a:pt x="19" y="93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1" y="104"/>
                  </a:lnTo>
                  <a:lnTo>
                    <a:pt x="38" y="105"/>
                  </a:lnTo>
                  <a:lnTo>
                    <a:pt x="47" y="105"/>
                  </a:lnTo>
                  <a:lnTo>
                    <a:pt x="51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6" y="98"/>
                  </a:lnTo>
                  <a:lnTo>
                    <a:pt x="68" y="95"/>
                  </a:lnTo>
                  <a:lnTo>
                    <a:pt x="68" y="90"/>
                  </a:lnTo>
                  <a:lnTo>
                    <a:pt x="70" y="88"/>
                  </a:lnTo>
                  <a:lnTo>
                    <a:pt x="68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6" y="77"/>
                  </a:lnTo>
                  <a:lnTo>
                    <a:pt x="63" y="76"/>
                  </a:lnTo>
                  <a:lnTo>
                    <a:pt x="59" y="74"/>
                  </a:lnTo>
                  <a:lnTo>
                    <a:pt x="52" y="70"/>
                  </a:lnTo>
                  <a:lnTo>
                    <a:pt x="51" y="69"/>
                  </a:lnTo>
                  <a:lnTo>
                    <a:pt x="45" y="67"/>
                  </a:lnTo>
                  <a:lnTo>
                    <a:pt x="45" y="65"/>
                  </a:lnTo>
                  <a:lnTo>
                    <a:pt x="40" y="63"/>
                  </a:lnTo>
                  <a:lnTo>
                    <a:pt x="31" y="60"/>
                  </a:lnTo>
                  <a:lnTo>
                    <a:pt x="19" y="49"/>
                  </a:lnTo>
                  <a:lnTo>
                    <a:pt x="15" y="44"/>
                  </a:lnTo>
                  <a:lnTo>
                    <a:pt x="14" y="37"/>
                  </a:lnTo>
                  <a:lnTo>
                    <a:pt x="14" y="33"/>
                  </a:lnTo>
                  <a:lnTo>
                    <a:pt x="14" y="32"/>
                  </a:lnTo>
                  <a:lnTo>
                    <a:pt x="14" y="26"/>
                  </a:lnTo>
                  <a:lnTo>
                    <a:pt x="17" y="18"/>
                  </a:lnTo>
                  <a:lnTo>
                    <a:pt x="24" y="11"/>
                  </a:lnTo>
                  <a:lnTo>
                    <a:pt x="26" y="9"/>
                  </a:lnTo>
                  <a:lnTo>
                    <a:pt x="31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6" y="2"/>
                  </a:lnTo>
                  <a:lnTo>
                    <a:pt x="77" y="3"/>
                  </a:lnTo>
                  <a:lnTo>
                    <a:pt x="84" y="9"/>
                  </a:lnTo>
                  <a:lnTo>
                    <a:pt x="88" y="9"/>
                  </a:lnTo>
                  <a:lnTo>
                    <a:pt x="91" y="16"/>
                  </a:lnTo>
                  <a:lnTo>
                    <a:pt x="93" y="19"/>
                  </a:lnTo>
                  <a:lnTo>
                    <a:pt x="96" y="30"/>
                  </a:lnTo>
                  <a:lnTo>
                    <a:pt x="98" y="37"/>
                  </a:lnTo>
                  <a:lnTo>
                    <a:pt x="98" y="39"/>
                  </a:lnTo>
                  <a:lnTo>
                    <a:pt x="98" y="39"/>
                  </a:lnTo>
                  <a:lnTo>
                    <a:pt x="96" y="39"/>
                  </a:lnTo>
                  <a:lnTo>
                    <a:pt x="95" y="39"/>
                  </a:lnTo>
                  <a:lnTo>
                    <a:pt x="86" y="39"/>
                  </a:lnTo>
                  <a:lnTo>
                    <a:pt x="81" y="39"/>
                  </a:lnTo>
                  <a:lnTo>
                    <a:pt x="81" y="39"/>
                  </a:lnTo>
                  <a:lnTo>
                    <a:pt x="81" y="39"/>
                  </a:lnTo>
                  <a:lnTo>
                    <a:pt x="77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0" y="19"/>
                  </a:lnTo>
                  <a:lnTo>
                    <a:pt x="65" y="18"/>
                  </a:lnTo>
                  <a:lnTo>
                    <a:pt x="58" y="18"/>
                  </a:lnTo>
                  <a:lnTo>
                    <a:pt x="56" y="16"/>
                  </a:lnTo>
                  <a:lnTo>
                    <a:pt x="51" y="18"/>
                  </a:lnTo>
                  <a:lnTo>
                    <a:pt x="45" y="18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38" y="21"/>
                  </a:lnTo>
                  <a:lnTo>
                    <a:pt x="37" y="23"/>
                  </a:lnTo>
                  <a:lnTo>
                    <a:pt x="33" y="26"/>
                  </a:lnTo>
                  <a:lnTo>
                    <a:pt x="33" y="30"/>
                  </a:lnTo>
                  <a:lnTo>
                    <a:pt x="33" y="30"/>
                  </a:lnTo>
                  <a:lnTo>
                    <a:pt x="33" y="32"/>
                  </a:lnTo>
                  <a:lnTo>
                    <a:pt x="33" y="35"/>
                  </a:lnTo>
                  <a:lnTo>
                    <a:pt x="37" y="39"/>
                  </a:lnTo>
                  <a:lnTo>
                    <a:pt x="38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2" y="47"/>
                  </a:lnTo>
                  <a:lnTo>
                    <a:pt x="52" y="49"/>
                  </a:lnTo>
                  <a:lnTo>
                    <a:pt x="52" y="49"/>
                  </a:lnTo>
                  <a:lnTo>
                    <a:pt x="56" y="51"/>
                  </a:lnTo>
                  <a:lnTo>
                    <a:pt x="63" y="54"/>
                  </a:lnTo>
                  <a:lnTo>
                    <a:pt x="75" y="62"/>
                  </a:lnTo>
                  <a:lnTo>
                    <a:pt x="82" y="67"/>
                  </a:lnTo>
                  <a:lnTo>
                    <a:pt x="84" y="67"/>
                  </a:lnTo>
                  <a:lnTo>
                    <a:pt x="86" y="72"/>
                  </a:lnTo>
                  <a:lnTo>
                    <a:pt x="88" y="77"/>
                  </a:lnTo>
                  <a:lnTo>
                    <a:pt x="88" y="84"/>
                  </a:lnTo>
                  <a:lnTo>
                    <a:pt x="89" y="84"/>
                  </a:lnTo>
                  <a:lnTo>
                    <a:pt x="88" y="93"/>
                  </a:lnTo>
                  <a:lnTo>
                    <a:pt x="86" y="97"/>
                  </a:lnTo>
                  <a:lnTo>
                    <a:pt x="82" y="105"/>
                  </a:lnTo>
                  <a:lnTo>
                    <a:pt x="77" y="111"/>
                  </a:lnTo>
                  <a:lnTo>
                    <a:pt x="73" y="113"/>
                  </a:lnTo>
                  <a:lnTo>
                    <a:pt x="70" y="116"/>
                  </a:lnTo>
                  <a:lnTo>
                    <a:pt x="59" y="120"/>
                  </a:lnTo>
                  <a:lnTo>
                    <a:pt x="45" y="121"/>
                  </a:lnTo>
                  <a:lnTo>
                    <a:pt x="44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1" y="118"/>
                  </a:lnTo>
                  <a:lnTo>
                    <a:pt x="12" y="113"/>
                  </a:lnTo>
                  <a:lnTo>
                    <a:pt x="10" y="111"/>
                  </a:lnTo>
                  <a:lnTo>
                    <a:pt x="8" y="109"/>
                  </a:lnTo>
                  <a:lnTo>
                    <a:pt x="5" y="105"/>
                  </a:lnTo>
                  <a:lnTo>
                    <a:pt x="1" y="97"/>
                  </a:lnTo>
                  <a:lnTo>
                    <a:pt x="0" y="84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7" name="Freeform 33"/>
            <p:cNvSpPr>
              <a:spLocks noEditPoints="1"/>
            </p:cNvSpPr>
            <p:nvPr/>
          </p:nvSpPr>
          <p:spPr bwMode="auto">
            <a:xfrm>
              <a:off x="4406" y="3022"/>
              <a:ext cx="103" cy="120"/>
            </a:xfrm>
            <a:custGeom>
              <a:avLst/>
              <a:gdLst/>
              <a:ahLst/>
              <a:cxnLst>
                <a:cxn ang="0">
                  <a:pos x="65" y="63"/>
                </a:cxn>
                <a:cxn ang="0">
                  <a:pos x="51" y="65"/>
                </a:cxn>
                <a:cxn ang="0">
                  <a:pos x="37" y="65"/>
                </a:cxn>
                <a:cxn ang="0">
                  <a:pos x="26" y="69"/>
                </a:cxn>
                <a:cxn ang="0">
                  <a:pos x="23" y="74"/>
                </a:cxn>
                <a:cxn ang="0">
                  <a:pos x="19" y="86"/>
                </a:cxn>
                <a:cxn ang="0">
                  <a:pos x="19" y="91"/>
                </a:cxn>
                <a:cxn ang="0">
                  <a:pos x="24" y="98"/>
                </a:cxn>
                <a:cxn ang="0">
                  <a:pos x="38" y="104"/>
                </a:cxn>
                <a:cxn ang="0">
                  <a:pos x="54" y="100"/>
                </a:cxn>
                <a:cxn ang="0">
                  <a:pos x="68" y="88"/>
                </a:cxn>
                <a:cxn ang="0">
                  <a:pos x="77" y="60"/>
                </a:cxn>
                <a:cxn ang="0">
                  <a:pos x="77" y="60"/>
                </a:cxn>
                <a:cxn ang="0">
                  <a:pos x="68" y="105"/>
                </a:cxn>
                <a:cxn ang="0">
                  <a:pos x="54" y="116"/>
                </a:cxn>
                <a:cxn ang="0">
                  <a:pos x="49" y="120"/>
                </a:cxn>
                <a:cxn ang="0">
                  <a:pos x="35" y="120"/>
                </a:cxn>
                <a:cxn ang="0">
                  <a:pos x="15" y="118"/>
                </a:cxn>
                <a:cxn ang="0">
                  <a:pos x="3" y="107"/>
                </a:cxn>
                <a:cxn ang="0">
                  <a:pos x="0" y="86"/>
                </a:cxn>
                <a:cxn ang="0">
                  <a:pos x="3" y="69"/>
                </a:cxn>
                <a:cxn ang="0">
                  <a:pos x="17" y="54"/>
                </a:cxn>
                <a:cxn ang="0">
                  <a:pos x="51" y="47"/>
                </a:cxn>
                <a:cxn ang="0">
                  <a:pos x="65" y="46"/>
                </a:cxn>
                <a:cxn ang="0">
                  <a:pos x="82" y="33"/>
                </a:cxn>
                <a:cxn ang="0">
                  <a:pos x="81" y="25"/>
                </a:cxn>
                <a:cxn ang="0">
                  <a:pos x="70" y="18"/>
                </a:cxn>
                <a:cxn ang="0">
                  <a:pos x="54" y="18"/>
                </a:cxn>
                <a:cxn ang="0">
                  <a:pos x="40" y="21"/>
                </a:cxn>
                <a:cxn ang="0">
                  <a:pos x="35" y="26"/>
                </a:cxn>
                <a:cxn ang="0">
                  <a:pos x="30" y="35"/>
                </a:cxn>
                <a:cxn ang="0">
                  <a:pos x="12" y="35"/>
                </a:cxn>
                <a:cxn ang="0">
                  <a:pos x="14" y="28"/>
                </a:cxn>
                <a:cxn ang="0">
                  <a:pos x="28" y="9"/>
                </a:cxn>
                <a:cxn ang="0">
                  <a:pos x="59" y="2"/>
                </a:cxn>
                <a:cxn ang="0">
                  <a:pos x="82" y="3"/>
                </a:cxn>
                <a:cxn ang="0">
                  <a:pos x="96" y="12"/>
                </a:cxn>
                <a:cxn ang="0">
                  <a:pos x="103" y="26"/>
                </a:cxn>
                <a:cxn ang="0">
                  <a:pos x="103" y="30"/>
                </a:cxn>
                <a:cxn ang="0">
                  <a:pos x="102" y="39"/>
                </a:cxn>
                <a:cxn ang="0">
                  <a:pos x="93" y="70"/>
                </a:cxn>
                <a:cxn ang="0">
                  <a:pos x="89" y="90"/>
                </a:cxn>
                <a:cxn ang="0">
                  <a:pos x="89" y="93"/>
                </a:cxn>
                <a:cxn ang="0">
                  <a:pos x="89" y="98"/>
                </a:cxn>
                <a:cxn ang="0">
                  <a:pos x="89" y="102"/>
                </a:cxn>
                <a:cxn ang="0">
                  <a:pos x="95" y="104"/>
                </a:cxn>
                <a:cxn ang="0">
                  <a:pos x="98" y="104"/>
                </a:cxn>
                <a:cxn ang="0">
                  <a:pos x="100" y="107"/>
                </a:cxn>
                <a:cxn ang="0">
                  <a:pos x="98" y="116"/>
                </a:cxn>
                <a:cxn ang="0">
                  <a:pos x="93" y="118"/>
                </a:cxn>
                <a:cxn ang="0">
                  <a:pos x="86" y="118"/>
                </a:cxn>
                <a:cxn ang="0">
                  <a:pos x="81" y="118"/>
                </a:cxn>
                <a:cxn ang="0">
                  <a:pos x="75" y="114"/>
                </a:cxn>
                <a:cxn ang="0">
                  <a:pos x="70" y="109"/>
                </a:cxn>
                <a:cxn ang="0">
                  <a:pos x="68" y="105"/>
                </a:cxn>
                <a:cxn ang="0">
                  <a:pos x="70" y="104"/>
                </a:cxn>
              </a:cxnLst>
              <a:rect l="0" t="0" r="r" b="b"/>
              <a:pathLst>
                <a:path w="103" h="120">
                  <a:moveTo>
                    <a:pt x="77" y="60"/>
                  </a:moveTo>
                  <a:lnTo>
                    <a:pt x="72" y="62"/>
                  </a:lnTo>
                  <a:lnTo>
                    <a:pt x="65" y="63"/>
                  </a:lnTo>
                  <a:lnTo>
                    <a:pt x="56" y="63"/>
                  </a:lnTo>
                  <a:lnTo>
                    <a:pt x="54" y="63"/>
                  </a:lnTo>
                  <a:lnTo>
                    <a:pt x="51" y="65"/>
                  </a:lnTo>
                  <a:lnTo>
                    <a:pt x="47" y="65"/>
                  </a:lnTo>
                  <a:lnTo>
                    <a:pt x="40" y="65"/>
                  </a:lnTo>
                  <a:lnTo>
                    <a:pt x="37" y="65"/>
                  </a:lnTo>
                  <a:lnTo>
                    <a:pt x="37" y="65"/>
                  </a:lnTo>
                  <a:lnTo>
                    <a:pt x="31" y="67"/>
                  </a:lnTo>
                  <a:lnTo>
                    <a:pt x="26" y="69"/>
                  </a:lnTo>
                  <a:lnTo>
                    <a:pt x="24" y="72"/>
                  </a:lnTo>
                  <a:lnTo>
                    <a:pt x="24" y="72"/>
                  </a:lnTo>
                  <a:lnTo>
                    <a:pt x="23" y="74"/>
                  </a:lnTo>
                  <a:lnTo>
                    <a:pt x="21" y="76"/>
                  </a:lnTo>
                  <a:lnTo>
                    <a:pt x="19" y="81"/>
                  </a:lnTo>
                  <a:lnTo>
                    <a:pt x="19" y="86"/>
                  </a:lnTo>
                  <a:lnTo>
                    <a:pt x="19" y="86"/>
                  </a:lnTo>
                  <a:lnTo>
                    <a:pt x="19" y="88"/>
                  </a:lnTo>
                  <a:lnTo>
                    <a:pt x="19" y="91"/>
                  </a:lnTo>
                  <a:lnTo>
                    <a:pt x="21" y="95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7" y="104"/>
                  </a:lnTo>
                  <a:lnTo>
                    <a:pt x="38" y="104"/>
                  </a:lnTo>
                  <a:lnTo>
                    <a:pt x="40" y="104"/>
                  </a:lnTo>
                  <a:lnTo>
                    <a:pt x="45" y="104"/>
                  </a:lnTo>
                  <a:lnTo>
                    <a:pt x="54" y="100"/>
                  </a:lnTo>
                  <a:lnTo>
                    <a:pt x="61" y="95"/>
                  </a:lnTo>
                  <a:lnTo>
                    <a:pt x="65" y="93"/>
                  </a:lnTo>
                  <a:lnTo>
                    <a:pt x="68" y="88"/>
                  </a:lnTo>
                  <a:lnTo>
                    <a:pt x="74" y="77"/>
                  </a:lnTo>
                  <a:lnTo>
                    <a:pt x="75" y="63"/>
                  </a:lnTo>
                  <a:lnTo>
                    <a:pt x="77" y="60"/>
                  </a:lnTo>
                  <a:lnTo>
                    <a:pt x="74" y="62"/>
                  </a:lnTo>
                  <a:lnTo>
                    <a:pt x="75" y="62"/>
                  </a:lnTo>
                  <a:lnTo>
                    <a:pt x="77" y="60"/>
                  </a:lnTo>
                  <a:lnTo>
                    <a:pt x="77" y="60"/>
                  </a:lnTo>
                  <a:close/>
                  <a:moveTo>
                    <a:pt x="70" y="104"/>
                  </a:moveTo>
                  <a:lnTo>
                    <a:pt x="68" y="105"/>
                  </a:lnTo>
                  <a:lnTo>
                    <a:pt x="65" y="109"/>
                  </a:lnTo>
                  <a:lnTo>
                    <a:pt x="59" y="113"/>
                  </a:lnTo>
                  <a:lnTo>
                    <a:pt x="54" y="116"/>
                  </a:lnTo>
                  <a:lnTo>
                    <a:pt x="54" y="116"/>
                  </a:lnTo>
                  <a:lnTo>
                    <a:pt x="52" y="118"/>
                  </a:lnTo>
                  <a:lnTo>
                    <a:pt x="49" y="120"/>
                  </a:lnTo>
                  <a:lnTo>
                    <a:pt x="42" y="120"/>
                  </a:lnTo>
                  <a:lnTo>
                    <a:pt x="35" y="120"/>
                  </a:lnTo>
                  <a:lnTo>
                    <a:pt x="35" y="120"/>
                  </a:lnTo>
                  <a:lnTo>
                    <a:pt x="31" y="120"/>
                  </a:lnTo>
                  <a:lnTo>
                    <a:pt x="26" y="120"/>
                  </a:lnTo>
                  <a:lnTo>
                    <a:pt x="15" y="118"/>
                  </a:lnTo>
                  <a:lnTo>
                    <a:pt x="8" y="113"/>
                  </a:lnTo>
                  <a:lnTo>
                    <a:pt x="8" y="111"/>
                  </a:lnTo>
                  <a:lnTo>
                    <a:pt x="3" y="107"/>
                  </a:lnTo>
                  <a:lnTo>
                    <a:pt x="1" y="104"/>
                  </a:lnTo>
                  <a:lnTo>
                    <a:pt x="0" y="95"/>
                  </a:lnTo>
                  <a:lnTo>
                    <a:pt x="0" y="86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3" y="69"/>
                  </a:lnTo>
                  <a:lnTo>
                    <a:pt x="8" y="62"/>
                  </a:lnTo>
                  <a:lnTo>
                    <a:pt x="12" y="58"/>
                  </a:lnTo>
                  <a:lnTo>
                    <a:pt x="17" y="54"/>
                  </a:lnTo>
                  <a:lnTo>
                    <a:pt x="23" y="53"/>
                  </a:lnTo>
                  <a:lnTo>
                    <a:pt x="37" y="49"/>
                  </a:lnTo>
                  <a:lnTo>
                    <a:pt x="51" y="47"/>
                  </a:lnTo>
                  <a:lnTo>
                    <a:pt x="52" y="47"/>
                  </a:lnTo>
                  <a:lnTo>
                    <a:pt x="56" y="47"/>
                  </a:lnTo>
                  <a:lnTo>
                    <a:pt x="65" y="46"/>
                  </a:lnTo>
                  <a:lnTo>
                    <a:pt x="77" y="42"/>
                  </a:lnTo>
                  <a:lnTo>
                    <a:pt x="81" y="37"/>
                  </a:lnTo>
                  <a:lnTo>
                    <a:pt x="82" y="33"/>
                  </a:lnTo>
                  <a:lnTo>
                    <a:pt x="84" y="30"/>
                  </a:lnTo>
                  <a:lnTo>
                    <a:pt x="82" y="26"/>
                  </a:lnTo>
                  <a:lnTo>
                    <a:pt x="81" y="25"/>
                  </a:lnTo>
                  <a:lnTo>
                    <a:pt x="79" y="21"/>
                  </a:lnTo>
                  <a:lnTo>
                    <a:pt x="79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5" y="19"/>
                  </a:lnTo>
                  <a:lnTo>
                    <a:pt x="40" y="21"/>
                  </a:lnTo>
                  <a:lnTo>
                    <a:pt x="40" y="21"/>
                  </a:lnTo>
                  <a:lnTo>
                    <a:pt x="38" y="23"/>
                  </a:lnTo>
                  <a:lnTo>
                    <a:pt x="37" y="25"/>
                  </a:lnTo>
                  <a:lnTo>
                    <a:pt x="35" y="26"/>
                  </a:lnTo>
                  <a:lnTo>
                    <a:pt x="31" y="32"/>
                  </a:lnTo>
                  <a:lnTo>
                    <a:pt x="31" y="35"/>
                  </a:lnTo>
                  <a:lnTo>
                    <a:pt x="30" y="35"/>
                  </a:lnTo>
                  <a:lnTo>
                    <a:pt x="28" y="35"/>
                  </a:lnTo>
                  <a:lnTo>
                    <a:pt x="19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4" y="28"/>
                  </a:lnTo>
                  <a:lnTo>
                    <a:pt x="17" y="19"/>
                  </a:lnTo>
                  <a:lnTo>
                    <a:pt x="24" y="11"/>
                  </a:lnTo>
                  <a:lnTo>
                    <a:pt x="28" y="9"/>
                  </a:lnTo>
                  <a:lnTo>
                    <a:pt x="35" y="5"/>
                  </a:lnTo>
                  <a:lnTo>
                    <a:pt x="45" y="2"/>
                  </a:lnTo>
                  <a:lnTo>
                    <a:pt x="59" y="2"/>
                  </a:lnTo>
                  <a:lnTo>
                    <a:pt x="63" y="0"/>
                  </a:lnTo>
                  <a:lnTo>
                    <a:pt x="72" y="2"/>
                  </a:lnTo>
                  <a:lnTo>
                    <a:pt x="82" y="3"/>
                  </a:lnTo>
                  <a:lnTo>
                    <a:pt x="89" y="7"/>
                  </a:lnTo>
                  <a:lnTo>
                    <a:pt x="93" y="7"/>
                  </a:lnTo>
                  <a:lnTo>
                    <a:pt x="96" y="12"/>
                  </a:lnTo>
                  <a:lnTo>
                    <a:pt x="98" y="14"/>
                  </a:lnTo>
                  <a:lnTo>
                    <a:pt x="102" y="21"/>
                  </a:lnTo>
                  <a:lnTo>
                    <a:pt x="103" y="26"/>
                  </a:lnTo>
                  <a:lnTo>
                    <a:pt x="103" y="28"/>
                  </a:lnTo>
                  <a:lnTo>
                    <a:pt x="103" y="30"/>
                  </a:lnTo>
                  <a:lnTo>
                    <a:pt x="103" y="30"/>
                  </a:lnTo>
                  <a:lnTo>
                    <a:pt x="102" y="33"/>
                  </a:lnTo>
                  <a:lnTo>
                    <a:pt x="102" y="35"/>
                  </a:lnTo>
                  <a:lnTo>
                    <a:pt x="102" y="39"/>
                  </a:lnTo>
                  <a:lnTo>
                    <a:pt x="102" y="40"/>
                  </a:lnTo>
                  <a:lnTo>
                    <a:pt x="98" y="49"/>
                  </a:lnTo>
                  <a:lnTo>
                    <a:pt x="93" y="70"/>
                  </a:lnTo>
                  <a:lnTo>
                    <a:pt x="89" y="88"/>
                  </a:lnTo>
                  <a:lnTo>
                    <a:pt x="89" y="88"/>
                  </a:lnTo>
                  <a:lnTo>
                    <a:pt x="89" y="90"/>
                  </a:lnTo>
                  <a:lnTo>
                    <a:pt x="89" y="91"/>
                  </a:lnTo>
                  <a:lnTo>
                    <a:pt x="89" y="93"/>
                  </a:lnTo>
                  <a:lnTo>
                    <a:pt x="89" y="93"/>
                  </a:lnTo>
                  <a:lnTo>
                    <a:pt x="89" y="95"/>
                  </a:lnTo>
                  <a:lnTo>
                    <a:pt x="89" y="97"/>
                  </a:lnTo>
                  <a:lnTo>
                    <a:pt x="89" y="98"/>
                  </a:lnTo>
                  <a:lnTo>
                    <a:pt x="89" y="98"/>
                  </a:lnTo>
                  <a:lnTo>
                    <a:pt x="89" y="100"/>
                  </a:lnTo>
                  <a:lnTo>
                    <a:pt x="89" y="102"/>
                  </a:lnTo>
                  <a:lnTo>
                    <a:pt x="91" y="102"/>
                  </a:lnTo>
                  <a:lnTo>
                    <a:pt x="91" y="104"/>
                  </a:lnTo>
                  <a:lnTo>
                    <a:pt x="95" y="104"/>
                  </a:lnTo>
                  <a:lnTo>
                    <a:pt x="96" y="104"/>
                  </a:lnTo>
                  <a:lnTo>
                    <a:pt x="96" y="104"/>
                  </a:lnTo>
                  <a:lnTo>
                    <a:pt x="98" y="104"/>
                  </a:lnTo>
                  <a:lnTo>
                    <a:pt x="100" y="104"/>
                  </a:lnTo>
                  <a:lnTo>
                    <a:pt x="102" y="104"/>
                  </a:lnTo>
                  <a:lnTo>
                    <a:pt x="100" y="107"/>
                  </a:lnTo>
                  <a:lnTo>
                    <a:pt x="98" y="113"/>
                  </a:lnTo>
                  <a:lnTo>
                    <a:pt x="98" y="116"/>
                  </a:lnTo>
                  <a:lnTo>
                    <a:pt x="98" y="116"/>
                  </a:lnTo>
                  <a:lnTo>
                    <a:pt x="96" y="118"/>
                  </a:lnTo>
                  <a:lnTo>
                    <a:pt x="93" y="118"/>
                  </a:lnTo>
                  <a:lnTo>
                    <a:pt x="93" y="118"/>
                  </a:lnTo>
                  <a:lnTo>
                    <a:pt x="91" y="118"/>
                  </a:lnTo>
                  <a:lnTo>
                    <a:pt x="89" y="118"/>
                  </a:lnTo>
                  <a:lnTo>
                    <a:pt x="86" y="118"/>
                  </a:lnTo>
                  <a:lnTo>
                    <a:pt x="86" y="118"/>
                  </a:lnTo>
                  <a:lnTo>
                    <a:pt x="84" y="118"/>
                  </a:lnTo>
                  <a:lnTo>
                    <a:pt x="81" y="118"/>
                  </a:lnTo>
                  <a:lnTo>
                    <a:pt x="77" y="118"/>
                  </a:lnTo>
                  <a:lnTo>
                    <a:pt x="75" y="116"/>
                  </a:lnTo>
                  <a:lnTo>
                    <a:pt x="75" y="114"/>
                  </a:lnTo>
                  <a:lnTo>
                    <a:pt x="72" y="113"/>
                  </a:lnTo>
                  <a:lnTo>
                    <a:pt x="70" y="111"/>
                  </a:lnTo>
                  <a:lnTo>
                    <a:pt x="70" y="109"/>
                  </a:lnTo>
                  <a:lnTo>
                    <a:pt x="70" y="105"/>
                  </a:lnTo>
                  <a:lnTo>
                    <a:pt x="70" y="104"/>
                  </a:lnTo>
                  <a:lnTo>
                    <a:pt x="68" y="105"/>
                  </a:lnTo>
                  <a:lnTo>
                    <a:pt x="66" y="107"/>
                  </a:lnTo>
                  <a:lnTo>
                    <a:pt x="68" y="105"/>
                  </a:lnTo>
                  <a:lnTo>
                    <a:pt x="70" y="104"/>
                  </a:lnTo>
                  <a:lnTo>
                    <a:pt x="70" y="10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8" name="Freeform 34"/>
            <p:cNvSpPr>
              <a:spLocks/>
            </p:cNvSpPr>
            <p:nvPr/>
          </p:nvSpPr>
          <p:spPr bwMode="auto">
            <a:xfrm>
              <a:off x="4520" y="3022"/>
              <a:ext cx="112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6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0" y="14"/>
                </a:cxn>
                <a:cxn ang="0">
                  <a:pos x="40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5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2" y="26"/>
                </a:cxn>
                <a:cxn ang="0">
                  <a:pos x="112" y="30"/>
                </a:cxn>
                <a:cxn ang="0">
                  <a:pos x="112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7" y="53"/>
                </a:cxn>
                <a:cxn ang="0">
                  <a:pos x="93" y="116"/>
                </a:cxn>
                <a:cxn ang="0">
                  <a:pos x="91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3" y="70"/>
                </a:cxn>
                <a:cxn ang="0">
                  <a:pos x="90" y="42"/>
                </a:cxn>
                <a:cxn ang="0">
                  <a:pos x="90" y="37"/>
                </a:cxn>
                <a:cxn ang="0">
                  <a:pos x="91" y="33"/>
                </a:cxn>
                <a:cxn ang="0">
                  <a:pos x="91" y="30"/>
                </a:cxn>
                <a:cxn ang="0">
                  <a:pos x="91" y="26"/>
                </a:cxn>
                <a:cxn ang="0">
                  <a:pos x="88" y="23"/>
                </a:cxn>
                <a:cxn ang="0">
                  <a:pos x="84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1" y="21"/>
                </a:cxn>
                <a:cxn ang="0">
                  <a:pos x="47" y="28"/>
                </a:cxn>
                <a:cxn ang="0">
                  <a:pos x="42" y="35"/>
                </a:cxn>
                <a:cxn ang="0">
                  <a:pos x="33" y="58"/>
                </a:cxn>
                <a:cxn ang="0">
                  <a:pos x="30" y="69"/>
                </a:cxn>
                <a:cxn ang="0">
                  <a:pos x="19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2" h="116">
                  <a:moveTo>
                    <a:pt x="0" y="116"/>
                  </a:moveTo>
                  <a:lnTo>
                    <a:pt x="0" y="114"/>
                  </a:lnTo>
                  <a:lnTo>
                    <a:pt x="3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6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0" y="14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5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2" y="25"/>
                  </a:lnTo>
                  <a:lnTo>
                    <a:pt x="112" y="26"/>
                  </a:lnTo>
                  <a:lnTo>
                    <a:pt x="112" y="28"/>
                  </a:lnTo>
                  <a:lnTo>
                    <a:pt x="112" y="30"/>
                  </a:lnTo>
                  <a:lnTo>
                    <a:pt x="112" y="32"/>
                  </a:lnTo>
                  <a:lnTo>
                    <a:pt x="112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8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1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1" y="35"/>
                  </a:lnTo>
                  <a:lnTo>
                    <a:pt x="91" y="33"/>
                  </a:lnTo>
                  <a:lnTo>
                    <a:pt x="91" y="32"/>
                  </a:lnTo>
                  <a:lnTo>
                    <a:pt x="91" y="30"/>
                  </a:lnTo>
                  <a:lnTo>
                    <a:pt x="91" y="28"/>
                  </a:lnTo>
                  <a:lnTo>
                    <a:pt x="91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1" y="21"/>
                  </a:lnTo>
                  <a:lnTo>
                    <a:pt x="53" y="25"/>
                  </a:lnTo>
                  <a:lnTo>
                    <a:pt x="47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33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9" name="Freeform 35"/>
            <p:cNvSpPr>
              <a:spLocks noEditPoints="1"/>
            </p:cNvSpPr>
            <p:nvPr/>
          </p:nvSpPr>
          <p:spPr bwMode="auto">
            <a:xfrm>
              <a:off x="4647" y="2982"/>
              <a:ext cx="128" cy="161"/>
            </a:xfrm>
            <a:custGeom>
              <a:avLst/>
              <a:gdLst/>
              <a:ahLst/>
              <a:cxnLst>
                <a:cxn ang="0">
                  <a:pos x="77" y="154"/>
                </a:cxn>
                <a:cxn ang="0">
                  <a:pos x="77" y="144"/>
                </a:cxn>
                <a:cxn ang="0">
                  <a:pos x="77" y="144"/>
                </a:cxn>
                <a:cxn ang="0">
                  <a:pos x="68" y="153"/>
                </a:cxn>
                <a:cxn ang="0">
                  <a:pos x="61" y="156"/>
                </a:cxn>
                <a:cxn ang="0">
                  <a:pos x="56" y="160"/>
                </a:cxn>
                <a:cxn ang="0">
                  <a:pos x="42" y="161"/>
                </a:cxn>
                <a:cxn ang="0">
                  <a:pos x="38" y="161"/>
                </a:cxn>
                <a:cxn ang="0">
                  <a:pos x="21" y="158"/>
                </a:cxn>
                <a:cxn ang="0">
                  <a:pos x="10" y="147"/>
                </a:cxn>
                <a:cxn ang="0">
                  <a:pos x="5" y="142"/>
                </a:cxn>
                <a:cxn ang="0">
                  <a:pos x="0" y="124"/>
                </a:cxn>
                <a:cxn ang="0">
                  <a:pos x="0" y="110"/>
                </a:cxn>
                <a:cxn ang="0">
                  <a:pos x="1" y="98"/>
                </a:cxn>
                <a:cxn ang="0">
                  <a:pos x="5" y="86"/>
                </a:cxn>
                <a:cxn ang="0">
                  <a:pos x="7" y="80"/>
                </a:cxn>
                <a:cxn ang="0">
                  <a:pos x="15" y="65"/>
                </a:cxn>
                <a:cxn ang="0">
                  <a:pos x="21" y="58"/>
                </a:cxn>
                <a:cxn ang="0">
                  <a:pos x="35" y="47"/>
                </a:cxn>
                <a:cxn ang="0">
                  <a:pos x="38" y="45"/>
                </a:cxn>
                <a:cxn ang="0">
                  <a:pos x="51" y="42"/>
                </a:cxn>
                <a:cxn ang="0">
                  <a:pos x="61" y="40"/>
                </a:cxn>
                <a:cxn ang="0">
                  <a:pos x="79" y="45"/>
                </a:cxn>
                <a:cxn ang="0">
                  <a:pos x="84" y="49"/>
                </a:cxn>
                <a:cxn ang="0">
                  <a:pos x="94" y="61"/>
                </a:cxn>
                <a:cxn ang="0">
                  <a:pos x="98" y="52"/>
                </a:cxn>
                <a:cxn ang="0">
                  <a:pos x="109" y="1"/>
                </a:cxn>
                <a:cxn ang="0">
                  <a:pos x="112" y="0"/>
                </a:cxn>
                <a:cxn ang="0">
                  <a:pos x="126" y="0"/>
                </a:cxn>
                <a:cxn ang="0">
                  <a:pos x="126" y="3"/>
                </a:cxn>
                <a:cxn ang="0">
                  <a:pos x="105" y="98"/>
                </a:cxn>
                <a:cxn ang="0">
                  <a:pos x="93" y="156"/>
                </a:cxn>
                <a:cxn ang="0">
                  <a:pos x="89" y="156"/>
                </a:cxn>
                <a:cxn ang="0">
                  <a:pos x="77" y="156"/>
                </a:cxn>
                <a:cxn ang="0">
                  <a:pos x="77" y="156"/>
                </a:cxn>
                <a:cxn ang="0">
                  <a:pos x="89" y="87"/>
                </a:cxn>
                <a:cxn ang="0">
                  <a:pos x="87" y="77"/>
                </a:cxn>
                <a:cxn ang="0">
                  <a:pos x="82" y="65"/>
                </a:cxn>
                <a:cxn ang="0">
                  <a:pos x="73" y="59"/>
                </a:cxn>
                <a:cxn ang="0">
                  <a:pos x="61" y="56"/>
                </a:cxn>
                <a:cxn ang="0">
                  <a:pos x="47" y="59"/>
                </a:cxn>
                <a:cxn ang="0">
                  <a:pos x="31" y="73"/>
                </a:cxn>
                <a:cxn ang="0">
                  <a:pos x="26" y="82"/>
                </a:cxn>
                <a:cxn ang="0">
                  <a:pos x="19" y="110"/>
                </a:cxn>
                <a:cxn ang="0">
                  <a:pos x="19" y="117"/>
                </a:cxn>
                <a:cxn ang="0">
                  <a:pos x="21" y="130"/>
                </a:cxn>
                <a:cxn ang="0">
                  <a:pos x="26" y="137"/>
                </a:cxn>
                <a:cxn ang="0">
                  <a:pos x="35" y="145"/>
                </a:cxn>
                <a:cxn ang="0">
                  <a:pos x="45" y="145"/>
                </a:cxn>
                <a:cxn ang="0">
                  <a:pos x="54" y="145"/>
                </a:cxn>
                <a:cxn ang="0">
                  <a:pos x="72" y="131"/>
                </a:cxn>
                <a:cxn ang="0">
                  <a:pos x="77" y="126"/>
                </a:cxn>
                <a:cxn ang="0">
                  <a:pos x="86" y="107"/>
                </a:cxn>
                <a:cxn ang="0">
                  <a:pos x="89" y="87"/>
                </a:cxn>
                <a:cxn ang="0">
                  <a:pos x="89" y="84"/>
                </a:cxn>
                <a:cxn ang="0">
                  <a:pos x="89" y="87"/>
                </a:cxn>
                <a:cxn ang="0">
                  <a:pos x="89" y="87"/>
                </a:cxn>
              </a:cxnLst>
              <a:rect l="0" t="0" r="r" b="b"/>
              <a:pathLst>
                <a:path w="128" h="161">
                  <a:moveTo>
                    <a:pt x="77" y="156"/>
                  </a:moveTo>
                  <a:lnTo>
                    <a:pt x="77" y="154"/>
                  </a:lnTo>
                  <a:lnTo>
                    <a:pt x="77" y="149"/>
                  </a:lnTo>
                  <a:lnTo>
                    <a:pt x="77" y="144"/>
                  </a:lnTo>
                  <a:lnTo>
                    <a:pt x="79" y="142"/>
                  </a:lnTo>
                  <a:lnTo>
                    <a:pt x="77" y="144"/>
                  </a:lnTo>
                  <a:lnTo>
                    <a:pt x="73" y="147"/>
                  </a:lnTo>
                  <a:lnTo>
                    <a:pt x="68" y="153"/>
                  </a:lnTo>
                  <a:lnTo>
                    <a:pt x="61" y="156"/>
                  </a:lnTo>
                  <a:lnTo>
                    <a:pt x="61" y="156"/>
                  </a:lnTo>
                  <a:lnTo>
                    <a:pt x="59" y="158"/>
                  </a:lnTo>
                  <a:lnTo>
                    <a:pt x="56" y="160"/>
                  </a:lnTo>
                  <a:lnTo>
                    <a:pt x="49" y="161"/>
                  </a:lnTo>
                  <a:lnTo>
                    <a:pt x="42" y="161"/>
                  </a:lnTo>
                  <a:lnTo>
                    <a:pt x="42" y="161"/>
                  </a:lnTo>
                  <a:lnTo>
                    <a:pt x="38" y="161"/>
                  </a:lnTo>
                  <a:lnTo>
                    <a:pt x="31" y="161"/>
                  </a:lnTo>
                  <a:lnTo>
                    <a:pt x="21" y="158"/>
                  </a:lnTo>
                  <a:lnTo>
                    <a:pt x="12" y="151"/>
                  </a:lnTo>
                  <a:lnTo>
                    <a:pt x="10" y="147"/>
                  </a:lnTo>
                  <a:lnTo>
                    <a:pt x="8" y="145"/>
                  </a:lnTo>
                  <a:lnTo>
                    <a:pt x="5" y="142"/>
                  </a:lnTo>
                  <a:lnTo>
                    <a:pt x="3" y="137"/>
                  </a:lnTo>
                  <a:lnTo>
                    <a:pt x="0" y="124"/>
                  </a:lnTo>
                  <a:lnTo>
                    <a:pt x="0" y="112"/>
                  </a:lnTo>
                  <a:lnTo>
                    <a:pt x="0" y="110"/>
                  </a:lnTo>
                  <a:lnTo>
                    <a:pt x="0" y="107"/>
                  </a:lnTo>
                  <a:lnTo>
                    <a:pt x="1" y="98"/>
                  </a:lnTo>
                  <a:lnTo>
                    <a:pt x="3" y="89"/>
                  </a:lnTo>
                  <a:lnTo>
                    <a:pt x="5" y="86"/>
                  </a:lnTo>
                  <a:lnTo>
                    <a:pt x="5" y="84"/>
                  </a:lnTo>
                  <a:lnTo>
                    <a:pt x="7" y="80"/>
                  </a:lnTo>
                  <a:lnTo>
                    <a:pt x="10" y="72"/>
                  </a:lnTo>
                  <a:lnTo>
                    <a:pt x="15" y="65"/>
                  </a:lnTo>
                  <a:lnTo>
                    <a:pt x="17" y="61"/>
                  </a:lnTo>
                  <a:lnTo>
                    <a:pt x="21" y="58"/>
                  </a:lnTo>
                  <a:lnTo>
                    <a:pt x="28" y="52"/>
                  </a:lnTo>
                  <a:lnTo>
                    <a:pt x="35" y="47"/>
                  </a:lnTo>
                  <a:lnTo>
                    <a:pt x="36" y="45"/>
                  </a:lnTo>
                  <a:lnTo>
                    <a:pt x="38" y="45"/>
                  </a:lnTo>
                  <a:lnTo>
                    <a:pt x="42" y="43"/>
                  </a:lnTo>
                  <a:lnTo>
                    <a:pt x="51" y="42"/>
                  </a:lnTo>
                  <a:lnTo>
                    <a:pt x="58" y="42"/>
                  </a:lnTo>
                  <a:lnTo>
                    <a:pt x="61" y="40"/>
                  </a:lnTo>
                  <a:lnTo>
                    <a:pt x="72" y="43"/>
                  </a:lnTo>
                  <a:lnTo>
                    <a:pt x="79" y="45"/>
                  </a:lnTo>
                  <a:lnTo>
                    <a:pt x="80" y="45"/>
                  </a:lnTo>
                  <a:lnTo>
                    <a:pt x="84" y="49"/>
                  </a:lnTo>
                  <a:lnTo>
                    <a:pt x="89" y="54"/>
                  </a:lnTo>
                  <a:lnTo>
                    <a:pt x="94" y="61"/>
                  </a:lnTo>
                  <a:lnTo>
                    <a:pt x="96" y="61"/>
                  </a:lnTo>
                  <a:lnTo>
                    <a:pt x="98" y="52"/>
                  </a:lnTo>
                  <a:lnTo>
                    <a:pt x="103" y="24"/>
                  </a:lnTo>
                  <a:lnTo>
                    <a:pt x="109" y="1"/>
                  </a:lnTo>
                  <a:lnTo>
                    <a:pt x="110" y="0"/>
                  </a:lnTo>
                  <a:lnTo>
                    <a:pt x="112" y="0"/>
                  </a:lnTo>
                  <a:lnTo>
                    <a:pt x="121" y="0"/>
                  </a:lnTo>
                  <a:lnTo>
                    <a:pt x="126" y="0"/>
                  </a:lnTo>
                  <a:lnTo>
                    <a:pt x="128" y="0"/>
                  </a:lnTo>
                  <a:lnTo>
                    <a:pt x="126" y="3"/>
                  </a:lnTo>
                  <a:lnTo>
                    <a:pt x="121" y="24"/>
                  </a:lnTo>
                  <a:lnTo>
                    <a:pt x="105" y="98"/>
                  </a:lnTo>
                  <a:lnTo>
                    <a:pt x="93" y="154"/>
                  </a:lnTo>
                  <a:lnTo>
                    <a:pt x="93" y="156"/>
                  </a:lnTo>
                  <a:lnTo>
                    <a:pt x="91" y="156"/>
                  </a:lnTo>
                  <a:lnTo>
                    <a:pt x="89" y="156"/>
                  </a:lnTo>
                  <a:lnTo>
                    <a:pt x="82" y="156"/>
                  </a:lnTo>
                  <a:lnTo>
                    <a:pt x="77" y="156"/>
                  </a:lnTo>
                  <a:lnTo>
                    <a:pt x="77" y="156"/>
                  </a:lnTo>
                  <a:lnTo>
                    <a:pt x="77" y="156"/>
                  </a:lnTo>
                  <a:lnTo>
                    <a:pt x="77" y="156"/>
                  </a:lnTo>
                  <a:close/>
                  <a:moveTo>
                    <a:pt x="89" y="87"/>
                  </a:moveTo>
                  <a:lnTo>
                    <a:pt x="87" y="80"/>
                  </a:lnTo>
                  <a:lnTo>
                    <a:pt x="87" y="77"/>
                  </a:lnTo>
                  <a:lnTo>
                    <a:pt x="84" y="70"/>
                  </a:lnTo>
                  <a:lnTo>
                    <a:pt x="82" y="65"/>
                  </a:lnTo>
                  <a:lnTo>
                    <a:pt x="77" y="61"/>
                  </a:lnTo>
                  <a:lnTo>
                    <a:pt x="73" y="59"/>
                  </a:lnTo>
                  <a:lnTo>
                    <a:pt x="66" y="58"/>
                  </a:lnTo>
                  <a:lnTo>
                    <a:pt x="61" y="56"/>
                  </a:lnTo>
                  <a:lnTo>
                    <a:pt x="52" y="58"/>
                  </a:lnTo>
                  <a:lnTo>
                    <a:pt x="47" y="59"/>
                  </a:lnTo>
                  <a:lnTo>
                    <a:pt x="36" y="66"/>
                  </a:lnTo>
                  <a:lnTo>
                    <a:pt x="31" y="73"/>
                  </a:lnTo>
                  <a:lnTo>
                    <a:pt x="29" y="77"/>
                  </a:lnTo>
                  <a:lnTo>
                    <a:pt x="26" y="82"/>
                  </a:lnTo>
                  <a:lnTo>
                    <a:pt x="21" y="96"/>
                  </a:lnTo>
                  <a:lnTo>
                    <a:pt x="19" y="110"/>
                  </a:lnTo>
                  <a:lnTo>
                    <a:pt x="19" y="114"/>
                  </a:lnTo>
                  <a:lnTo>
                    <a:pt x="19" y="117"/>
                  </a:lnTo>
                  <a:lnTo>
                    <a:pt x="19" y="123"/>
                  </a:lnTo>
                  <a:lnTo>
                    <a:pt x="21" y="130"/>
                  </a:lnTo>
                  <a:lnTo>
                    <a:pt x="24" y="137"/>
                  </a:lnTo>
                  <a:lnTo>
                    <a:pt x="26" y="137"/>
                  </a:lnTo>
                  <a:lnTo>
                    <a:pt x="29" y="142"/>
                  </a:lnTo>
                  <a:lnTo>
                    <a:pt x="35" y="145"/>
                  </a:lnTo>
                  <a:lnTo>
                    <a:pt x="42" y="145"/>
                  </a:lnTo>
                  <a:lnTo>
                    <a:pt x="45" y="145"/>
                  </a:lnTo>
                  <a:lnTo>
                    <a:pt x="47" y="145"/>
                  </a:lnTo>
                  <a:lnTo>
                    <a:pt x="54" y="145"/>
                  </a:lnTo>
                  <a:lnTo>
                    <a:pt x="65" y="140"/>
                  </a:lnTo>
                  <a:lnTo>
                    <a:pt x="72" y="131"/>
                  </a:lnTo>
                  <a:lnTo>
                    <a:pt x="75" y="128"/>
                  </a:lnTo>
                  <a:lnTo>
                    <a:pt x="77" y="126"/>
                  </a:lnTo>
                  <a:lnTo>
                    <a:pt x="80" y="121"/>
                  </a:lnTo>
                  <a:lnTo>
                    <a:pt x="86" y="107"/>
                  </a:lnTo>
                  <a:lnTo>
                    <a:pt x="87" y="93"/>
                  </a:lnTo>
                  <a:lnTo>
                    <a:pt x="89" y="87"/>
                  </a:lnTo>
                  <a:lnTo>
                    <a:pt x="89" y="86"/>
                  </a:lnTo>
                  <a:lnTo>
                    <a:pt x="89" y="84"/>
                  </a:lnTo>
                  <a:lnTo>
                    <a:pt x="89" y="86"/>
                  </a:lnTo>
                  <a:lnTo>
                    <a:pt x="89" y="87"/>
                  </a:lnTo>
                  <a:lnTo>
                    <a:pt x="89" y="87"/>
                  </a:lnTo>
                  <a:lnTo>
                    <a:pt x="89" y="8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0" name="Freeform 36"/>
            <p:cNvSpPr>
              <a:spLocks/>
            </p:cNvSpPr>
            <p:nvPr/>
          </p:nvSpPr>
          <p:spPr bwMode="auto">
            <a:xfrm>
              <a:off x="4833" y="2978"/>
              <a:ext cx="125" cy="165"/>
            </a:xfrm>
            <a:custGeom>
              <a:avLst/>
              <a:gdLst/>
              <a:ahLst/>
              <a:cxnLst>
                <a:cxn ang="0">
                  <a:pos x="2" y="113"/>
                </a:cxn>
                <a:cxn ang="0">
                  <a:pos x="17" y="113"/>
                </a:cxn>
                <a:cxn ang="0">
                  <a:pos x="19" y="114"/>
                </a:cxn>
                <a:cxn ang="0">
                  <a:pos x="19" y="118"/>
                </a:cxn>
                <a:cxn ang="0">
                  <a:pos x="21" y="132"/>
                </a:cxn>
                <a:cxn ang="0">
                  <a:pos x="28" y="139"/>
                </a:cxn>
                <a:cxn ang="0">
                  <a:pos x="35" y="146"/>
                </a:cxn>
                <a:cxn ang="0">
                  <a:pos x="54" y="148"/>
                </a:cxn>
                <a:cxn ang="0">
                  <a:pos x="61" y="148"/>
                </a:cxn>
                <a:cxn ang="0">
                  <a:pos x="77" y="141"/>
                </a:cxn>
                <a:cxn ang="0">
                  <a:pos x="83" y="135"/>
                </a:cxn>
                <a:cxn ang="0">
                  <a:pos x="88" y="125"/>
                </a:cxn>
                <a:cxn ang="0">
                  <a:pos x="88" y="111"/>
                </a:cxn>
                <a:cxn ang="0">
                  <a:pos x="79" y="102"/>
                </a:cxn>
                <a:cxn ang="0">
                  <a:pos x="65" y="93"/>
                </a:cxn>
                <a:cxn ang="0">
                  <a:pos x="61" y="90"/>
                </a:cxn>
                <a:cxn ang="0">
                  <a:pos x="47" y="86"/>
                </a:cxn>
                <a:cxn ang="0">
                  <a:pos x="26" y="72"/>
                </a:cxn>
                <a:cxn ang="0">
                  <a:pos x="24" y="69"/>
                </a:cxn>
                <a:cxn ang="0">
                  <a:pos x="19" y="58"/>
                </a:cxn>
                <a:cxn ang="0">
                  <a:pos x="19" y="46"/>
                </a:cxn>
                <a:cxn ang="0">
                  <a:pos x="19" y="37"/>
                </a:cxn>
                <a:cxn ang="0">
                  <a:pos x="32" y="16"/>
                </a:cxn>
                <a:cxn ang="0">
                  <a:pos x="37" y="11"/>
                </a:cxn>
                <a:cxn ang="0">
                  <a:pos x="54" y="4"/>
                </a:cxn>
                <a:cxn ang="0">
                  <a:pos x="74" y="0"/>
                </a:cxn>
                <a:cxn ang="0">
                  <a:pos x="98" y="5"/>
                </a:cxn>
                <a:cxn ang="0">
                  <a:pos x="112" y="12"/>
                </a:cxn>
                <a:cxn ang="0">
                  <a:pos x="118" y="19"/>
                </a:cxn>
                <a:cxn ang="0">
                  <a:pos x="123" y="44"/>
                </a:cxn>
                <a:cxn ang="0">
                  <a:pos x="125" y="49"/>
                </a:cxn>
                <a:cxn ang="0">
                  <a:pos x="123" y="49"/>
                </a:cxn>
                <a:cxn ang="0">
                  <a:pos x="112" y="49"/>
                </a:cxn>
                <a:cxn ang="0">
                  <a:pos x="105" y="49"/>
                </a:cxn>
                <a:cxn ang="0">
                  <a:pos x="104" y="42"/>
                </a:cxn>
                <a:cxn ang="0">
                  <a:pos x="100" y="30"/>
                </a:cxn>
                <a:cxn ang="0">
                  <a:pos x="91" y="23"/>
                </a:cxn>
                <a:cxn ang="0">
                  <a:pos x="84" y="19"/>
                </a:cxn>
                <a:cxn ang="0">
                  <a:pos x="72" y="18"/>
                </a:cxn>
                <a:cxn ang="0">
                  <a:pos x="56" y="21"/>
                </a:cxn>
                <a:cxn ang="0">
                  <a:pos x="49" y="25"/>
                </a:cxn>
                <a:cxn ang="0">
                  <a:pos x="44" y="30"/>
                </a:cxn>
                <a:cxn ang="0">
                  <a:pos x="40" y="42"/>
                </a:cxn>
                <a:cxn ang="0">
                  <a:pos x="40" y="47"/>
                </a:cxn>
                <a:cxn ang="0">
                  <a:pos x="44" y="56"/>
                </a:cxn>
                <a:cxn ang="0">
                  <a:pos x="53" y="63"/>
                </a:cxn>
                <a:cxn ang="0">
                  <a:pos x="65" y="69"/>
                </a:cxn>
                <a:cxn ang="0">
                  <a:pos x="70" y="72"/>
                </a:cxn>
                <a:cxn ang="0">
                  <a:pos x="75" y="74"/>
                </a:cxn>
                <a:cxn ang="0">
                  <a:pos x="93" y="84"/>
                </a:cxn>
                <a:cxn ang="0">
                  <a:pos x="104" y="91"/>
                </a:cxn>
                <a:cxn ang="0">
                  <a:pos x="107" y="102"/>
                </a:cxn>
                <a:cxn ang="0">
                  <a:pos x="111" y="116"/>
                </a:cxn>
                <a:cxn ang="0">
                  <a:pos x="107" y="134"/>
                </a:cxn>
                <a:cxn ang="0">
                  <a:pos x="95" y="151"/>
                </a:cxn>
                <a:cxn ang="0">
                  <a:pos x="84" y="158"/>
                </a:cxn>
                <a:cxn ang="0">
                  <a:pos x="63" y="165"/>
                </a:cxn>
                <a:cxn ang="0">
                  <a:pos x="46" y="165"/>
                </a:cxn>
                <a:cxn ang="0">
                  <a:pos x="26" y="162"/>
                </a:cxn>
                <a:cxn ang="0">
                  <a:pos x="12" y="153"/>
                </a:cxn>
                <a:cxn ang="0">
                  <a:pos x="3" y="141"/>
                </a:cxn>
                <a:cxn ang="0">
                  <a:pos x="0" y="116"/>
                </a:cxn>
                <a:cxn ang="0">
                  <a:pos x="0" y="113"/>
                </a:cxn>
              </a:cxnLst>
              <a:rect l="0" t="0" r="r" b="b"/>
              <a:pathLst>
                <a:path w="125" h="165">
                  <a:moveTo>
                    <a:pt x="0" y="113"/>
                  </a:moveTo>
                  <a:lnTo>
                    <a:pt x="2" y="113"/>
                  </a:lnTo>
                  <a:lnTo>
                    <a:pt x="10" y="113"/>
                  </a:lnTo>
                  <a:lnTo>
                    <a:pt x="17" y="113"/>
                  </a:lnTo>
                  <a:lnTo>
                    <a:pt x="19" y="113"/>
                  </a:lnTo>
                  <a:lnTo>
                    <a:pt x="19" y="114"/>
                  </a:lnTo>
                  <a:lnTo>
                    <a:pt x="19" y="114"/>
                  </a:lnTo>
                  <a:lnTo>
                    <a:pt x="19" y="118"/>
                  </a:lnTo>
                  <a:lnTo>
                    <a:pt x="19" y="123"/>
                  </a:lnTo>
                  <a:lnTo>
                    <a:pt x="21" y="132"/>
                  </a:lnTo>
                  <a:lnTo>
                    <a:pt x="26" y="139"/>
                  </a:lnTo>
                  <a:lnTo>
                    <a:pt x="28" y="139"/>
                  </a:lnTo>
                  <a:lnTo>
                    <a:pt x="32" y="144"/>
                  </a:lnTo>
                  <a:lnTo>
                    <a:pt x="35" y="146"/>
                  </a:lnTo>
                  <a:lnTo>
                    <a:pt x="46" y="148"/>
                  </a:lnTo>
                  <a:lnTo>
                    <a:pt x="54" y="148"/>
                  </a:lnTo>
                  <a:lnTo>
                    <a:pt x="56" y="148"/>
                  </a:lnTo>
                  <a:lnTo>
                    <a:pt x="61" y="148"/>
                  </a:lnTo>
                  <a:lnTo>
                    <a:pt x="70" y="146"/>
                  </a:lnTo>
                  <a:lnTo>
                    <a:pt x="77" y="141"/>
                  </a:lnTo>
                  <a:lnTo>
                    <a:pt x="79" y="139"/>
                  </a:lnTo>
                  <a:lnTo>
                    <a:pt x="83" y="135"/>
                  </a:lnTo>
                  <a:lnTo>
                    <a:pt x="84" y="132"/>
                  </a:lnTo>
                  <a:lnTo>
                    <a:pt x="88" y="125"/>
                  </a:lnTo>
                  <a:lnTo>
                    <a:pt x="90" y="118"/>
                  </a:lnTo>
                  <a:lnTo>
                    <a:pt x="88" y="111"/>
                  </a:lnTo>
                  <a:lnTo>
                    <a:pt x="84" y="106"/>
                  </a:lnTo>
                  <a:lnTo>
                    <a:pt x="79" y="102"/>
                  </a:lnTo>
                  <a:lnTo>
                    <a:pt x="74" y="97"/>
                  </a:lnTo>
                  <a:lnTo>
                    <a:pt x="65" y="93"/>
                  </a:lnTo>
                  <a:lnTo>
                    <a:pt x="61" y="90"/>
                  </a:lnTo>
                  <a:lnTo>
                    <a:pt x="61" y="90"/>
                  </a:lnTo>
                  <a:lnTo>
                    <a:pt x="56" y="90"/>
                  </a:lnTo>
                  <a:lnTo>
                    <a:pt x="47" y="86"/>
                  </a:lnTo>
                  <a:lnTo>
                    <a:pt x="35" y="79"/>
                  </a:lnTo>
                  <a:lnTo>
                    <a:pt x="26" y="72"/>
                  </a:lnTo>
                  <a:lnTo>
                    <a:pt x="26" y="70"/>
                  </a:lnTo>
                  <a:lnTo>
                    <a:pt x="24" y="69"/>
                  </a:lnTo>
                  <a:lnTo>
                    <a:pt x="23" y="65"/>
                  </a:lnTo>
                  <a:lnTo>
                    <a:pt x="19" y="58"/>
                  </a:lnTo>
                  <a:lnTo>
                    <a:pt x="19" y="49"/>
                  </a:lnTo>
                  <a:lnTo>
                    <a:pt x="19" y="46"/>
                  </a:lnTo>
                  <a:lnTo>
                    <a:pt x="19" y="44"/>
                  </a:lnTo>
                  <a:lnTo>
                    <a:pt x="19" y="37"/>
                  </a:lnTo>
                  <a:lnTo>
                    <a:pt x="24" y="25"/>
                  </a:lnTo>
                  <a:lnTo>
                    <a:pt x="32" y="16"/>
                  </a:lnTo>
                  <a:lnTo>
                    <a:pt x="35" y="12"/>
                  </a:lnTo>
                  <a:lnTo>
                    <a:pt x="37" y="11"/>
                  </a:lnTo>
                  <a:lnTo>
                    <a:pt x="42" y="7"/>
                  </a:lnTo>
                  <a:lnTo>
                    <a:pt x="54" y="4"/>
                  </a:lnTo>
                  <a:lnTo>
                    <a:pt x="68" y="2"/>
                  </a:lnTo>
                  <a:lnTo>
                    <a:pt x="74" y="0"/>
                  </a:lnTo>
                  <a:lnTo>
                    <a:pt x="84" y="2"/>
                  </a:lnTo>
                  <a:lnTo>
                    <a:pt x="98" y="5"/>
                  </a:lnTo>
                  <a:lnTo>
                    <a:pt x="109" y="11"/>
                  </a:lnTo>
                  <a:lnTo>
                    <a:pt x="112" y="12"/>
                  </a:lnTo>
                  <a:lnTo>
                    <a:pt x="114" y="16"/>
                  </a:lnTo>
                  <a:lnTo>
                    <a:pt x="118" y="19"/>
                  </a:lnTo>
                  <a:lnTo>
                    <a:pt x="121" y="32"/>
                  </a:lnTo>
                  <a:lnTo>
                    <a:pt x="123" y="44"/>
                  </a:lnTo>
                  <a:lnTo>
                    <a:pt x="125" y="47"/>
                  </a:lnTo>
                  <a:lnTo>
                    <a:pt x="125" y="49"/>
                  </a:lnTo>
                  <a:lnTo>
                    <a:pt x="125" y="49"/>
                  </a:lnTo>
                  <a:lnTo>
                    <a:pt x="123" y="49"/>
                  </a:lnTo>
                  <a:lnTo>
                    <a:pt x="121" y="49"/>
                  </a:lnTo>
                  <a:lnTo>
                    <a:pt x="112" y="49"/>
                  </a:lnTo>
                  <a:lnTo>
                    <a:pt x="105" y="49"/>
                  </a:lnTo>
                  <a:lnTo>
                    <a:pt x="105" y="49"/>
                  </a:lnTo>
                  <a:lnTo>
                    <a:pt x="105" y="47"/>
                  </a:lnTo>
                  <a:lnTo>
                    <a:pt x="104" y="42"/>
                  </a:lnTo>
                  <a:lnTo>
                    <a:pt x="104" y="37"/>
                  </a:lnTo>
                  <a:lnTo>
                    <a:pt x="100" y="30"/>
                  </a:lnTo>
                  <a:lnTo>
                    <a:pt x="97" y="25"/>
                  </a:lnTo>
                  <a:lnTo>
                    <a:pt x="91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74" y="19"/>
                  </a:lnTo>
                  <a:lnTo>
                    <a:pt x="72" y="18"/>
                  </a:lnTo>
                  <a:lnTo>
                    <a:pt x="65" y="19"/>
                  </a:lnTo>
                  <a:lnTo>
                    <a:pt x="56" y="21"/>
                  </a:lnTo>
                  <a:lnTo>
                    <a:pt x="49" y="25"/>
                  </a:lnTo>
                  <a:lnTo>
                    <a:pt x="49" y="25"/>
                  </a:lnTo>
                  <a:lnTo>
                    <a:pt x="47" y="26"/>
                  </a:lnTo>
                  <a:lnTo>
                    <a:pt x="44" y="30"/>
                  </a:lnTo>
                  <a:lnTo>
                    <a:pt x="40" y="35"/>
                  </a:lnTo>
                  <a:lnTo>
                    <a:pt x="40" y="42"/>
                  </a:lnTo>
                  <a:lnTo>
                    <a:pt x="40" y="44"/>
                  </a:lnTo>
                  <a:lnTo>
                    <a:pt x="40" y="47"/>
                  </a:lnTo>
                  <a:lnTo>
                    <a:pt x="40" y="51"/>
                  </a:lnTo>
                  <a:lnTo>
                    <a:pt x="44" y="56"/>
                  </a:lnTo>
                  <a:lnTo>
                    <a:pt x="47" y="60"/>
                  </a:lnTo>
                  <a:lnTo>
                    <a:pt x="53" y="63"/>
                  </a:lnTo>
                  <a:lnTo>
                    <a:pt x="60" y="67"/>
                  </a:lnTo>
                  <a:lnTo>
                    <a:pt x="65" y="69"/>
                  </a:lnTo>
                  <a:lnTo>
                    <a:pt x="67" y="70"/>
                  </a:lnTo>
                  <a:lnTo>
                    <a:pt x="70" y="72"/>
                  </a:lnTo>
                  <a:lnTo>
                    <a:pt x="72" y="72"/>
                  </a:lnTo>
                  <a:lnTo>
                    <a:pt x="75" y="74"/>
                  </a:lnTo>
                  <a:lnTo>
                    <a:pt x="83" y="77"/>
                  </a:lnTo>
                  <a:lnTo>
                    <a:pt x="93" y="84"/>
                  </a:lnTo>
                  <a:lnTo>
                    <a:pt x="102" y="91"/>
                  </a:lnTo>
                  <a:lnTo>
                    <a:pt x="104" y="91"/>
                  </a:lnTo>
                  <a:lnTo>
                    <a:pt x="105" y="98"/>
                  </a:lnTo>
                  <a:lnTo>
                    <a:pt x="107" y="102"/>
                  </a:lnTo>
                  <a:lnTo>
                    <a:pt x="109" y="109"/>
                  </a:lnTo>
                  <a:lnTo>
                    <a:pt x="111" y="116"/>
                  </a:lnTo>
                  <a:lnTo>
                    <a:pt x="109" y="127"/>
                  </a:lnTo>
                  <a:lnTo>
                    <a:pt x="107" y="134"/>
                  </a:lnTo>
                  <a:lnTo>
                    <a:pt x="100" y="144"/>
                  </a:lnTo>
                  <a:lnTo>
                    <a:pt x="95" y="151"/>
                  </a:lnTo>
                  <a:lnTo>
                    <a:pt x="91" y="155"/>
                  </a:lnTo>
                  <a:lnTo>
                    <a:pt x="84" y="158"/>
                  </a:lnTo>
                  <a:lnTo>
                    <a:pt x="79" y="162"/>
                  </a:lnTo>
                  <a:lnTo>
                    <a:pt x="63" y="165"/>
                  </a:lnTo>
                  <a:lnTo>
                    <a:pt x="51" y="165"/>
                  </a:lnTo>
                  <a:lnTo>
                    <a:pt x="46" y="165"/>
                  </a:lnTo>
                  <a:lnTo>
                    <a:pt x="39" y="165"/>
                  </a:lnTo>
                  <a:lnTo>
                    <a:pt x="26" y="162"/>
                  </a:lnTo>
                  <a:lnTo>
                    <a:pt x="14" y="157"/>
                  </a:lnTo>
                  <a:lnTo>
                    <a:pt x="12" y="153"/>
                  </a:lnTo>
                  <a:lnTo>
                    <a:pt x="5" y="146"/>
                  </a:lnTo>
                  <a:lnTo>
                    <a:pt x="3" y="141"/>
                  </a:lnTo>
                  <a:lnTo>
                    <a:pt x="0" y="128"/>
                  </a:lnTo>
                  <a:lnTo>
                    <a:pt x="0" y="116"/>
                  </a:lnTo>
                  <a:lnTo>
                    <a:pt x="0" y="114"/>
                  </a:lnTo>
                  <a:lnTo>
                    <a:pt x="0" y="113"/>
                  </a:lnTo>
                  <a:lnTo>
                    <a:pt x="0" y="113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1" name="Freeform 37"/>
            <p:cNvSpPr>
              <a:spLocks/>
            </p:cNvSpPr>
            <p:nvPr/>
          </p:nvSpPr>
          <p:spPr bwMode="auto">
            <a:xfrm>
              <a:off x="4965" y="3022"/>
              <a:ext cx="107" cy="121"/>
            </a:xfrm>
            <a:custGeom>
              <a:avLst/>
              <a:gdLst/>
              <a:ahLst/>
              <a:cxnLst>
                <a:cxn ang="0">
                  <a:pos x="84" y="74"/>
                </a:cxn>
                <a:cxn ang="0">
                  <a:pos x="98" y="74"/>
                </a:cxn>
                <a:cxn ang="0">
                  <a:pos x="98" y="77"/>
                </a:cxn>
                <a:cxn ang="0">
                  <a:pos x="91" y="97"/>
                </a:cxn>
                <a:cxn ang="0">
                  <a:pos x="81" y="107"/>
                </a:cxn>
                <a:cxn ang="0">
                  <a:pos x="72" y="114"/>
                </a:cxn>
                <a:cxn ang="0">
                  <a:pos x="47" y="121"/>
                </a:cxn>
                <a:cxn ang="0">
                  <a:pos x="40" y="121"/>
                </a:cxn>
                <a:cxn ang="0">
                  <a:pos x="23" y="118"/>
                </a:cxn>
                <a:cxn ang="0">
                  <a:pos x="12" y="107"/>
                </a:cxn>
                <a:cxn ang="0">
                  <a:pos x="5" y="100"/>
                </a:cxn>
                <a:cxn ang="0">
                  <a:pos x="0" y="76"/>
                </a:cxn>
                <a:cxn ang="0">
                  <a:pos x="2" y="69"/>
                </a:cxn>
                <a:cxn ang="0">
                  <a:pos x="2" y="54"/>
                </a:cxn>
                <a:cxn ang="0">
                  <a:pos x="5" y="42"/>
                </a:cxn>
                <a:cxn ang="0">
                  <a:pos x="12" y="30"/>
                </a:cxn>
                <a:cxn ang="0">
                  <a:pos x="21" y="19"/>
                </a:cxn>
                <a:cxn ang="0">
                  <a:pos x="31" y="11"/>
                </a:cxn>
                <a:cxn ang="0">
                  <a:pos x="40" y="3"/>
                </a:cxn>
                <a:cxn ang="0">
                  <a:pos x="45" y="3"/>
                </a:cxn>
                <a:cxn ang="0">
                  <a:pos x="61" y="2"/>
                </a:cxn>
                <a:cxn ang="0">
                  <a:pos x="74" y="2"/>
                </a:cxn>
                <a:cxn ang="0">
                  <a:pos x="93" y="11"/>
                </a:cxn>
                <a:cxn ang="0">
                  <a:pos x="100" y="18"/>
                </a:cxn>
                <a:cxn ang="0">
                  <a:pos x="105" y="32"/>
                </a:cxn>
                <a:cxn ang="0">
                  <a:pos x="105" y="40"/>
                </a:cxn>
                <a:cxn ang="0">
                  <a:pos x="95" y="40"/>
                </a:cxn>
                <a:cxn ang="0">
                  <a:pos x="88" y="40"/>
                </a:cxn>
                <a:cxn ang="0">
                  <a:pos x="81" y="25"/>
                </a:cxn>
                <a:cxn ang="0">
                  <a:pos x="77" y="21"/>
                </a:cxn>
                <a:cxn ang="0">
                  <a:pos x="70" y="18"/>
                </a:cxn>
                <a:cxn ang="0">
                  <a:pos x="63" y="16"/>
                </a:cxn>
                <a:cxn ang="0">
                  <a:pos x="49" y="19"/>
                </a:cxn>
                <a:cxn ang="0">
                  <a:pos x="33" y="32"/>
                </a:cxn>
                <a:cxn ang="0">
                  <a:pos x="28" y="40"/>
                </a:cxn>
                <a:cxn ang="0">
                  <a:pos x="21" y="69"/>
                </a:cxn>
                <a:cxn ang="0">
                  <a:pos x="21" y="74"/>
                </a:cxn>
                <a:cxn ang="0">
                  <a:pos x="23" y="88"/>
                </a:cxn>
                <a:cxn ang="0">
                  <a:pos x="28" y="95"/>
                </a:cxn>
                <a:cxn ang="0">
                  <a:pos x="33" y="100"/>
                </a:cxn>
                <a:cxn ang="0">
                  <a:pos x="44" y="102"/>
                </a:cxn>
                <a:cxn ang="0">
                  <a:pos x="49" y="102"/>
                </a:cxn>
                <a:cxn ang="0">
                  <a:pos x="60" y="100"/>
                </a:cxn>
                <a:cxn ang="0">
                  <a:pos x="68" y="95"/>
                </a:cxn>
                <a:cxn ang="0">
                  <a:pos x="77" y="84"/>
                </a:cxn>
                <a:cxn ang="0">
                  <a:pos x="82" y="74"/>
                </a:cxn>
              </a:cxnLst>
              <a:rect l="0" t="0" r="r" b="b"/>
              <a:pathLst>
                <a:path w="107" h="121">
                  <a:moveTo>
                    <a:pt x="82" y="74"/>
                  </a:moveTo>
                  <a:lnTo>
                    <a:pt x="84" y="74"/>
                  </a:lnTo>
                  <a:lnTo>
                    <a:pt x="93" y="74"/>
                  </a:lnTo>
                  <a:lnTo>
                    <a:pt x="98" y="74"/>
                  </a:lnTo>
                  <a:lnTo>
                    <a:pt x="100" y="74"/>
                  </a:lnTo>
                  <a:lnTo>
                    <a:pt x="98" y="77"/>
                  </a:lnTo>
                  <a:lnTo>
                    <a:pt x="96" y="84"/>
                  </a:lnTo>
                  <a:lnTo>
                    <a:pt x="91" y="97"/>
                  </a:lnTo>
                  <a:lnTo>
                    <a:pt x="82" y="105"/>
                  </a:lnTo>
                  <a:lnTo>
                    <a:pt x="81" y="107"/>
                  </a:lnTo>
                  <a:lnTo>
                    <a:pt x="77" y="111"/>
                  </a:lnTo>
                  <a:lnTo>
                    <a:pt x="72" y="114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5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3" y="118"/>
                  </a:lnTo>
                  <a:lnTo>
                    <a:pt x="14" y="111"/>
                  </a:lnTo>
                  <a:lnTo>
                    <a:pt x="12" y="107"/>
                  </a:lnTo>
                  <a:lnTo>
                    <a:pt x="9" y="105"/>
                  </a:lnTo>
                  <a:lnTo>
                    <a:pt x="5" y="100"/>
                  </a:lnTo>
                  <a:lnTo>
                    <a:pt x="2" y="90"/>
                  </a:lnTo>
                  <a:lnTo>
                    <a:pt x="0" y="76"/>
                  </a:lnTo>
                  <a:lnTo>
                    <a:pt x="2" y="70"/>
                  </a:lnTo>
                  <a:lnTo>
                    <a:pt x="2" y="69"/>
                  </a:lnTo>
                  <a:lnTo>
                    <a:pt x="2" y="63"/>
                  </a:lnTo>
                  <a:lnTo>
                    <a:pt x="2" y="54"/>
                  </a:lnTo>
                  <a:lnTo>
                    <a:pt x="3" y="46"/>
                  </a:lnTo>
                  <a:lnTo>
                    <a:pt x="5" y="42"/>
                  </a:lnTo>
                  <a:lnTo>
                    <a:pt x="7" y="37"/>
                  </a:lnTo>
                  <a:lnTo>
                    <a:pt x="12" y="30"/>
                  </a:lnTo>
                  <a:lnTo>
                    <a:pt x="19" y="23"/>
                  </a:lnTo>
                  <a:lnTo>
                    <a:pt x="21" y="19"/>
                  </a:lnTo>
                  <a:lnTo>
                    <a:pt x="24" y="16"/>
                  </a:lnTo>
                  <a:lnTo>
                    <a:pt x="31" y="11"/>
                  </a:lnTo>
                  <a:lnTo>
                    <a:pt x="38" y="5"/>
                  </a:lnTo>
                  <a:lnTo>
                    <a:pt x="40" y="3"/>
                  </a:lnTo>
                  <a:lnTo>
                    <a:pt x="42" y="3"/>
                  </a:lnTo>
                  <a:lnTo>
                    <a:pt x="45" y="3"/>
                  </a:lnTo>
                  <a:lnTo>
                    <a:pt x="52" y="2"/>
                  </a:lnTo>
                  <a:lnTo>
                    <a:pt x="61" y="2"/>
                  </a:lnTo>
                  <a:lnTo>
                    <a:pt x="65" y="0"/>
                  </a:lnTo>
                  <a:lnTo>
                    <a:pt x="74" y="2"/>
                  </a:lnTo>
                  <a:lnTo>
                    <a:pt x="84" y="5"/>
                  </a:lnTo>
                  <a:lnTo>
                    <a:pt x="93" y="11"/>
                  </a:lnTo>
                  <a:lnTo>
                    <a:pt x="96" y="11"/>
                  </a:lnTo>
                  <a:lnTo>
                    <a:pt x="100" y="18"/>
                  </a:lnTo>
                  <a:lnTo>
                    <a:pt x="102" y="21"/>
                  </a:lnTo>
                  <a:lnTo>
                    <a:pt x="105" y="32"/>
                  </a:lnTo>
                  <a:lnTo>
                    <a:pt x="107" y="40"/>
                  </a:lnTo>
                  <a:lnTo>
                    <a:pt x="105" y="40"/>
                  </a:lnTo>
                  <a:lnTo>
                    <a:pt x="103" y="40"/>
                  </a:lnTo>
                  <a:lnTo>
                    <a:pt x="95" y="40"/>
                  </a:lnTo>
                  <a:lnTo>
                    <a:pt x="88" y="40"/>
                  </a:lnTo>
                  <a:lnTo>
                    <a:pt x="88" y="40"/>
                  </a:lnTo>
                  <a:lnTo>
                    <a:pt x="84" y="30"/>
                  </a:lnTo>
                  <a:lnTo>
                    <a:pt x="81" y="25"/>
                  </a:lnTo>
                  <a:lnTo>
                    <a:pt x="81" y="23"/>
                  </a:lnTo>
                  <a:lnTo>
                    <a:pt x="77" y="21"/>
                  </a:lnTo>
                  <a:lnTo>
                    <a:pt x="74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9" y="19"/>
                  </a:lnTo>
                  <a:lnTo>
                    <a:pt x="38" y="26"/>
                  </a:lnTo>
                  <a:lnTo>
                    <a:pt x="33" y="32"/>
                  </a:lnTo>
                  <a:lnTo>
                    <a:pt x="31" y="35"/>
                  </a:lnTo>
                  <a:lnTo>
                    <a:pt x="28" y="40"/>
                  </a:lnTo>
                  <a:lnTo>
                    <a:pt x="23" y="54"/>
                  </a:lnTo>
                  <a:lnTo>
                    <a:pt x="21" y="69"/>
                  </a:lnTo>
                  <a:lnTo>
                    <a:pt x="21" y="70"/>
                  </a:lnTo>
                  <a:lnTo>
                    <a:pt x="21" y="74"/>
                  </a:lnTo>
                  <a:lnTo>
                    <a:pt x="21" y="79"/>
                  </a:lnTo>
                  <a:lnTo>
                    <a:pt x="23" y="88"/>
                  </a:lnTo>
                  <a:lnTo>
                    <a:pt x="26" y="95"/>
                  </a:lnTo>
                  <a:lnTo>
                    <a:pt x="28" y="95"/>
                  </a:lnTo>
                  <a:lnTo>
                    <a:pt x="30" y="98"/>
                  </a:lnTo>
                  <a:lnTo>
                    <a:pt x="33" y="100"/>
                  </a:lnTo>
                  <a:lnTo>
                    <a:pt x="37" y="102"/>
                  </a:lnTo>
                  <a:lnTo>
                    <a:pt x="44" y="102"/>
                  </a:lnTo>
                  <a:lnTo>
                    <a:pt x="47" y="102"/>
                  </a:lnTo>
                  <a:lnTo>
                    <a:pt x="49" y="102"/>
                  </a:lnTo>
                  <a:lnTo>
                    <a:pt x="52" y="102"/>
                  </a:lnTo>
                  <a:lnTo>
                    <a:pt x="60" y="100"/>
                  </a:lnTo>
                  <a:lnTo>
                    <a:pt x="67" y="97"/>
                  </a:lnTo>
                  <a:lnTo>
                    <a:pt x="68" y="95"/>
                  </a:lnTo>
                  <a:lnTo>
                    <a:pt x="72" y="91"/>
                  </a:lnTo>
                  <a:lnTo>
                    <a:pt x="77" y="84"/>
                  </a:lnTo>
                  <a:lnTo>
                    <a:pt x="81" y="77"/>
                  </a:lnTo>
                  <a:lnTo>
                    <a:pt x="82" y="74"/>
                  </a:lnTo>
                  <a:lnTo>
                    <a:pt x="82" y="7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2" name="Freeform 38"/>
            <p:cNvSpPr>
              <a:spLocks noEditPoints="1"/>
            </p:cNvSpPr>
            <p:nvPr/>
          </p:nvSpPr>
          <p:spPr bwMode="auto">
            <a:xfrm>
              <a:off x="5081" y="2982"/>
              <a:ext cx="56" cy="156"/>
            </a:xfrm>
            <a:custGeom>
              <a:avLst/>
              <a:gdLst/>
              <a:ahLst/>
              <a:cxnLst>
                <a:cxn ang="0">
                  <a:pos x="31" y="22"/>
                </a:cxn>
                <a:cxn ang="0">
                  <a:pos x="31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47" y="0"/>
                </a:cxn>
                <a:cxn ang="0">
                  <a:pos x="54" y="0"/>
                </a:cxn>
                <a:cxn ang="0">
                  <a:pos x="56" y="0"/>
                </a:cxn>
                <a:cxn ang="0">
                  <a:pos x="54" y="5"/>
                </a:cxn>
                <a:cxn ang="0">
                  <a:pos x="53" y="15"/>
                </a:cxn>
                <a:cxn ang="0">
                  <a:pos x="51" y="22"/>
                </a:cxn>
                <a:cxn ang="0">
                  <a:pos x="51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38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6" y="87"/>
                </a:cxn>
                <a:cxn ang="0">
                  <a:pos x="24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5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7" y="156"/>
                </a:cxn>
                <a:cxn ang="0">
                  <a:pos x="16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6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4" y="0"/>
                  </a:lnTo>
                  <a:lnTo>
                    <a:pt x="56" y="0"/>
                  </a:lnTo>
                  <a:lnTo>
                    <a:pt x="54" y="5"/>
                  </a:lnTo>
                  <a:lnTo>
                    <a:pt x="53" y="15"/>
                  </a:lnTo>
                  <a:lnTo>
                    <a:pt x="51" y="22"/>
                  </a:lnTo>
                  <a:lnTo>
                    <a:pt x="51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38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3" name="Freeform 39"/>
            <p:cNvSpPr>
              <a:spLocks noEditPoints="1"/>
            </p:cNvSpPr>
            <p:nvPr/>
          </p:nvSpPr>
          <p:spPr bwMode="auto">
            <a:xfrm>
              <a:off x="5137" y="3020"/>
              <a:ext cx="107" cy="123"/>
            </a:xfrm>
            <a:custGeom>
              <a:avLst/>
              <a:gdLst/>
              <a:ahLst/>
              <a:cxnLst>
                <a:cxn ang="0">
                  <a:pos x="32" y="51"/>
                </a:cxn>
                <a:cxn ang="0">
                  <a:pos x="84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3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2" y="20"/>
                </a:cxn>
                <a:cxn ang="0">
                  <a:pos x="53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6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8" y="85"/>
                </a:cxn>
                <a:cxn ang="0">
                  <a:pos x="90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8" y="123"/>
                </a:cxn>
                <a:cxn ang="0">
                  <a:pos x="40" y="123"/>
                </a:cxn>
                <a:cxn ang="0">
                  <a:pos x="23" y="120"/>
                </a:cxn>
                <a:cxn ang="0">
                  <a:pos x="12" y="109"/>
                </a:cxn>
                <a:cxn ang="0">
                  <a:pos x="5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5" y="41"/>
                </a:cxn>
                <a:cxn ang="0">
                  <a:pos x="18" y="21"/>
                </a:cxn>
                <a:cxn ang="0">
                  <a:pos x="26" y="13"/>
                </a:cxn>
                <a:cxn ang="0">
                  <a:pos x="56" y="2"/>
                </a:cxn>
                <a:cxn ang="0">
                  <a:pos x="70" y="2"/>
                </a:cxn>
                <a:cxn ang="0">
                  <a:pos x="88" y="9"/>
                </a:cxn>
                <a:cxn ang="0">
                  <a:pos x="98" y="21"/>
                </a:cxn>
                <a:cxn ang="0">
                  <a:pos x="106" y="39"/>
                </a:cxn>
                <a:cxn ang="0">
                  <a:pos x="106" y="51"/>
                </a:cxn>
                <a:cxn ang="0">
                  <a:pos x="106" y="56"/>
                </a:cxn>
                <a:cxn ang="0">
                  <a:pos x="104" y="64"/>
                </a:cxn>
                <a:cxn ang="0">
                  <a:pos x="104" y="67"/>
                </a:cxn>
                <a:cxn ang="0">
                  <a:pos x="90" y="67"/>
                </a:cxn>
                <a:cxn ang="0">
                  <a:pos x="19" y="67"/>
                </a:cxn>
                <a:cxn ang="0">
                  <a:pos x="19" y="67"/>
                </a:cxn>
                <a:cxn ang="0">
                  <a:pos x="19" y="71"/>
                </a:cxn>
                <a:cxn ang="0">
                  <a:pos x="19" y="74"/>
                </a:cxn>
                <a:cxn ang="0">
                  <a:pos x="19" y="78"/>
                </a:cxn>
                <a:cxn ang="0">
                  <a:pos x="21" y="90"/>
                </a:cxn>
                <a:cxn ang="0">
                  <a:pos x="26" y="99"/>
                </a:cxn>
                <a:cxn ang="0">
                  <a:pos x="33" y="104"/>
                </a:cxn>
                <a:cxn ang="0">
                  <a:pos x="49" y="106"/>
                </a:cxn>
                <a:cxn ang="0">
                  <a:pos x="60" y="104"/>
                </a:cxn>
                <a:cxn ang="0">
                  <a:pos x="69" y="99"/>
                </a:cxn>
                <a:cxn ang="0">
                  <a:pos x="74" y="93"/>
                </a:cxn>
                <a:cxn ang="0">
                  <a:pos x="81" y="81"/>
                </a:cxn>
                <a:cxn ang="0">
                  <a:pos x="91" y="81"/>
                </a:cxn>
                <a:cxn ang="0">
                  <a:pos x="100" y="81"/>
                </a:cxn>
                <a:cxn ang="0">
                  <a:pos x="98" y="88"/>
                </a:cxn>
                <a:cxn ang="0">
                  <a:pos x="98" y="83"/>
                </a:cxn>
                <a:cxn ang="0">
                  <a:pos x="100" y="81"/>
                </a:cxn>
              </a:cxnLst>
              <a:rect l="0" t="0" r="r" b="b"/>
              <a:pathLst>
                <a:path w="107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2" y="18"/>
                  </a:lnTo>
                  <a:lnTo>
                    <a:pt x="53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100" y="81"/>
                  </a:moveTo>
                  <a:lnTo>
                    <a:pt x="98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0" y="123"/>
                  </a:lnTo>
                  <a:lnTo>
                    <a:pt x="33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2" y="0"/>
                  </a:lnTo>
                  <a:lnTo>
                    <a:pt x="70" y="2"/>
                  </a:lnTo>
                  <a:lnTo>
                    <a:pt x="77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8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7" y="48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19" y="67"/>
                  </a:lnTo>
                  <a:lnTo>
                    <a:pt x="19" y="67"/>
                  </a:lnTo>
                  <a:lnTo>
                    <a:pt x="19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7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1" y="81"/>
                  </a:lnTo>
                  <a:lnTo>
                    <a:pt x="98" y="81"/>
                  </a:lnTo>
                  <a:lnTo>
                    <a:pt x="100" y="81"/>
                  </a:lnTo>
                  <a:lnTo>
                    <a:pt x="98" y="85"/>
                  </a:lnTo>
                  <a:lnTo>
                    <a:pt x="98" y="88"/>
                  </a:lnTo>
                  <a:lnTo>
                    <a:pt x="98" y="86"/>
                  </a:lnTo>
                  <a:lnTo>
                    <a:pt x="98" y="83"/>
                  </a:lnTo>
                  <a:lnTo>
                    <a:pt x="100" y="81"/>
                  </a:lnTo>
                  <a:lnTo>
                    <a:pt x="100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4" name="Freeform 40"/>
            <p:cNvSpPr>
              <a:spLocks/>
            </p:cNvSpPr>
            <p:nvPr/>
          </p:nvSpPr>
          <p:spPr bwMode="auto">
            <a:xfrm>
              <a:off x="5251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8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5" y="70"/>
                </a:cxn>
                <a:cxn ang="0">
                  <a:pos x="92" y="42"/>
                </a:cxn>
                <a:cxn ang="0">
                  <a:pos x="92" y="37"/>
                </a:cxn>
                <a:cxn ang="0">
                  <a:pos x="92" y="32"/>
                </a:cxn>
                <a:cxn ang="0">
                  <a:pos x="92" y="26"/>
                </a:cxn>
                <a:cxn ang="0">
                  <a:pos x="88" y="23"/>
                </a:cxn>
                <a:cxn ang="0">
                  <a:pos x="85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4" y="21"/>
                </a:cxn>
                <a:cxn ang="0">
                  <a:pos x="50" y="28"/>
                </a:cxn>
                <a:cxn ang="0">
                  <a:pos x="43" y="35"/>
                </a:cxn>
                <a:cxn ang="0">
                  <a:pos x="34" y="58"/>
                </a:cxn>
                <a:cxn ang="0">
                  <a:pos x="30" y="69"/>
                </a:cxn>
                <a:cxn ang="0">
                  <a:pos x="20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90" y="2"/>
                  </a:lnTo>
                  <a:lnTo>
                    <a:pt x="93" y="2"/>
                  </a:lnTo>
                  <a:lnTo>
                    <a:pt x="101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4" y="21"/>
                  </a:lnTo>
                  <a:lnTo>
                    <a:pt x="55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3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5" name="Freeform 41"/>
            <p:cNvSpPr>
              <a:spLocks/>
            </p:cNvSpPr>
            <p:nvPr/>
          </p:nvSpPr>
          <p:spPr bwMode="auto">
            <a:xfrm>
              <a:off x="5378" y="2994"/>
              <a:ext cx="60" cy="148"/>
            </a:xfrm>
            <a:custGeom>
              <a:avLst/>
              <a:gdLst/>
              <a:ahLst/>
              <a:cxnLst>
                <a:cxn ang="0">
                  <a:pos x="35" y="146"/>
                </a:cxn>
                <a:cxn ang="0">
                  <a:pos x="30" y="148"/>
                </a:cxn>
                <a:cxn ang="0">
                  <a:pos x="26" y="148"/>
                </a:cxn>
                <a:cxn ang="0">
                  <a:pos x="23" y="148"/>
                </a:cxn>
                <a:cxn ang="0">
                  <a:pos x="21" y="148"/>
                </a:cxn>
                <a:cxn ang="0">
                  <a:pos x="10" y="146"/>
                </a:cxn>
                <a:cxn ang="0">
                  <a:pos x="5" y="142"/>
                </a:cxn>
                <a:cxn ang="0">
                  <a:pos x="0" y="137"/>
                </a:cxn>
                <a:cxn ang="0">
                  <a:pos x="0" y="130"/>
                </a:cxn>
                <a:cxn ang="0">
                  <a:pos x="0" y="126"/>
                </a:cxn>
                <a:cxn ang="0">
                  <a:pos x="0" y="123"/>
                </a:cxn>
                <a:cxn ang="0">
                  <a:pos x="0" y="118"/>
                </a:cxn>
                <a:cxn ang="0">
                  <a:pos x="2" y="114"/>
                </a:cxn>
                <a:cxn ang="0">
                  <a:pos x="10" y="72"/>
                </a:cxn>
                <a:cxn ang="0">
                  <a:pos x="17" y="46"/>
                </a:cxn>
                <a:cxn ang="0">
                  <a:pos x="14" y="46"/>
                </a:cxn>
                <a:cxn ang="0">
                  <a:pos x="2" y="46"/>
                </a:cxn>
                <a:cxn ang="0">
                  <a:pos x="2" y="44"/>
                </a:cxn>
                <a:cxn ang="0">
                  <a:pos x="3" y="33"/>
                </a:cxn>
                <a:cxn ang="0">
                  <a:pos x="7" y="31"/>
                </a:cxn>
                <a:cxn ang="0">
                  <a:pos x="19" y="31"/>
                </a:cxn>
                <a:cxn ang="0">
                  <a:pos x="21" y="28"/>
                </a:cxn>
                <a:cxn ang="0">
                  <a:pos x="26" y="2"/>
                </a:cxn>
                <a:cxn ang="0">
                  <a:pos x="30" y="0"/>
                </a:cxn>
                <a:cxn ang="0">
                  <a:pos x="46" y="0"/>
                </a:cxn>
                <a:cxn ang="0">
                  <a:pos x="46" y="5"/>
                </a:cxn>
                <a:cxn ang="0">
                  <a:pos x="40" y="31"/>
                </a:cxn>
                <a:cxn ang="0">
                  <a:pos x="42" y="31"/>
                </a:cxn>
                <a:cxn ang="0">
                  <a:pos x="58" y="31"/>
                </a:cxn>
                <a:cxn ang="0">
                  <a:pos x="58" y="35"/>
                </a:cxn>
                <a:cxn ang="0">
                  <a:pos x="56" y="46"/>
                </a:cxn>
                <a:cxn ang="0">
                  <a:pos x="54" y="46"/>
                </a:cxn>
                <a:cxn ang="0">
                  <a:pos x="44" y="46"/>
                </a:cxn>
                <a:cxn ang="0">
                  <a:pos x="37" y="46"/>
                </a:cxn>
                <a:cxn ang="0">
                  <a:pos x="26" y="91"/>
                </a:cxn>
                <a:cxn ang="0">
                  <a:pos x="21" y="118"/>
                </a:cxn>
                <a:cxn ang="0">
                  <a:pos x="19" y="121"/>
                </a:cxn>
                <a:cxn ang="0">
                  <a:pos x="19" y="125"/>
                </a:cxn>
                <a:cxn ang="0">
                  <a:pos x="19" y="126"/>
                </a:cxn>
                <a:cxn ang="0">
                  <a:pos x="21" y="130"/>
                </a:cxn>
                <a:cxn ang="0">
                  <a:pos x="26" y="132"/>
                </a:cxn>
                <a:cxn ang="0">
                  <a:pos x="30" y="132"/>
                </a:cxn>
                <a:cxn ang="0">
                  <a:pos x="33" y="132"/>
                </a:cxn>
                <a:cxn ang="0">
                  <a:pos x="37" y="132"/>
                </a:cxn>
                <a:cxn ang="0">
                  <a:pos x="40" y="130"/>
                </a:cxn>
                <a:cxn ang="0">
                  <a:pos x="37" y="139"/>
                </a:cxn>
                <a:cxn ang="0">
                  <a:pos x="37" y="144"/>
                </a:cxn>
              </a:cxnLst>
              <a:rect l="0" t="0" r="r" b="b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30" y="148"/>
                  </a:lnTo>
                  <a:lnTo>
                    <a:pt x="28" y="148"/>
                  </a:lnTo>
                  <a:lnTo>
                    <a:pt x="26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23" y="148"/>
                  </a:lnTo>
                  <a:lnTo>
                    <a:pt x="21" y="148"/>
                  </a:lnTo>
                  <a:lnTo>
                    <a:pt x="17" y="148"/>
                  </a:lnTo>
                  <a:lnTo>
                    <a:pt x="10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8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3" y="104"/>
                  </a:lnTo>
                  <a:lnTo>
                    <a:pt x="10" y="72"/>
                  </a:lnTo>
                  <a:lnTo>
                    <a:pt x="16" y="47"/>
                  </a:lnTo>
                  <a:lnTo>
                    <a:pt x="17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7" y="46"/>
                  </a:lnTo>
                  <a:lnTo>
                    <a:pt x="2" y="46"/>
                  </a:lnTo>
                  <a:lnTo>
                    <a:pt x="2" y="46"/>
                  </a:lnTo>
                  <a:lnTo>
                    <a:pt x="2" y="44"/>
                  </a:lnTo>
                  <a:lnTo>
                    <a:pt x="3" y="39"/>
                  </a:lnTo>
                  <a:lnTo>
                    <a:pt x="3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6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6" y="46"/>
                  </a:lnTo>
                  <a:lnTo>
                    <a:pt x="54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26" y="91"/>
                  </a:lnTo>
                  <a:lnTo>
                    <a:pt x="21" y="118"/>
                  </a:lnTo>
                  <a:lnTo>
                    <a:pt x="21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6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3" y="132"/>
                  </a:lnTo>
                  <a:lnTo>
                    <a:pt x="35" y="132"/>
                  </a:lnTo>
                  <a:lnTo>
                    <a:pt x="37" y="132"/>
                  </a:lnTo>
                  <a:lnTo>
                    <a:pt x="39" y="132"/>
                  </a:lnTo>
                  <a:lnTo>
                    <a:pt x="40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lnTo>
                    <a:pt x="37" y="144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6" name="Freeform 42"/>
            <p:cNvSpPr>
              <a:spLocks noEditPoints="1"/>
            </p:cNvSpPr>
            <p:nvPr/>
          </p:nvSpPr>
          <p:spPr bwMode="auto">
            <a:xfrm>
              <a:off x="5431" y="2982"/>
              <a:ext cx="54" cy="156"/>
            </a:xfrm>
            <a:custGeom>
              <a:avLst/>
              <a:gdLst/>
              <a:ahLst/>
              <a:cxnLst>
                <a:cxn ang="0">
                  <a:pos x="31" y="22"/>
                </a:cxn>
                <a:cxn ang="0">
                  <a:pos x="31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47" y="0"/>
                </a:cxn>
                <a:cxn ang="0">
                  <a:pos x="52" y="0"/>
                </a:cxn>
                <a:cxn ang="0">
                  <a:pos x="54" y="0"/>
                </a:cxn>
                <a:cxn ang="0">
                  <a:pos x="52" y="5"/>
                </a:cxn>
                <a:cxn ang="0">
                  <a:pos x="51" y="15"/>
                </a:cxn>
                <a:cxn ang="0">
                  <a:pos x="49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45" y="22"/>
                </a:cxn>
                <a:cxn ang="0">
                  <a:pos x="37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5" y="87"/>
                </a:cxn>
                <a:cxn ang="0">
                  <a:pos x="24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5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7" y="156"/>
                </a:cxn>
                <a:cxn ang="0">
                  <a:pos x="15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4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2" y="0"/>
                  </a:lnTo>
                  <a:lnTo>
                    <a:pt x="54" y="0"/>
                  </a:lnTo>
                  <a:lnTo>
                    <a:pt x="52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5" y="22"/>
                  </a:lnTo>
                  <a:lnTo>
                    <a:pt x="37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5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5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7" name="Freeform 43"/>
            <p:cNvSpPr>
              <a:spLocks/>
            </p:cNvSpPr>
            <p:nvPr/>
          </p:nvSpPr>
          <p:spPr bwMode="auto">
            <a:xfrm>
              <a:off x="5480" y="3022"/>
              <a:ext cx="100" cy="121"/>
            </a:xfrm>
            <a:custGeom>
              <a:avLst/>
              <a:gdLst/>
              <a:ahLst/>
              <a:cxnLst>
                <a:cxn ang="0">
                  <a:pos x="3" y="77"/>
                </a:cxn>
                <a:cxn ang="0">
                  <a:pos x="17" y="77"/>
                </a:cxn>
                <a:cxn ang="0">
                  <a:pos x="19" y="79"/>
                </a:cxn>
                <a:cxn ang="0">
                  <a:pos x="19" y="81"/>
                </a:cxn>
                <a:cxn ang="0">
                  <a:pos x="19" y="84"/>
                </a:cxn>
                <a:cxn ang="0">
                  <a:pos x="21" y="93"/>
                </a:cxn>
                <a:cxn ang="0">
                  <a:pos x="26" y="98"/>
                </a:cxn>
                <a:cxn ang="0">
                  <a:pos x="33" y="104"/>
                </a:cxn>
                <a:cxn ang="0">
                  <a:pos x="49" y="105"/>
                </a:cxn>
                <a:cxn ang="0">
                  <a:pos x="58" y="104"/>
                </a:cxn>
                <a:cxn ang="0">
                  <a:pos x="65" y="100"/>
                </a:cxn>
                <a:cxn ang="0">
                  <a:pos x="68" y="97"/>
                </a:cxn>
                <a:cxn ang="0">
                  <a:pos x="70" y="93"/>
                </a:cxn>
                <a:cxn ang="0">
                  <a:pos x="72" y="88"/>
                </a:cxn>
                <a:cxn ang="0">
                  <a:pos x="68" y="81"/>
                </a:cxn>
                <a:cxn ang="0">
                  <a:pos x="63" y="76"/>
                </a:cxn>
                <a:cxn ang="0">
                  <a:pos x="54" y="70"/>
                </a:cxn>
                <a:cxn ang="0">
                  <a:pos x="51" y="69"/>
                </a:cxn>
                <a:cxn ang="0">
                  <a:pos x="47" y="65"/>
                </a:cxn>
                <a:cxn ang="0">
                  <a:pos x="33" y="60"/>
                </a:cxn>
                <a:cxn ang="0">
                  <a:pos x="17" y="44"/>
                </a:cxn>
                <a:cxn ang="0">
                  <a:pos x="16" y="33"/>
                </a:cxn>
                <a:cxn ang="0">
                  <a:pos x="16" y="26"/>
                </a:cxn>
                <a:cxn ang="0">
                  <a:pos x="26" y="11"/>
                </a:cxn>
                <a:cxn ang="0">
                  <a:pos x="33" y="5"/>
                </a:cxn>
                <a:cxn ang="0">
                  <a:pos x="47" y="2"/>
                </a:cxn>
                <a:cxn ang="0">
                  <a:pos x="67" y="2"/>
                </a:cxn>
                <a:cxn ang="0">
                  <a:pos x="86" y="9"/>
                </a:cxn>
                <a:cxn ang="0">
                  <a:pos x="93" y="16"/>
                </a:cxn>
                <a:cxn ang="0">
                  <a:pos x="98" y="30"/>
                </a:cxn>
                <a:cxn ang="0">
                  <a:pos x="100" y="39"/>
                </a:cxn>
                <a:cxn ang="0">
                  <a:pos x="98" y="39"/>
                </a:cxn>
                <a:cxn ang="0">
                  <a:pos x="88" y="39"/>
                </a:cxn>
                <a:cxn ang="0">
                  <a:pos x="82" y="39"/>
                </a:cxn>
                <a:cxn ang="0">
                  <a:pos x="79" y="28"/>
                </a:cxn>
                <a:cxn ang="0">
                  <a:pos x="75" y="21"/>
                </a:cxn>
                <a:cxn ang="0">
                  <a:pos x="61" y="18"/>
                </a:cxn>
                <a:cxn ang="0">
                  <a:pos x="53" y="18"/>
                </a:cxn>
                <a:cxn ang="0">
                  <a:pos x="40" y="19"/>
                </a:cxn>
                <a:cxn ang="0">
                  <a:pos x="39" y="21"/>
                </a:cxn>
                <a:cxn ang="0">
                  <a:pos x="35" y="26"/>
                </a:cxn>
                <a:cxn ang="0">
                  <a:pos x="35" y="30"/>
                </a:cxn>
                <a:cxn ang="0">
                  <a:pos x="35" y="35"/>
                </a:cxn>
                <a:cxn ang="0">
                  <a:pos x="40" y="42"/>
                </a:cxn>
                <a:cxn ang="0">
                  <a:pos x="49" y="47"/>
                </a:cxn>
                <a:cxn ang="0">
                  <a:pos x="54" y="49"/>
                </a:cxn>
                <a:cxn ang="0">
                  <a:pos x="65" y="54"/>
                </a:cxn>
                <a:cxn ang="0">
                  <a:pos x="84" y="67"/>
                </a:cxn>
                <a:cxn ang="0">
                  <a:pos x="88" y="72"/>
                </a:cxn>
                <a:cxn ang="0">
                  <a:pos x="90" y="84"/>
                </a:cxn>
                <a:cxn ang="0">
                  <a:pos x="90" y="93"/>
                </a:cxn>
                <a:cxn ang="0">
                  <a:pos x="84" y="105"/>
                </a:cxn>
                <a:cxn ang="0">
                  <a:pos x="75" y="113"/>
                </a:cxn>
                <a:cxn ang="0">
                  <a:pos x="61" y="120"/>
                </a:cxn>
                <a:cxn ang="0">
                  <a:pos x="46" y="121"/>
                </a:cxn>
                <a:cxn ang="0">
                  <a:pos x="35" y="121"/>
                </a:cxn>
                <a:cxn ang="0">
                  <a:pos x="14" y="113"/>
                </a:cxn>
                <a:cxn ang="0">
                  <a:pos x="9" y="109"/>
                </a:cxn>
                <a:cxn ang="0">
                  <a:pos x="3" y="102"/>
                </a:cxn>
                <a:cxn ang="0">
                  <a:pos x="0" y="81"/>
                </a:cxn>
                <a:cxn ang="0">
                  <a:pos x="2" y="77"/>
                </a:cxn>
                <a:cxn ang="0">
                  <a:pos x="2" y="77"/>
                </a:cxn>
              </a:cxnLst>
              <a:rect l="0" t="0" r="r" b="b"/>
              <a:pathLst>
                <a:path w="100" h="121">
                  <a:moveTo>
                    <a:pt x="2" y="77"/>
                  </a:moveTo>
                  <a:lnTo>
                    <a:pt x="3" y="77"/>
                  </a:lnTo>
                  <a:lnTo>
                    <a:pt x="12" y="77"/>
                  </a:lnTo>
                  <a:lnTo>
                    <a:pt x="17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4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8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3" y="76"/>
                  </a:lnTo>
                  <a:lnTo>
                    <a:pt x="61" y="74"/>
                  </a:lnTo>
                  <a:lnTo>
                    <a:pt x="54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7" y="67"/>
                  </a:lnTo>
                  <a:lnTo>
                    <a:pt x="47" y="65"/>
                  </a:lnTo>
                  <a:lnTo>
                    <a:pt x="42" y="63"/>
                  </a:lnTo>
                  <a:lnTo>
                    <a:pt x="33" y="60"/>
                  </a:lnTo>
                  <a:lnTo>
                    <a:pt x="21" y="49"/>
                  </a:lnTo>
                  <a:lnTo>
                    <a:pt x="17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6" y="11"/>
                  </a:lnTo>
                  <a:lnTo>
                    <a:pt x="28" y="9"/>
                  </a:lnTo>
                  <a:lnTo>
                    <a:pt x="33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8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100" y="39"/>
                  </a:lnTo>
                  <a:lnTo>
                    <a:pt x="98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2" y="39"/>
                  </a:lnTo>
                  <a:lnTo>
                    <a:pt x="82" y="39"/>
                  </a:lnTo>
                  <a:lnTo>
                    <a:pt x="82" y="39"/>
                  </a:lnTo>
                  <a:lnTo>
                    <a:pt x="79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2" y="19"/>
                  </a:lnTo>
                  <a:lnTo>
                    <a:pt x="61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0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4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5" y="62"/>
                  </a:lnTo>
                  <a:lnTo>
                    <a:pt x="84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1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4" y="105"/>
                  </a:lnTo>
                  <a:lnTo>
                    <a:pt x="79" y="111"/>
                  </a:lnTo>
                  <a:lnTo>
                    <a:pt x="75" y="113"/>
                  </a:lnTo>
                  <a:lnTo>
                    <a:pt x="72" y="116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3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2" y="77"/>
                  </a:lnTo>
                  <a:lnTo>
                    <a:pt x="2" y="77"/>
                  </a:lnTo>
                  <a:lnTo>
                    <a:pt x="2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8" name="Freeform 44"/>
            <p:cNvSpPr>
              <a:spLocks/>
            </p:cNvSpPr>
            <p:nvPr/>
          </p:nvSpPr>
          <p:spPr bwMode="auto">
            <a:xfrm>
              <a:off x="5594" y="2994"/>
              <a:ext cx="60" cy="148"/>
            </a:xfrm>
            <a:custGeom>
              <a:avLst/>
              <a:gdLst/>
              <a:ahLst/>
              <a:cxnLst>
                <a:cxn ang="0">
                  <a:pos x="35" y="146"/>
                </a:cxn>
                <a:cxn ang="0">
                  <a:pos x="28" y="148"/>
                </a:cxn>
                <a:cxn ang="0">
                  <a:pos x="27" y="148"/>
                </a:cxn>
                <a:cxn ang="0">
                  <a:pos x="23" y="148"/>
                </a:cxn>
                <a:cxn ang="0">
                  <a:pos x="19" y="148"/>
                </a:cxn>
                <a:cxn ang="0">
                  <a:pos x="11" y="146"/>
                </a:cxn>
                <a:cxn ang="0">
                  <a:pos x="5" y="142"/>
                </a:cxn>
                <a:cxn ang="0">
                  <a:pos x="0" y="137"/>
                </a:cxn>
                <a:cxn ang="0">
                  <a:pos x="0" y="130"/>
                </a:cxn>
                <a:cxn ang="0">
                  <a:pos x="0" y="126"/>
                </a:cxn>
                <a:cxn ang="0">
                  <a:pos x="0" y="123"/>
                </a:cxn>
                <a:cxn ang="0">
                  <a:pos x="0" y="116"/>
                </a:cxn>
                <a:cxn ang="0">
                  <a:pos x="4" y="104"/>
                </a:cxn>
                <a:cxn ang="0">
                  <a:pos x="16" y="47"/>
                </a:cxn>
                <a:cxn ang="0">
                  <a:pos x="16" y="46"/>
                </a:cxn>
                <a:cxn ang="0">
                  <a:pos x="5" y="46"/>
                </a:cxn>
                <a:cxn ang="0">
                  <a:pos x="0" y="46"/>
                </a:cxn>
                <a:cxn ang="0">
                  <a:pos x="2" y="39"/>
                </a:cxn>
                <a:cxn ang="0">
                  <a:pos x="5" y="31"/>
                </a:cxn>
                <a:cxn ang="0">
                  <a:pos x="14" y="31"/>
                </a:cxn>
                <a:cxn ang="0">
                  <a:pos x="21" y="31"/>
                </a:cxn>
                <a:cxn ang="0">
                  <a:pos x="25" y="12"/>
                </a:cxn>
                <a:cxn ang="0">
                  <a:pos x="28" y="0"/>
                </a:cxn>
                <a:cxn ang="0">
                  <a:pos x="39" y="0"/>
                </a:cxn>
                <a:cxn ang="0">
                  <a:pos x="48" y="0"/>
                </a:cxn>
                <a:cxn ang="0">
                  <a:pos x="42" y="21"/>
                </a:cxn>
                <a:cxn ang="0">
                  <a:pos x="41" y="31"/>
                </a:cxn>
                <a:cxn ang="0">
                  <a:pos x="51" y="31"/>
                </a:cxn>
                <a:cxn ang="0">
                  <a:pos x="60" y="31"/>
                </a:cxn>
                <a:cxn ang="0">
                  <a:pos x="56" y="40"/>
                </a:cxn>
                <a:cxn ang="0">
                  <a:pos x="56" y="46"/>
                </a:cxn>
                <a:cxn ang="0">
                  <a:pos x="53" y="46"/>
                </a:cxn>
                <a:cxn ang="0">
                  <a:pos x="37" y="46"/>
                </a:cxn>
                <a:cxn ang="0">
                  <a:pos x="34" y="58"/>
                </a:cxn>
                <a:cxn ang="0">
                  <a:pos x="19" y="118"/>
                </a:cxn>
                <a:cxn ang="0">
                  <a:pos x="19" y="119"/>
                </a:cxn>
                <a:cxn ang="0">
                  <a:pos x="19" y="121"/>
                </a:cxn>
                <a:cxn ang="0">
                  <a:pos x="19" y="125"/>
                </a:cxn>
                <a:cxn ang="0">
                  <a:pos x="19" y="126"/>
                </a:cxn>
                <a:cxn ang="0">
                  <a:pos x="21" y="130"/>
                </a:cxn>
                <a:cxn ang="0">
                  <a:pos x="27" y="132"/>
                </a:cxn>
                <a:cxn ang="0">
                  <a:pos x="30" y="132"/>
                </a:cxn>
                <a:cxn ang="0">
                  <a:pos x="34" y="132"/>
                </a:cxn>
                <a:cxn ang="0">
                  <a:pos x="39" y="132"/>
                </a:cxn>
                <a:cxn ang="0">
                  <a:pos x="39" y="133"/>
                </a:cxn>
                <a:cxn ang="0">
                  <a:pos x="37" y="144"/>
                </a:cxn>
                <a:cxn ang="0">
                  <a:pos x="37" y="144"/>
                </a:cxn>
              </a:cxnLst>
              <a:rect l="0" t="0" r="r" b="b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28" y="148"/>
                  </a:lnTo>
                  <a:lnTo>
                    <a:pt x="28" y="148"/>
                  </a:lnTo>
                  <a:lnTo>
                    <a:pt x="27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23" y="148"/>
                  </a:lnTo>
                  <a:lnTo>
                    <a:pt x="19" y="148"/>
                  </a:lnTo>
                  <a:lnTo>
                    <a:pt x="16" y="148"/>
                  </a:lnTo>
                  <a:lnTo>
                    <a:pt x="11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4" y="104"/>
                  </a:lnTo>
                  <a:lnTo>
                    <a:pt x="11" y="72"/>
                  </a:lnTo>
                  <a:lnTo>
                    <a:pt x="16" y="47"/>
                  </a:lnTo>
                  <a:lnTo>
                    <a:pt x="18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5" y="46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2" y="39"/>
                  </a:lnTo>
                  <a:lnTo>
                    <a:pt x="4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8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6" y="46"/>
                  </a:lnTo>
                  <a:lnTo>
                    <a:pt x="55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25" y="91"/>
                  </a:lnTo>
                  <a:lnTo>
                    <a:pt x="19" y="118"/>
                  </a:lnTo>
                  <a:lnTo>
                    <a:pt x="19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7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4" y="132"/>
                  </a:lnTo>
                  <a:lnTo>
                    <a:pt x="35" y="132"/>
                  </a:lnTo>
                  <a:lnTo>
                    <a:pt x="39" y="132"/>
                  </a:lnTo>
                  <a:lnTo>
                    <a:pt x="41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lnTo>
                    <a:pt x="37" y="144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9" name="Freeform 45"/>
            <p:cNvSpPr>
              <a:spLocks/>
            </p:cNvSpPr>
            <p:nvPr/>
          </p:nvSpPr>
          <p:spPr bwMode="auto">
            <a:xfrm>
              <a:off x="5645" y="3022"/>
              <a:ext cx="100" cy="121"/>
            </a:xfrm>
            <a:custGeom>
              <a:avLst/>
              <a:gdLst/>
              <a:ahLst/>
              <a:cxnLst>
                <a:cxn ang="0">
                  <a:pos x="2" y="77"/>
                </a:cxn>
                <a:cxn ang="0">
                  <a:pos x="18" y="77"/>
                </a:cxn>
                <a:cxn ang="0">
                  <a:pos x="19" y="79"/>
                </a:cxn>
                <a:cxn ang="0">
                  <a:pos x="19" y="81"/>
                </a:cxn>
                <a:cxn ang="0">
                  <a:pos x="19" y="84"/>
                </a:cxn>
                <a:cxn ang="0">
                  <a:pos x="21" y="93"/>
                </a:cxn>
                <a:cxn ang="0">
                  <a:pos x="26" y="98"/>
                </a:cxn>
                <a:cxn ang="0">
                  <a:pos x="34" y="104"/>
                </a:cxn>
                <a:cxn ang="0">
                  <a:pos x="48" y="105"/>
                </a:cxn>
                <a:cxn ang="0">
                  <a:pos x="53" y="105"/>
                </a:cxn>
                <a:cxn ang="0">
                  <a:pos x="63" y="102"/>
                </a:cxn>
                <a:cxn ang="0">
                  <a:pos x="67" y="98"/>
                </a:cxn>
                <a:cxn ang="0">
                  <a:pos x="70" y="95"/>
                </a:cxn>
                <a:cxn ang="0">
                  <a:pos x="70" y="90"/>
                </a:cxn>
                <a:cxn ang="0">
                  <a:pos x="70" y="84"/>
                </a:cxn>
                <a:cxn ang="0">
                  <a:pos x="69" y="79"/>
                </a:cxn>
                <a:cxn ang="0">
                  <a:pos x="62" y="74"/>
                </a:cxn>
                <a:cxn ang="0">
                  <a:pos x="53" y="69"/>
                </a:cxn>
                <a:cxn ang="0">
                  <a:pos x="48" y="67"/>
                </a:cxn>
                <a:cxn ang="0">
                  <a:pos x="42" y="63"/>
                </a:cxn>
                <a:cxn ang="0">
                  <a:pos x="21" y="49"/>
                </a:cxn>
                <a:cxn ang="0">
                  <a:pos x="16" y="37"/>
                </a:cxn>
                <a:cxn ang="0">
                  <a:pos x="16" y="32"/>
                </a:cxn>
                <a:cxn ang="0">
                  <a:pos x="19" y="18"/>
                </a:cxn>
                <a:cxn ang="0">
                  <a:pos x="28" y="9"/>
                </a:cxn>
                <a:cxn ang="0">
                  <a:pos x="37" y="3"/>
                </a:cxn>
                <a:cxn ang="0">
                  <a:pos x="58" y="0"/>
                </a:cxn>
                <a:cxn ang="0">
                  <a:pos x="77" y="3"/>
                </a:cxn>
                <a:cxn ang="0">
                  <a:pos x="90" y="9"/>
                </a:cxn>
                <a:cxn ang="0">
                  <a:pos x="95" y="19"/>
                </a:cxn>
                <a:cxn ang="0">
                  <a:pos x="100" y="37"/>
                </a:cxn>
                <a:cxn ang="0">
                  <a:pos x="100" y="39"/>
                </a:cxn>
                <a:cxn ang="0">
                  <a:pos x="97" y="39"/>
                </a:cxn>
                <a:cxn ang="0">
                  <a:pos x="83" y="39"/>
                </a:cxn>
                <a:cxn ang="0">
                  <a:pos x="83" y="39"/>
                </a:cxn>
                <a:cxn ang="0">
                  <a:pos x="76" y="23"/>
                </a:cxn>
                <a:cxn ang="0">
                  <a:pos x="72" y="19"/>
                </a:cxn>
                <a:cxn ang="0">
                  <a:pos x="58" y="16"/>
                </a:cxn>
                <a:cxn ang="0">
                  <a:pos x="46" y="18"/>
                </a:cxn>
                <a:cxn ang="0">
                  <a:pos x="41" y="19"/>
                </a:cxn>
                <a:cxn ang="0">
                  <a:pos x="37" y="23"/>
                </a:cxn>
                <a:cxn ang="0">
                  <a:pos x="35" y="30"/>
                </a:cxn>
                <a:cxn ang="0">
                  <a:pos x="35" y="32"/>
                </a:cxn>
                <a:cxn ang="0">
                  <a:pos x="37" y="39"/>
                </a:cxn>
                <a:cxn ang="0">
                  <a:pos x="44" y="44"/>
                </a:cxn>
                <a:cxn ang="0">
                  <a:pos x="53" y="47"/>
                </a:cxn>
                <a:cxn ang="0">
                  <a:pos x="58" y="51"/>
                </a:cxn>
                <a:cxn ang="0">
                  <a:pos x="76" y="62"/>
                </a:cxn>
                <a:cxn ang="0">
                  <a:pos x="86" y="67"/>
                </a:cxn>
                <a:cxn ang="0">
                  <a:pos x="90" y="77"/>
                </a:cxn>
                <a:cxn ang="0">
                  <a:pos x="92" y="84"/>
                </a:cxn>
                <a:cxn ang="0">
                  <a:pos x="88" y="97"/>
                </a:cxn>
                <a:cxn ang="0">
                  <a:pos x="79" y="111"/>
                </a:cxn>
                <a:cxn ang="0">
                  <a:pos x="70" y="116"/>
                </a:cxn>
                <a:cxn ang="0">
                  <a:pos x="48" y="121"/>
                </a:cxn>
                <a:cxn ang="0">
                  <a:pos x="42" y="121"/>
                </a:cxn>
                <a:cxn ang="0">
                  <a:pos x="23" y="118"/>
                </a:cxn>
                <a:cxn ang="0">
                  <a:pos x="12" y="111"/>
                </a:cxn>
                <a:cxn ang="0">
                  <a:pos x="5" y="105"/>
                </a:cxn>
                <a:cxn ang="0">
                  <a:pos x="0" y="91"/>
                </a:cxn>
                <a:cxn ang="0">
                  <a:pos x="0" y="79"/>
                </a:cxn>
                <a:cxn ang="0">
                  <a:pos x="0" y="77"/>
                </a:cxn>
              </a:cxnLst>
              <a:rect l="0" t="0" r="r" b="b"/>
              <a:pathLst>
                <a:path w="100" h="121">
                  <a:moveTo>
                    <a:pt x="0" y="77"/>
                  </a:moveTo>
                  <a:lnTo>
                    <a:pt x="2" y="77"/>
                  </a:lnTo>
                  <a:lnTo>
                    <a:pt x="11" y="77"/>
                  </a:lnTo>
                  <a:lnTo>
                    <a:pt x="18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5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5"/>
                  </a:lnTo>
                  <a:lnTo>
                    <a:pt x="48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9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4"/>
                  </a:lnTo>
                  <a:lnTo>
                    <a:pt x="69" y="81"/>
                  </a:lnTo>
                  <a:lnTo>
                    <a:pt x="69" y="79"/>
                  </a:lnTo>
                  <a:lnTo>
                    <a:pt x="63" y="76"/>
                  </a:lnTo>
                  <a:lnTo>
                    <a:pt x="62" y="74"/>
                  </a:lnTo>
                  <a:lnTo>
                    <a:pt x="55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8" y="67"/>
                  </a:lnTo>
                  <a:lnTo>
                    <a:pt x="48" y="65"/>
                  </a:lnTo>
                  <a:lnTo>
                    <a:pt x="42" y="63"/>
                  </a:lnTo>
                  <a:lnTo>
                    <a:pt x="34" y="60"/>
                  </a:lnTo>
                  <a:lnTo>
                    <a:pt x="21" y="49"/>
                  </a:lnTo>
                  <a:lnTo>
                    <a:pt x="18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5" y="11"/>
                  </a:lnTo>
                  <a:lnTo>
                    <a:pt x="28" y="9"/>
                  </a:lnTo>
                  <a:lnTo>
                    <a:pt x="34" y="5"/>
                  </a:lnTo>
                  <a:lnTo>
                    <a:pt x="37" y="3"/>
                  </a:lnTo>
                  <a:lnTo>
                    <a:pt x="48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9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100" y="39"/>
                  </a:lnTo>
                  <a:lnTo>
                    <a:pt x="99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3" y="39"/>
                  </a:lnTo>
                  <a:lnTo>
                    <a:pt x="83" y="39"/>
                  </a:lnTo>
                  <a:lnTo>
                    <a:pt x="83" y="39"/>
                  </a:lnTo>
                  <a:lnTo>
                    <a:pt x="79" y="28"/>
                  </a:lnTo>
                  <a:lnTo>
                    <a:pt x="76" y="23"/>
                  </a:lnTo>
                  <a:lnTo>
                    <a:pt x="76" y="21"/>
                  </a:lnTo>
                  <a:lnTo>
                    <a:pt x="72" y="19"/>
                  </a:lnTo>
                  <a:lnTo>
                    <a:pt x="62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1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5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6" y="62"/>
                  </a:lnTo>
                  <a:lnTo>
                    <a:pt x="85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2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3" y="105"/>
                  </a:lnTo>
                  <a:lnTo>
                    <a:pt x="79" y="111"/>
                  </a:lnTo>
                  <a:lnTo>
                    <a:pt x="76" y="113"/>
                  </a:lnTo>
                  <a:lnTo>
                    <a:pt x="70" y="116"/>
                  </a:lnTo>
                  <a:lnTo>
                    <a:pt x="60" y="120"/>
                  </a:lnTo>
                  <a:lnTo>
                    <a:pt x="48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4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</p:grp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450640" y="4195773"/>
            <a:ext cx="3975308" cy="1241442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ZA" sz="2000" dirty="0" smtClean="0"/>
              <a:t>Evaluation points must be in region of interest (+ / - 1 std dev)</a:t>
            </a:r>
            <a:r>
              <a:rPr lang="en-ZA" dirty="0" smtClean="0"/>
              <a:t>. </a:t>
            </a:r>
            <a:br>
              <a:rPr lang="en-ZA" dirty="0" smtClean="0"/>
            </a:br>
            <a:endParaRPr lang="en-ZA" dirty="0"/>
          </a:p>
        </p:txBody>
      </p:sp>
      <p:sp>
        <p:nvSpPr>
          <p:cNvPr id="8" name="Rectangle 3"/>
          <p:cNvSpPr txBox="1">
            <a:spLocks/>
          </p:cNvSpPr>
          <p:nvPr/>
        </p:nvSpPr>
        <p:spPr>
          <a:xfrm>
            <a:off x="1459267" y="356965"/>
            <a:ext cx="6225466" cy="659591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>
                <a:rot lat="0" lon="0" rev="0"/>
              </a:camera>
              <a:lightRig rig="contrasting" dir="t">
                <a:rot lat="0" lon="0" rev="7500000"/>
              </a:lightRig>
            </a:scene3d>
            <a:sp3d contourW="6350" prstMaterial="metal">
              <a:bevelT w="13081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extLst/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defRPr/>
            </a:pPr>
            <a:r>
              <a:rPr lang="en-ZW" sz="3600" b="1" spc="-150" dirty="0" smtClean="0">
                <a:ln/>
                <a:solidFill>
                  <a:srgbClr val="FFFF00"/>
                </a:solidFill>
                <a:latin typeface="+mj-lt"/>
                <a:ea typeface="+mj-ea"/>
                <a:cs typeface="+mj-cs"/>
              </a:rPr>
              <a:t>RSM  Guidelines</a:t>
            </a:r>
            <a:endParaRPr lang="en-ZW" sz="3600" b="1" spc="-150" dirty="0">
              <a:ln/>
              <a:solidFill>
                <a:srgbClr val="FFFF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Content Placeholder 5"/>
          <p:cNvSpPr txBox="1">
            <a:spLocks/>
          </p:cNvSpPr>
          <p:nvPr/>
        </p:nvSpPr>
        <p:spPr>
          <a:xfrm>
            <a:off x="446031" y="1603350"/>
            <a:ext cx="4038600" cy="124144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411480" lvl="0" indent="-342900">
              <a:spcBef>
                <a:spcPts val="700"/>
              </a:spcBef>
              <a:buSzPct val="95000"/>
              <a:buFont typeface="Wingdings" pitchFamily="2" charset="2"/>
              <a:buChar char="q"/>
            </a:pPr>
            <a:r>
              <a:rPr lang="en-ZA" sz="2000" dirty="0" smtClean="0"/>
              <a:t>Piecewise Linear / Quadratic interpolation can be used.</a:t>
            </a:r>
            <a:endParaRPr kumimoji="0" lang="en-ZA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Content Placeholder 5"/>
          <p:cNvSpPr txBox="1">
            <a:spLocks/>
          </p:cNvSpPr>
          <p:nvPr/>
        </p:nvSpPr>
        <p:spPr>
          <a:xfrm>
            <a:off x="4827591" y="1639863"/>
            <a:ext cx="4038600" cy="124144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411480" lvl="0" indent="-342900">
              <a:spcBef>
                <a:spcPts val="700"/>
              </a:spcBef>
              <a:buSzPct val="95000"/>
              <a:buFont typeface="Wingdings" pitchFamily="2" charset="2"/>
              <a:buChar char="q"/>
            </a:pPr>
            <a:r>
              <a:rPr lang="en-US" sz="2000" dirty="0" smtClean="0"/>
              <a:t>Grouping Variables</a:t>
            </a:r>
            <a:endParaRPr kumimoji="0" lang="en-ZA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57" name="Group 56"/>
          <p:cNvGrpSpPr/>
          <p:nvPr/>
        </p:nvGrpSpPr>
        <p:grpSpPr>
          <a:xfrm>
            <a:off x="920702" y="2552688"/>
            <a:ext cx="3167009" cy="1096151"/>
            <a:chOff x="920702" y="2552688"/>
            <a:chExt cx="3167009" cy="1096151"/>
          </a:xfrm>
        </p:grpSpPr>
        <p:grpSp>
          <p:nvGrpSpPr>
            <p:cNvPr id="54" name="Group 53"/>
            <p:cNvGrpSpPr/>
            <p:nvPr/>
          </p:nvGrpSpPr>
          <p:grpSpPr>
            <a:xfrm>
              <a:off x="920702" y="2552688"/>
              <a:ext cx="1540835" cy="1095390"/>
              <a:chOff x="986438" y="2808279"/>
              <a:chExt cx="1540835" cy="1095390"/>
            </a:xfrm>
          </p:grpSpPr>
          <p:pic>
            <p:nvPicPr>
              <p:cNvPr id="3078" name="Picture 6"/>
              <p:cNvPicPr>
                <a:picLocks noChangeAspect="1" noChangeArrowheads="1"/>
              </p:cNvPicPr>
              <p:nvPr/>
            </p:nvPicPr>
            <p:blipFill>
              <a:blip r:embed="rId4"/>
              <a:srcRect l="35153" t="17016" r="22663" b="40443"/>
              <a:stretch>
                <a:fillRect/>
              </a:stretch>
            </p:blipFill>
            <p:spPr bwMode="auto">
              <a:xfrm>
                <a:off x="993726" y="2808279"/>
                <a:ext cx="1533546" cy="1095390"/>
              </a:xfrm>
              <a:prstGeom prst="rect">
                <a:avLst/>
              </a:prstGeom>
              <a:noFill/>
              <a:ln w="9525">
                <a:solidFill>
                  <a:srgbClr val="002060"/>
                </a:solidFill>
                <a:miter lim="800000"/>
                <a:headEnd/>
                <a:tailEnd/>
              </a:ln>
              <a:effectLst/>
            </p:spPr>
          </p:pic>
          <p:cxnSp>
            <p:nvCxnSpPr>
              <p:cNvPr id="13" name="Straight Connector 12"/>
              <p:cNvCxnSpPr/>
              <p:nvPr/>
            </p:nvCxnSpPr>
            <p:spPr>
              <a:xfrm rot="10800000" flipV="1">
                <a:off x="986438" y="3246434"/>
                <a:ext cx="803284" cy="511181"/>
              </a:xfrm>
              <a:prstGeom prst="line">
                <a:avLst/>
              </a:prstGeom>
              <a:ln w="25400">
                <a:solidFill>
                  <a:srgbClr val="0066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/>
              <p:nvPr/>
            </p:nvCxnSpPr>
            <p:spPr>
              <a:xfrm rot="10800000" flipV="1">
                <a:off x="1760500" y="3100383"/>
                <a:ext cx="766773" cy="146052"/>
              </a:xfrm>
              <a:prstGeom prst="line">
                <a:avLst/>
              </a:prstGeom>
              <a:ln w="25400">
                <a:solidFill>
                  <a:srgbClr val="0066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3080" name="Picture 8"/>
            <p:cNvPicPr>
              <a:picLocks noChangeAspect="1" noChangeArrowheads="1"/>
            </p:cNvPicPr>
            <p:nvPr/>
          </p:nvPicPr>
          <p:blipFill>
            <a:blip r:embed="rId5"/>
            <a:srcRect l="34934" t="17262" r="22882" b="40197"/>
            <a:stretch>
              <a:fillRect/>
            </a:stretch>
          </p:blipFill>
          <p:spPr bwMode="auto">
            <a:xfrm>
              <a:off x="2554165" y="2553449"/>
              <a:ext cx="1533546" cy="1095390"/>
            </a:xfrm>
            <a:prstGeom prst="rect">
              <a:avLst/>
            </a:prstGeom>
            <a:noFill/>
            <a:ln w="9525">
              <a:solidFill>
                <a:srgbClr val="002060"/>
              </a:solidFill>
              <a:miter lim="800000"/>
              <a:headEnd/>
              <a:tailEnd/>
            </a:ln>
            <a:effectLst/>
          </p:spPr>
        </p:pic>
      </p:grpSp>
      <p:graphicFrame>
        <p:nvGraphicFramePr>
          <p:cNvPr id="70" name="Diagram 69"/>
          <p:cNvGraphicFramePr/>
          <p:nvPr/>
        </p:nvGraphicFramePr>
        <p:xfrm>
          <a:off x="5010156" y="2552688"/>
          <a:ext cx="3870378" cy="2336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cxnSp>
        <p:nvCxnSpPr>
          <p:cNvPr id="23" name="Straight Connector 22"/>
          <p:cNvCxnSpPr/>
          <p:nvPr/>
        </p:nvCxnSpPr>
        <p:spPr bwMode="auto">
          <a:xfrm rot="16200000" flipH="1">
            <a:off x="2198656" y="4013208"/>
            <a:ext cx="4746689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EEB5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33" name="Group 32"/>
          <p:cNvGrpSpPr/>
          <p:nvPr/>
        </p:nvGrpSpPr>
        <p:grpSpPr>
          <a:xfrm>
            <a:off x="1030239" y="5254649"/>
            <a:ext cx="2628936" cy="1023157"/>
            <a:chOff x="1030239" y="5254649"/>
            <a:chExt cx="2628936" cy="1023157"/>
          </a:xfrm>
        </p:grpSpPr>
        <p:pic>
          <p:nvPicPr>
            <p:cNvPr id="3081" name="Picture 9"/>
            <p:cNvPicPr>
              <a:picLocks noChangeAspect="1" noChangeArrowheads="1"/>
            </p:cNvPicPr>
            <p:nvPr/>
          </p:nvPicPr>
          <p:blipFill>
            <a:blip r:embed="rId10"/>
            <a:srcRect l="11579" t="18134" r="12632" b="25451"/>
            <a:stretch>
              <a:fillRect/>
            </a:stretch>
          </p:blipFill>
          <p:spPr bwMode="auto">
            <a:xfrm>
              <a:off x="1030239" y="5254650"/>
              <a:ext cx="2628936" cy="10223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60" name="Straight Connector 59"/>
            <p:cNvCxnSpPr/>
            <p:nvPr/>
          </p:nvCxnSpPr>
          <p:spPr>
            <a:xfrm rot="16200000" flipH="1">
              <a:off x="2556167" y="5992527"/>
              <a:ext cx="526421" cy="3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1576349" y="6020630"/>
              <a:ext cx="511975" cy="237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1822413" y="5765831"/>
              <a:ext cx="1022365" cy="2"/>
            </a:xfrm>
            <a:prstGeom prst="line">
              <a:avLst/>
            </a:prstGeom>
            <a:ln>
              <a:solidFill>
                <a:srgbClr val="FF0000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 bwMode="auto">
            <a:xfrm>
              <a:off x="1809712" y="6167475"/>
              <a:ext cx="1009664" cy="1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arrow"/>
              <a:tailEnd type="arrow"/>
            </a:ln>
            <a:effectLst/>
          </p:spPr>
        </p:cxnSp>
      </p:grpSp>
      <p:grpSp>
        <p:nvGrpSpPr>
          <p:cNvPr id="68" name="Group 6"/>
          <p:cNvGrpSpPr>
            <a:grpSpLocks/>
          </p:cNvGrpSpPr>
          <p:nvPr/>
        </p:nvGrpSpPr>
        <p:grpSpPr bwMode="auto">
          <a:xfrm>
            <a:off x="5552598" y="6263695"/>
            <a:ext cx="3051836" cy="435147"/>
            <a:chOff x="722" y="2406"/>
            <a:chExt cx="5023" cy="940"/>
          </a:xfrm>
        </p:grpSpPr>
        <p:sp>
          <p:nvSpPr>
            <p:cNvPr id="69" name="Freeform 7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/>
              <a:ahLst/>
              <a:cxnLst>
                <a:cxn ang="0">
                  <a:pos x="626" y="134"/>
                </a:cxn>
                <a:cxn ang="0">
                  <a:pos x="663" y="238"/>
                </a:cxn>
                <a:cxn ang="0">
                  <a:pos x="686" y="301"/>
                </a:cxn>
                <a:cxn ang="0">
                  <a:pos x="696" y="255"/>
                </a:cxn>
                <a:cxn ang="0">
                  <a:pos x="758" y="8"/>
                </a:cxn>
                <a:cxn ang="0">
                  <a:pos x="761" y="0"/>
                </a:cxn>
                <a:cxn ang="0">
                  <a:pos x="831" y="0"/>
                </a:cxn>
                <a:cxn ang="0">
                  <a:pos x="875" y="0"/>
                </a:cxn>
                <a:cxn ang="0">
                  <a:pos x="863" y="48"/>
                </a:cxn>
                <a:cxn ang="0">
                  <a:pos x="802" y="296"/>
                </a:cxn>
                <a:cxn ang="0">
                  <a:pos x="803" y="299"/>
                </a:cxn>
                <a:cxn ang="0">
                  <a:pos x="902" y="196"/>
                </a:cxn>
                <a:cxn ang="0">
                  <a:pos x="963" y="131"/>
                </a:cxn>
                <a:cxn ang="0">
                  <a:pos x="1062" y="131"/>
                </a:cxn>
                <a:cxn ang="0">
                  <a:pos x="1582" y="131"/>
                </a:cxn>
                <a:cxn ang="0">
                  <a:pos x="1594" y="134"/>
                </a:cxn>
                <a:cxn ang="0">
                  <a:pos x="1577" y="204"/>
                </a:cxn>
                <a:cxn ang="0">
                  <a:pos x="1566" y="247"/>
                </a:cxn>
                <a:cxn ang="0">
                  <a:pos x="1480" y="247"/>
                </a:cxn>
                <a:cxn ang="0">
                  <a:pos x="1027" y="247"/>
                </a:cxn>
                <a:cxn ang="0">
                  <a:pos x="1009" y="255"/>
                </a:cxn>
                <a:cxn ang="0">
                  <a:pos x="796" y="477"/>
                </a:cxn>
                <a:cxn ang="0">
                  <a:pos x="664" y="614"/>
                </a:cxn>
                <a:cxn ang="0">
                  <a:pos x="643" y="558"/>
                </a:cxn>
                <a:cxn ang="0">
                  <a:pos x="538" y="255"/>
                </a:cxn>
                <a:cxn ang="0">
                  <a:pos x="524" y="247"/>
                </a:cxn>
                <a:cxn ang="0">
                  <a:pos x="200" y="247"/>
                </a:cxn>
                <a:cxn ang="0">
                  <a:pos x="0" y="247"/>
                </a:cxn>
                <a:cxn ang="0">
                  <a:pos x="3" y="229"/>
                </a:cxn>
                <a:cxn ang="0">
                  <a:pos x="28" y="134"/>
                </a:cxn>
                <a:cxn ang="0">
                  <a:pos x="40" y="131"/>
                </a:cxn>
                <a:cxn ang="0">
                  <a:pos x="401" y="131"/>
                </a:cxn>
                <a:cxn ang="0">
                  <a:pos x="626" y="131"/>
                </a:cxn>
              </a:cxnLst>
              <a:rect l="0" t="0" r="r" b="b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  <a:lnTo>
                    <a:pt x="626" y="13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71" name="Freeform 8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/>
              <a:ahLst/>
              <a:cxnLst>
                <a:cxn ang="0">
                  <a:pos x="626" y="134"/>
                </a:cxn>
                <a:cxn ang="0">
                  <a:pos x="663" y="238"/>
                </a:cxn>
                <a:cxn ang="0">
                  <a:pos x="686" y="301"/>
                </a:cxn>
                <a:cxn ang="0">
                  <a:pos x="696" y="255"/>
                </a:cxn>
                <a:cxn ang="0">
                  <a:pos x="758" y="8"/>
                </a:cxn>
                <a:cxn ang="0">
                  <a:pos x="761" y="0"/>
                </a:cxn>
                <a:cxn ang="0">
                  <a:pos x="831" y="0"/>
                </a:cxn>
                <a:cxn ang="0">
                  <a:pos x="875" y="0"/>
                </a:cxn>
                <a:cxn ang="0">
                  <a:pos x="863" y="48"/>
                </a:cxn>
                <a:cxn ang="0">
                  <a:pos x="802" y="296"/>
                </a:cxn>
                <a:cxn ang="0">
                  <a:pos x="803" y="299"/>
                </a:cxn>
                <a:cxn ang="0">
                  <a:pos x="902" y="196"/>
                </a:cxn>
                <a:cxn ang="0">
                  <a:pos x="963" y="131"/>
                </a:cxn>
                <a:cxn ang="0">
                  <a:pos x="1062" y="131"/>
                </a:cxn>
                <a:cxn ang="0">
                  <a:pos x="1582" y="131"/>
                </a:cxn>
                <a:cxn ang="0">
                  <a:pos x="1594" y="134"/>
                </a:cxn>
                <a:cxn ang="0">
                  <a:pos x="1577" y="204"/>
                </a:cxn>
                <a:cxn ang="0">
                  <a:pos x="1566" y="247"/>
                </a:cxn>
                <a:cxn ang="0">
                  <a:pos x="1480" y="247"/>
                </a:cxn>
                <a:cxn ang="0">
                  <a:pos x="1027" y="247"/>
                </a:cxn>
                <a:cxn ang="0">
                  <a:pos x="1009" y="255"/>
                </a:cxn>
                <a:cxn ang="0">
                  <a:pos x="796" y="477"/>
                </a:cxn>
                <a:cxn ang="0">
                  <a:pos x="664" y="614"/>
                </a:cxn>
                <a:cxn ang="0">
                  <a:pos x="643" y="558"/>
                </a:cxn>
                <a:cxn ang="0">
                  <a:pos x="538" y="255"/>
                </a:cxn>
                <a:cxn ang="0">
                  <a:pos x="524" y="247"/>
                </a:cxn>
                <a:cxn ang="0">
                  <a:pos x="200" y="247"/>
                </a:cxn>
                <a:cxn ang="0">
                  <a:pos x="0" y="247"/>
                </a:cxn>
                <a:cxn ang="0">
                  <a:pos x="3" y="229"/>
                </a:cxn>
                <a:cxn ang="0">
                  <a:pos x="28" y="134"/>
                </a:cxn>
                <a:cxn ang="0">
                  <a:pos x="40" y="131"/>
                </a:cxn>
                <a:cxn ang="0">
                  <a:pos x="401" y="131"/>
                </a:cxn>
                <a:cxn ang="0">
                  <a:pos x="626" y="131"/>
                </a:cxn>
              </a:cxnLst>
              <a:rect l="0" t="0" r="r" b="b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</a:path>
              </a:pathLst>
            </a:custGeom>
            <a:noFill/>
            <a:ln w="30163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72" name="Freeform 9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/>
              <a:ahLst/>
              <a:cxnLst>
                <a:cxn ang="0">
                  <a:pos x="29" y="1"/>
                </a:cxn>
                <a:cxn ang="0">
                  <a:pos x="37" y="1"/>
                </a:cxn>
                <a:cxn ang="0">
                  <a:pos x="108" y="1"/>
                </a:cxn>
                <a:cxn ang="0">
                  <a:pos x="345" y="1"/>
                </a:cxn>
                <a:cxn ang="0">
                  <a:pos x="528" y="1"/>
                </a:cxn>
                <a:cxn ang="0">
                  <a:pos x="538" y="0"/>
                </a:cxn>
                <a:cxn ang="0">
                  <a:pos x="540" y="8"/>
                </a:cxn>
                <a:cxn ang="0">
                  <a:pos x="560" y="65"/>
                </a:cxn>
                <a:cxn ang="0">
                  <a:pos x="628" y="255"/>
                </a:cxn>
                <a:cxn ang="0">
                  <a:pos x="681" y="399"/>
                </a:cxn>
                <a:cxn ang="0">
                  <a:pos x="684" y="406"/>
                </a:cxn>
                <a:cxn ang="0">
                  <a:pos x="691" y="399"/>
                </a:cxn>
                <a:cxn ang="0">
                  <a:pos x="746" y="343"/>
                </a:cxn>
                <a:cxn ang="0">
                  <a:pos x="930" y="153"/>
                </a:cxn>
                <a:cxn ang="0">
                  <a:pos x="1071" y="8"/>
                </a:cxn>
                <a:cxn ang="0">
                  <a:pos x="1080" y="0"/>
                </a:cxn>
                <a:cxn ang="0">
                  <a:pos x="1089" y="0"/>
                </a:cxn>
                <a:cxn ang="0">
                  <a:pos x="1159" y="0"/>
                </a:cxn>
                <a:cxn ang="0">
                  <a:pos x="1400" y="0"/>
                </a:cxn>
                <a:cxn ang="0">
                  <a:pos x="1584" y="0"/>
                </a:cxn>
                <a:cxn ang="0">
                  <a:pos x="1595" y="0"/>
                </a:cxn>
                <a:cxn ang="0">
                  <a:pos x="1593" y="3"/>
                </a:cxn>
                <a:cxn ang="0">
                  <a:pos x="1590" y="19"/>
                </a:cxn>
                <a:cxn ang="0">
                  <a:pos x="1576" y="75"/>
                </a:cxn>
                <a:cxn ang="0">
                  <a:pos x="1565" y="117"/>
                </a:cxn>
                <a:cxn ang="0">
                  <a:pos x="1565" y="119"/>
                </a:cxn>
                <a:cxn ang="0">
                  <a:pos x="1556" y="119"/>
                </a:cxn>
                <a:cxn ang="0">
                  <a:pos x="1497" y="119"/>
                </a:cxn>
                <a:cxn ang="0">
                  <a:pos x="1296" y="119"/>
                </a:cxn>
                <a:cxn ang="0">
                  <a:pos x="1141" y="119"/>
                </a:cxn>
                <a:cxn ang="0">
                  <a:pos x="1134" y="119"/>
                </a:cxn>
                <a:cxn ang="0">
                  <a:pos x="1124" y="130"/>
                </a:cxn>
                <a:cxn ang="0">
                  <a:pos x="1054" y="202"/>
                </a:cxn>
                <a:cxn ang="0">
                  <a:pos x="814" y="446"/>
                </a:cxn>
                <a:cxn ang="0">
                  <a:pos x="632" y="633"/>
                </a:cxn>
                <a:cxn ang="0">
                  <a:pos x="623" y="642"/>
                </a:cxn>
                <a:cxn ang="0">
                  <a:pos x="619" y="633"/>
                </a:cxn>
                <a:cxn ang="0">
                  <a:pos x="595" y="561"/>
                </a:cxn>
                <a:cxn ang="0">
                  <a:pos x="514" y="316"/>
                </a:cxn>
                <a:cxn ang="0">
                  <a:pos x="452" y="128"/>
                </a:cxn>
                <a:cxn ang="0">
                  <a:pos x="451" y="117"/>
                </a:cxn>
                <a:cxn ang="0">
                  <a:pos x="440" y="119"/>
                </a:cxn>
                <a:cxn ang="0">
                  <a:pos x="380" y="119"/>
                </a:cxn>
                <a:cxn ang="0">
                  <a:pos x="169" y="119"/>
                </a:cxn>
                <a:cxn ang="0">
                  <a:pos x="9" y="119"/>
                </a:cxn>
                <a:cxn ang="0">
                  <a:pos x="0" y="119"/>
                </a:cxn>
                <a:cxn ang="0">
                  <a:pos x="0" y="117"/>
                </a:cxn>
                <a:cxn ang="0">
                  <a:pos x="4" y="102"/>
                </a:cxn>
                <a:cxn ang="0">
                  <a:pos x="16" y="47"/>
                </a:cxn>
                <a:cxn ang="0">
                  <a:pos x="27" y="5"/>
                </a:cxn>
                <a:cxn ang="0">
                  <a:pos x="29" y="1"/>
                </a:cxn>
                <a:cxn ang="0">
                  <a:pos x="29" y="1"/>
                </a:cxn>
              </a:cxnLst>
              <a:rect l="0" t="0" r="r" b="b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  <a:lnTo>
                    <a:pt x="29" y="1"/>
                  </a:lnTo>
                  <a:close/>
                </a:path>
              </a:pathLst>
            </a:custGeom>
            <a:solidFill>
              <a:srgbClr val="C791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73" name="Freeform 10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/>
              <a:ahLst/>
              <a:cxnLst>
                <a:cxn ang="0">
                  <a:pos x="29" y="1"/>
                </a:cxn>
                <a:cxn ang="0">
                  <a:pos x="37" y="1"/>
                </a:cxn>
                <a:cxn ang="0">
                  <a:pos x="108" y="1"/>
                </a:cxn>
                <a:cxn ang="0">
                  <a:pos x="345" y="1"/>
                </a:cxn>
                <a:cxn ang="0">
                  <a:pos x="528" y="1"/>
                </a:cxn>
                <a:cxn ang="0">
                  <a:pos x="538" y="0"/>
                </a:cxn>
                <a:cxn ang="0">
                  <a:pos x="540" y="8"/>
                </a:cxn>
                <a:cxn ang="0">
                  <a:pos x="560" y="65"/>
                </a:cxn>
                <a:cxn ang="0">
                  <a:pos x="628" y="255"/>
                </a:cxn>
                <a:cxn ang="0">
                  <a:pos x="681" y="399"/>
                </a:cxn>
                <a:cxn ang="0">
                  <a:pos x="684" y="406"/>
                </a:cxn>
                <a:cxn ang="0">
                  <a:pos x="691" y="399"/>
                </a:cxn>
                <a:cxn ang="0">
                  <a:pos x="746" y="343"/>
                </a:cxn>
                <a:cxn ang="0">
                  <a:pos x="930" y="153"/>
                </a:cxn>
                <a:cxn ang="0">
                  <a:pos x="1071" y="8"/>
                </a:cxn>
                <a:cxn ang="0">
                  <a:pos x="1080" y="0"/>
                </a:cxn>
                <a:cxn ang="0">
                  <a:pos x="1089" y="0"/>
                </a:cxn>
                <a:cxn ang="0">
                  <a:pos x="1159" y="0"/>
                </a:cxn>
                <a:cxn ang="0">
                  <a:pos x="1400" y="0"/>
                </a:cxn>
                <a:cxn ang="0">
                  <a:pos x="1584" y="0"/>
                </a:cxn>
                <a:cxn ang="0">
                  <a:pos x="1595" y="0"/>
                </a:cxn>
                <a:cxn ang="0">
                  <a:pos x="1593" y="3"/>
                </a:cxn>
                <a:cxn ang="0">
                  <a:pos x="1590" y="19"/>
                </a:cxn>
                <a:cxn ang="0">
                  <a:pos x="1576" y="75"/>
                </a:cxn>
                <a:cxn ang="0">
                  <a:pos x="1565" y="117"/>
                </a:cxn>
                <a:cxn ang="0">
                  <a:pos x="1565" y="119"/>
                </a:cxn>
                <a:cxn ang="0">
                  <a:pos x="1556" y="119"/>
                </a:cxn>
                <a:cxn ang="0">
                  <a:pos x="1497" y="119"/>
                </a:cxn>
                <a:cxn ang="0">
                  <a:pos x="1296" y="119"/>
                </a:cxn>
                <a:cxn ang="0">
                  <a:pos x="1141" y="119"/>
                </a:cxn>
                <a:cxn ang="0">
                  <a:pos x="1134" y="119"/>
                </a:cxn>
                <a:cxn ang="0">
                  <a:pos x="1124" y="130"/>
                </a:cxn>
                <a:cxn ang="0">
                  <a:pos x="1054" y="202"/>
                </a:cxn>
                <a:cxn ang="0">
                  <a:pos x="814" y="446"/>
                </a:cxn>
                <a:cxn ang="0">
                  <a:pos x="632" y="633"/>
                </a:cxn>
                <a:cxn ang="0">
                  <a:pos x="623" y="642"/>
                </a:cxn>
                <a:cxn ang="0">
                  <a:pos x="619" y="633"/>
                </a:cxn>
                <a:cxn ang="0">
                  <a:pos x="595" y="561"/>
                </a:cxn>
                <a:cxn ang="0">
                  <a:pos x="514" y="316"/>
                </a:cxn>
                <a:cxn ang="0">
                  <a:pos x="452" y="128"/>
                </a:cxn>
                <a:cxn ang="0">
                  <a:pos x="451" y="117"/>
                </a:cxn>
                <a:cxn ang="0">
                  <a:pos x="440" y="119"/>
                </a:cxn>
                <a:cxn ang="0">
                  <a:pos x="380" y="119"/>
                </a:cxn>
                <a:cxn ang="0">
                  <a:pos x="169" y="119"/>
                </a:cxn>
                <a:cxn ang="0">
                  <a:pos x="9" y="119"/>
                </a:cxn>
                <a:cxn ang="0">
                  <a:pos x="0" y="119"/>
                </a:cxn>
                <a:cxn ang="0">
                  <a:pos x="0" y="117"/>
                </a:cxn>
                <a:cxn ang="0">
                  <a:pos x="4" y="102"/>
                </a:cxn>
                <a:cxn ang="0">
                  <a:pos x="16" y="47"/>
                </a:cxn>
                <a:cxn ang="0">
                  <a:pos x="27" y="5"/>
                </a:cxn>
                <a:cxn ang="0">
                  <a:pos x="29" y="1"/>
                </a:cxn>
              </a:cxnLst>
              <a:rect l="0" t="0" r="r" b="b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</a:path>
              </a:pathLst>
            </a:custGeom>
            <a:noFill/>
            <a:ln w="30163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74" name="Freeform 11"/>
            <p:cNvSpPr>
              <a:spLocks/>
            </p:cNvSpPr>
            <p:nvPr/>
          </p:nvSpPr>
          <p:spPr bwMode="auto">
            <a:xfrm>
              <a:off x="2458" y="2528"/>
              <a:ext cx="249" cy="309"/>
            </a:xfrm>
            <a:custGeom>
              <a:avLst/>
              <a:gdLst/>
              <a:ahLst/>
              <a:cxnLst>
                <a:cxn ang="0">
                  <a:pos x="45" y="204"/>
                </a:cxn>
                <a:cxn ang="0">
                  <a:pos x="72" y="209"/>
                </a:cxn>
                <a:cxn ang="0">
                  <a:pos x="81" y="239"/>
                </a:cxn>
                <a:cxn ang="0">
                  <a:pos x="91" y="248"/>
                </a:cxn>
                <a:cxn ang="0">
                  <a:pos x="125" y="255"/>
                </a:cxn>
                <a:cxn ang="0">
                  <a:pos x="147" y="253"/>
                </a:cxn>
                <a:cxn ang="0">
                  <a:pos x="165" y="242"/>
                </a:cxn>
                <a:cxn ang="0">
                  <a:pos x="174" y="232"/>
                </a:cxn>
                <a:cxn ang="0">
                  <a:pos x="174" y="218"/>
                </a:cxn>
                <a:cxn ang="0">
                  <a:pos x="172" y="211"/>
                </a:cxn>
                <a:cxn ang="0">
                  <a:pos x="165" y="204"/>
                </a:cxn>
                <a:cxn ang="0">
                  <a:pos x="140" y="195"/>
                </a:cxn>
                <a:cxn ang="0">
                  <a:pos x="110" y="186"/>
                </a:cxn>
                <a:cxn ang="0">
                  <a:pos x="74" y="172"/>
                </a:cxn>
                <a:cxn ang="0">
                  <a:pos x="42" y="156"/>
                </a:cxn>
                <a:cxn ang="0">
                  <a:pos x="24" y="135"/>
                </a:cxn>
                <a:cxn ang="0">
                  <a:pos x="14" y="97"/>
                </a:cxn>
                <a:cxn ang="0">
                  <a:pos x="19" y="72"/>
                </a:cxn>
                <a:cxn ang="0">
                  <a:pos x="54" y="24"/>
                </a:cxn>
                <a:cxn ang="0">
                  <a:pos x="100" y="5"/>
                </a:cxn>
                <a:cxn ang="0">
                  <a:pos x="149" y="2"/>
                </a:cxn>
                <a:cxn ang="0">
                  <a:pos x="219" y="23"/>
                </a:cxn>
                <a:cxn ang="0">
                  <a:pos x="235" y="42"/>
                </a:cxn>
                <a:cxn ang="0">
                  <a:pos x="249" y="97"/>
                </a:cxn>
                <a:cxn ang="0">
                  <a:pos x="204" y="97"/>
                </a:cxn>
                <a:cxn ang="0">
                  <a:pos x="176" y="88"/>
                </a:cxn>
                <a:cxn ang="0">
                  <a:pos x="167" y="67"/>
                </a:cxn>
                <a:cxn ang="0">
                  <a:pos x="142" y="58"/>
                </a:cxn>
                <a:cxn ang="0">
                  <a:pos x="112" y="60"/>
                </a:cxn>
                <a:cxn ang="0">
                  <a:pos x="100" y="67"/>
                </a:cxn>
                <a:cxn ang="0">
                  <a:pos x="89" y="82"/>
                </a:cxn>
                <a:cxn ang="0">
                  <a:pos x="91" y="93"/>
                </a:cxn>
                <a:cxn ang="0">
                  <a:pos x="105" y="105"/>
                </a:cxn>
                <a:cxn ang="0">
                  <a:pos x="140" y="119"/>
                </a:cxn>
                <a:cxn ang="0">
                  <a:pos x="153" y="123"/>
                </a:cxn>
                <a:cxn ang="0">
                  <a:pos x="158" y="125"/>
                </a:cxn>
                <a:cxn ang="0">
                  <a:pos x="205" y="144"/>
                </a:cxn>
                <a:cxn ang="0">
                  <a:pos x="230" y="162"/>
                </a:cxn>
                <a:cxn ang="0">
                  <a:pos x="244" y="181"/>
                </a:cxn>
                <a:cxn ang="0">
                  <a:pos x="248" y="202"/>
                </a:cxn>
                <a:cxn ang="0">
                  <a:pos x="248" y="225"/>
                </a:cxn>
                <a:cxn ang="0">
                  <a:pos x="214" y="281"/>
                </a:cxn>
                <a:cxn ang="0">
                  <a:pos x="188" y="295"/>
                </a:cxn>
                <a:cxn ang="0">
                  <a:pos x="112" y="309"/>
                </a:cxn>
                <a:cxn ang="0">
                  <a:pos x="54" y="301"/>
                </a:cxn>
                <a:cxn ang="0">
                  <a:pos x="21" y="279"/>
                </a:cxn>
                <a:cxn ang="0">
                  <a:pos x="0" y="213"/>
                </a:cxn>
              </a:cxnLst>
              <a:rect l="0" t="0" r="r" b="b"/>
              <a:pathLst>
                <a:path w="249" h="309">
                  <a:moveTo>
                    <a:pt x="0" y="204"/>
                  </a:moveTo>
                  <a:lnTo>
                    <a:pt x="10" y="204"/>
                  </a:lnTo>
                  <a:lnTo>
                    <a:pt x="45" y="204"/>
                  </a:lnTo>
                  <a:lnTo>
                    <a:pt x="72" y="204"/>
                  </a:lnTo>
                  <a:lnTo>
                    <a:pt x="74" y="204"/>
                  </a:lnTo>
                  <a:lnTo>
                    <a:pt x="72" y="209"/>
                  </a:lnTo>
                  <a:lnTo>
                    <a:pt x="72" y="216"/>
                  </a:lnTo>
                  <a:lnTo>
                    <a:pt x="75" y="228"/>
                  </a:lnTo>
                  <a:lnTo>
                    <a:pt x="81" y="239"/>
                  </a:lnTo>
                  <a:lnTo>
                    <a:pt x="84" y="241"/>
                  </a:lnTo>
                  <a:lnTo>
                    <a:pt x="86" y="244"/>
                  </a:lnTo>
                  <a:lnTo>
                    <a:pt x="91" y="248"/>
                  </a:lnTo>
                  <a:lnTo>
                    <a:pt x="103" y="253"/>
                  </a:lnTo>
                  <a:lnTo>
                    <a:pt x="119" y="255"/>
                  </a:lnTo>
                  <a:lnTo>
                    <a:pt x="125" y="255"/>
                  </a:lnTo>
                  <a:lnTo>
                    <a:pt x="128" y="255"/>
                  </a:lnTo>
                  <a:lnTo>
                    <a:pt x="135" y="255"/>
                  </a:lnTo>
                  <a:lnTo>
                    <a:pt x="147" y="253"/>
                  </a:lnTo>
                  <a:lnTo>
                    <a:pt x="156" y="248"/>
                  </a:lnTo>
                  <a:lnTo>
                    <a:pt x="160" y="246"/>
                  </a:lnTo>
                  <a:lnTo>
                    <a:pt x="165" y="242"/>
                  </a:lnTo>
                  <a:lnTo>
                    <a:pt x="168" y="239"/>
                  </a:lnTo>
                  <a:lnTo>
                    <a:pt x="172" y="235"/>
                  </a:lnTo>
                  <a:lnTo>
                    <a:pt x="174" y="232"/>
                  </a:lnTo>
                  <a:lnTo>
                    <a:pt x="174" y="228"/>
                  </a:lnTo>
                  <a:lnTo>
                    <a:pt x="176" y="225"/>
                  </a:lnTo>
                  <a:lnTo>
                    <a:pt x="174" y="218"/>
                  </a:lnTo>
                  <a:lnTo>
                    <a:pt x="174" y="214"/>
                  </a:lnTo>
                  <a:lnTo>
                    <a:pt x="174" y="213"/>
                  </a:lnTo>
                  <a:lnTo>
                    <a:pt x="172" y="211"/>
                  </a:lnTo>
                  <a:lnTo>
                    <a:pt x="170" y="209"/>
                  </a:lnTo>
                  <a:lnTo>
                    <a:pt x="167" y="206"/>
                  </a:lnTo>
                  <a:lnTo>
                    <a:pt x="165" y="204"/>
                  </a:lnTo>
                  <a:lnTo>
                    <a:pt x="158" y="202"/>
                  </a:lnTo>
                  <a:lnTo>
                    <a:pt x="154" y="200"/>
                  </a:lnTo>
                  <a:lnTo>
                    <a:pt x="140" y="195"/>
                  </a:lnTo>
                  <a:lnTo>
                    <a:pt x="126" y="190"/>
                  </a:lnTo>
                  <a:lnTo>
                    <a:pt x="121" y="190"/>
                  </a:lnTo>
                  <a:lnTo>
                    <a:pt x="110" y="186"/>
                  </a:lnTo>
                  <a:lnTo>
                    <a:pt x="93" y="181"/>
                  </a:lnTo>
                  <a:lnTo>
                    <a:pt x="77" y="174"/>
                  </a:lnTo>
                  <a:lnTo>
                    <a:pt x="74" y="172"/>
                  </a:lnTo>
                  <a:lnTo>
                    <a:pt x="68" y="170"/>
                  </a:lnTo>
                  <a:lnTo>
                    <a:pt x="58" y="167"/>
                  </a:lnTo>
                  <a:lnTo>
                    <a:pt x="42" y="156"/>
                  </a:lnTo>
                  <a:lnTo>
                    <a:pt x="30" y="142"/>
                  </a:lnTo>
                  <a:lnTo>
                    <a:pt x="28" y="139"/>
                  </a:lnTo>
                  <a:lnTo>
                    <a:pt x="24" y="135"/>
                  </a:lnTo>
                  <a:lnTo>
                    <a:pt x="21" y="128"/>
                  </a:lnTo>
                  <a:lnTo>
                    <a:pt x="16" y="112"/>
                  </a:lnTo>
                  <a:lnTo>
                    <a:pt x="14" y="97"/>
                  </a:lnTo>
                  <a:lnTo>
                    <a:pt x="16" y="91"/>
                  </a:lnTo>
                  <a:lnTo>
                    <a:pt x="16" y="86"/>
                  </a:lnTo>
                  <a:lnTo>
                    <a:pt x="19" y="72"/>
                  </a:lnTo>
                  <a:lnTo>
                    <a:pt x="30" y="49"/>
                  </a:lnTo>
                  <a:lnTo>
                    <a:pt x="47" y="30"/>
                  </a:lnTo>
                  <a:lnTo>
                    <a:pt x="54" y="24"/>
                  </a:lnTo>
                  <a:lnTo>
                    <a:pt x="59" y="21"/>
                  </a:lnTo>
                  <a:lnTo>
                    <a:pt x="72" y="16"/>
                  </a:lnTo>
                  <a:lnTo>
                    <a:pt x="100" y="5"/>
                  </a:lnTo>
                  <a:lnTo>
                    <a:pt x="132" y="2"/>
                  </a:lnTo>
                  <a:lnTo>
                    <a:pt x="142" y="0"/>
                  </a:lnTo>
                  <a:lnTo>
                    <a:pt x="149" y="2"/>
                  </a:lnTo>
                  <a:lnTo>
                    <a:pt x="167" y="2"/>
                  </a:lnTo>
                  <a:lnTo>
                    <a:pt x="195" y="10"/>
                  </a:lnTo>
                  <a:lnTo>
                    <a:pt x="219" y="23"/>
                  </a:lnTo>
                  <a:lnTo>
                    <a:pt x="225" y="26"/>
                  </a:lnTo>
                  <a:lnTo>
                    <a:pt x="228" y="31"/>
                  </a:lnTo>
                  <a:lnTo>
                    <a:pt x="235" y="42"/>
                  </a:lnTo>
                  <a:lnTo>
                    <a:pt x="246" y="63"/>
                  </a:lnTo>
                  <a:lnTo>
                    <a:pt x="249" y="89"/>
                  </a:lnTo>
                  <a:lnTo>
                    <a:pt x="249" y="97"/>
                  </a:lnTo>
                  <a:lnTo>
                    <a:pt x="248" y="97"/>
                  </a:lnTo>
                  <a:lnTo>
                    <a:pt x="237" y="97"/>
                  </a:lnTo>
                  <a:lnTo>
                    <a:pt x="204" y="97"/>
                  </a:lnTo>
                  <a:lnTo>
                    <a:pt x="177" y="97"/>
                  </a:lnTo>
                  <a:lnTo>
                    <a:pt x="177" y="97"/>
                  </a:lnTo>
                  <a:lnTo>
                    <a:pt x="176" y="88"/>
                  </a:lnTo>
                  <a:lnTo>
                    <a:pt x="172" y="77"/>
                  </a:lnTo>
                  <a:lnTo>
                    <a:pt x="167" y="70"/>
                  </a:lnTo>
                  <a:lnTo>
                    <a:pt x="167" y="67"/>
                  </a:lnTo>
                  <a:lnTo>
                    <a:pt x="160" y="63"/>
                  </a:lnTo>
                  <a:lnTo>
                    <a:pt x="154" y="61"/>
                  </a:lnTo>
                  <a:lnTo>
                    <a:pt x="142" y="58"/>
                  </a:lnTo>
                  <a:lnTo>
                    <a:pt x="132" y="56"/>
                  </a:lnTo>
                  <a:lnTo>
                    <a:pt x="123" y="58"/>
                  </a:lnTo>
                  <a:lnTo>
                    <a:pt x="112" y="60"/>
                  </a:lnTo>
                  <a:lnTo>
                    <a:pt x="103" y="65"/>
                  </a:lnTo>
                  <a:lnTo>
                    <a:pt x="102" y="65"/>
                  </a:lnTo>
                  <a:lnTo>
                    <a:pt x="100" y="67"/>
                  </a:lnTo>
                  <a:lnTo>
                    <a:pt x="96" y="68"/>
                  </a:lnTo>
                  <a:lnTo>
                    <a:pt x="91" y="75"/>
                  </a:lnTo>
                  <a:lnTo>
                    <a:pt x="89" y="82"/>
                  </a:lnTo>
                  <a:lnTo>
                    <a:pt x="89" y="82"/>
                  </a:lnTo>
                  <a:lnTo>
                    <a:pt x="89" y="89"/>
                  </a:lnTo>
                  <a:lnTo>
                    <a:pt x="91" y="93"/>
                  </a:lnTo>
                  <a:lnTo>
                    <a:pt x="93" y="97"/>
                  </a:lnTo>
                  <a:lnTo>
                    <a:pt x="96" y="100"/>
                  </a:lnTo>
                  <a:lnTo>
                    <a:pt x="105" y="105"/>
                  </a:lnTo>
                  <a:lnTo>
                    <a:pt x="116" y="111"/>
                  </a:lnTo>
                  <a:lnTo>
                    <a:pt x="132" y="118"/>
                  </a:lnTo>
                  <a:lnTo>
                    <a:pt x="140" y="119"/>
                  </a:lnTo>
                  <a:lnTo>
                    <a:pt x="144" y="121"/>
                  </a:lnTo>
                  <a:lnTo>
                    <a:pt x="149" y="123"/>
                  </a:lnTo>
                  <a:lnTo>
                    <a:pt x="153" y="123"/>
                  </a:lnTo>
                  <a:lnTo>
                    <a:pt x="154" y="123"/>
                  </a:lnTo>
                  <a:lnTo>
                    <a:pt x="156" y="125"/>
                  </a:lnTo>
                  <a:lnTo>
                    <a:pt x="158" y="125"/>
                  </a:lnTo>
                  <a:lnTo>
                    <a:pt x="165" y="128"/>
                  </a:lnTo>
                  <a:lnTo>
                    <a:pt x="181" y="133"/>
                  </a:lnTo>
                  <a:lnTo>
                    <a:pt x="205" y="144"/>
                  </a:lnTo>
                  <a:lnTo>
                    <a:pt x="221" y="153"/>
                  </a:lnTo>
                  <a:lnTo>
                    <a:pt x="225" y="155"/>
                  </a:lnTo>
                  <a:lnTo>
                    <a:pt x="230" y="162"/>
                  </a:lnTo>
                  <a:lnTo>
                    <a:pt x="237" y="170"/>
                  </a:lnTo>
                  <a:lnTo>
                    <a:pt x="242" y="179"/>
                  </a:lnTo>
                  <a:lnTo>
                    <a:pt x="244" y="181"/>
                  </a:lnTo>
                  <a:lnTo>
                    <a:pt x="244" y="184"/>
                  </a:lnTo>
                  <a:lnTo>
                    <a:pt x="246" y="190"/>
                  </a:lnTo>
                  <a:lnTo>
                    <a:pt x="248" y="202"/>
                  </a:lnTo>
                  <a:lnTo>
                    <a:pt x="248" y="214"/>
                  </a:lnTo>
                  <a:lnTo>
                    <a:pt x="249" y="216"/>
                  </a:lnTo>
                  <a:lnTo>
                    <a:pt x="248" y="225"/>
                  </a:lnTo>
                  <a:lnTo>
                    <a:pt x="244" y="237"/>
                  </a:lnTo>
                  <a:lnTo>
                    <a:pt x="232" y="262"/>
                  </a:lnTo>
                  <a:lnTo>
                    <a:pt x="214" y="281"/>
                  </a:lnTo>
                  <a:lnTo>
                    <a:pt x="209" y="285"/>
                  </a:lnTo>
                  <a:lnTo>
                    <a:pt x="202" y="290"/>
                  </a:lnTo>
                  <a:lnTo>
                    <a:pt x="188" y="295"/>
                  </a:lnTo>
                  <a:lnTo>
                    <a:pt x="158" y="306"/>
                  </a:lnTo>
                  <a:lnTo>
                    <a:pt x="121" y="309"/>
                  </a:lnTo>
                  <a:lnTo>
                    <a:pt x="112" y="309"/>
                  </a:lnTo>
                  <a:lnTo>
                    <a:pt x="102" y="309"/>
                  </a:lnTo>
                  <a:lnTo>
                    <a:pt x="84" y="309"/>
                  </a:lnTo>
                  <a:lnTo>
                    <a:pt x="54" y="301"/>
                  </a:lnTo>
                  <a:lnTo>
                    <a:pt x="30" y="288"/>
                  </a:lnTo>
                  <a:lnTo>
                    <a:pt x="26" y="283"/>
                  </a:lnTo>
                  <a:lnTo>
                    <a:pt x="21" y="279"/>
                  </a:lnTo>
                  <a:lnTo>
                    <a:pt x="14" y="269"/>
                  </a:lnTo>
                  <a:lnTo>
                    <a:pt x="3" y="244"/>
                  </a:lnTo>
                  <a:lnTo>
                    <a:pt x="0" y="213"/>
                  </a:lnTo>
                  <a:lnTo>
                    <a:pt x="0" y="204"/>
                  </a:lnTo>
                  <a:lnTo>
                    <a:pt x="0" y="20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75" name="Freeform 12"/>
            <p:cNvSpPr>
              <a:spLocks noEditPoints="1"/>
            </p:cNvSpPr>
            <p:nvPr/>
          </p:nvSpPr>
          <p:spPr bwMode="auto">
            <a:xfrm>
              <a:off x="2743" y="2535"/>
              <a:ext cx="270" cy="294"/>
            </a:xfrm>
            <a:custGeom>
              <a:avLst/>
              <a:gdLst/>
              <a:ahLst/>
              <a:cxnLst>
                <a:cxn ang="0">
                  <a:pos x="124" y="125"/>
                </a:cxn>
                <a:cxn ang="0">
                  <a:pos x="149" y="125"/>
                </a:cxn>
                <a:cxn ang="0">
                  <a:pos x="177" y="119"/>
                </a:cxn>
                <a:cxn ang="0">
                  <a:pos x="186" y="112"/>
                </a:cxn>
                <a:cxn ang="0">
                  <a:pos x="195" y="91"/>
                </a:cxn>
                <a:cxn ang="0">
                  <a:pos x="186" y="70"/>
                </a:cxn>
                <a:cxn ang="0">
                  <a:pos x="174" y="63"/>
                </a:cxn>
                <a:cxn ang="0">
                  <a:pos x="152" y="60"/>
                </a:cxn>
                <a:cxn ang="0">
                  <a:pos x="96" y="60"/>
                </a:cxn>
                <a:cxn ang="0">
                  <a:pos x="93" y="102"/>
                </a:cxn>
                <a:cxn ang="0">
                  <a:pos x="91" y="125"/>
                </a:cxn>
                <a:cxn ang="0">
                  <a:pos x="0" y="288"/>
                </a:cxn>
                <a:cxn ang="0">
                  <a:pos x="24" y="7"/>
                </a:cxn>
                <a:cxn ang="0">
                  <a:pos x="47" y="0"/>
                </a:cxn>
                <a:cxn ang="0">
                  <a:pos x="168" y="0"/>
                </a:cxn>
                <a:cxn ang="0">
                  <a:pos x="221" y="9"/>
                </a:cxn>
                <a:cxn ang="0">
                  <a:pos x="253" y="24"/>
                </a:cxn>
                <a:cxn ang="0">
                  <a:pos x="267" y="53"/>
                </a:cxn>
                <a:cxn ang="0">
                  <a:pos x="268" y="88"/>
                </a:cxn>
                <a:cxn ang="0">
                  <a:pos x="256" y="121"/>
                </a:cxn>
                <a:cxn ang="0">
                  <a:pos x="246" y="133"/>
                </a:cxn>
                <a:cxn ang="0">
                  <a:pos x="218" y="153"/>
                </a:cxn>
                <a:cxn ang="0">
                  <a:pos x="235" y="165"/>
                </a:cxn>
                <a:cxn ang="0">
                  <a:pos x="244" y="183"/>
                </a:cxn>
                <a:cxn ang="0">
                  <a:pos x="247" y="218"/>
                </a:cxn>
                <a:cxn ang="0">
                  <a:pos x="247" y="232"/>
                </a:cxn>
                <a:cxn ang="0">
                  <a:pos x="246" y="250"/>
                </a:cxn>
                <a:cxn ang="0">
                  <a:pos x="251" y="279"/>
                </a:cxn>
                <a:cxn ang="0">
                  <a:pos x="254" y="292"/>
                </a:cxn>
                <a:cxn ang="0">
                  <a:pos x="253" y="294"/>
                </a:cxn>
                <a:cxn ang="0">
                  <a:pos x="175" y="294"/>
                </a:cxn>
                <a:cxn ang="0">
                  <a:pos x="172" y="279"/>
                </a:cxn>
                <a:cxn ang="0">
                  <a:pos x="172" y="248"/>
                </a:cxn>
                <a:cxn ang="0">
                  <a:pos x="172" y="220"/>
                </a:cxn>
                <a:cxn ang="0">
                  <a:pos x="170" y="200"/>
                </a:cxn>
                <a:cxn ang="0">
                  <a:pos x="158" y="190"/>
                </a:cxn>
                <a:cxn ang="0">
                  <a:pos x="135" y="184"/>
                </a:cxn>
                <a:cxn ang="0">
                  <a:pos x="103" y="184"/>
                </a:cxn>
                <a:cxn ang="0">
                  <a:pos x="84" y="188"/>
                </a:cxn>
                <a:cxn ang="0">
                  <a:pos x="75" y="292"/>
                </a:cxn>
                <a:cxn ang="0">
                  <a:pos x="63" y="294"/>
                </a:cxn>
                <a:cxn ang="0">
                  <a:pos x="0" y="294"/>
                </a:cxn>
              </a:cxnLst>
              <a:rect l="0" t="0" r="r" b="b"/>
              <a:pathLst>
                <a:path w="270" h="294">
                  <a:moveTo>
                    <a:pt x="91" y="125"/>
                  </a:moveTo>
                  <a:lnTo>
                    <a:pt x="100" y="125"/>
                  </a:lnTo>
                  <a:lnTo>
                    <a:pt x="124" y="125"/>
                  </a:lnTo>
                  <a:lnTo>
                    <a:pt x="145" y="125"/>
                  </a:lnTo>
                  <a:lnTo>
                    <a:pt x="147" y="125"/>
                  </a:lnTo>
                  <a:lnTo>
                    <a:pt x="149" y="125"/>
                  </a:lnTo>
                  <a:lnTo>
                    <a:pt x="156" y="125"/>
                  </a:lnTo>
                  <a:lnTo>
                    <a:pt x="168" y="123"/>
                  </a:lnTo>
                  <a:lnTo>
                    <a:pt x="177" y="119"/>
                  </a:lnTo>
                  <a:lnTo>
                    <a:pt x="181" y="118"/>
                  </a:lnTo>
                  <a:lnTo>
                    <a:pt x="182" y="116"/>
                  </a:lnTo>
                  <a:lnTo>
                    <a:pt x="186" y="112"/>
                  </a:lnTo>
                  <a:lnTo>
                    <a:pt x="191" y="104"/>
                  </a:lnTo>
                  <a:lnTo>
                    <a:pt x="193" y="95"/>
                  </a:lnTo>
                  <a:lnTo>
                    <a:pt x="195" y="91"/>
                  </a:lnTo>
                  <a:lnTo>
                    <a:pt x="193" y="84"/>
                  </a:lnTo>
                  <a:lnTo>
                    <a:pt x="191" y="77"/>
                  </a:lnTo>
                  <a:lnTo>
                    <a:pt x="186" y="70"/>
                  </a:lnTo>
                  <a:lnTo>
                    <a:pt x="186" y="68"/>
                  </a:lnTo>
                  <a:lnTo>
                    <a:pt x="179" y="65"/>
                  </a:lnTo>
                  <a:lnTo>
                    <a:pt x="174" y="63"/>
                  </a:lnTo>
                  <a:lnTo>
                    <a:pt x="163" y="61"/>
                  </a:lnTo>
                  <a:lnTo>
                    <a:pt x="154" y="60"/>
                  </a:lnTo>
                  <a:lnTo>
                    <a:pt x="152" y="60"/>
                  </a:lnTo>
                  <a:lnTo>
                    <a:pt x="144" y="60"/>
                  </a:lnTo>
                  <a:lnTo>
                    <a:pt x="117" y="60"/>
                  </a:lnTo>
                  <a:lnTo>
                    <a:pt x="96" y="60"/>
                  </a:lnTo>
                  <a:lnTo>
                    <a:pt x="96" y="60"/>
                  </a:lnTo>
                  <a:lnTo>
                    <a:pt x="94" y="70"/>
                  </a:lnTo>
                  <a:lnTo>
                    <a:pt x="93" y="102"/>
                  </a:lnTo>
                  <a:lnTo>
                    <a:pt x="91" y="125"/>
                  </a:lnTo>
                  <a:lnTo>
                    <a:pt x="91" y="125"/>
                  </a:lnTo>
                  <a:lnTo>
                    <a:pt x="91" y="125"/>
                  </a:lnTo>
                  <a:lnTo>
                    <a:pt x="91" y="125"/>
                  </a:lnTo>
                  <a:close/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47" y="0"/>
                  </a:lnTo>
                  <a:lnTo>
                    <a:pt x="114" y="0"/>
                  </a:lnTo>
                  <a:lnTo>
                    <a:pt x="165" y="0"/>
                  </a:lnTo>
                  <a:lnTo>
                    <a:pt x="168" y="0"/>
                  </a:lnTo>
                  <a:lnTo>
                    <a:pt x="177" y="2"/>
                  </a:lnTo>
                  <a:lnTo>
                    <a:pt x="193" y="2"/>
                  </a:lnTo>
                  <a:lnTo>
                    <a:pt x="221" y="9"/>
                  </a:lnTo>
                  <a:lnTo>
                    <a:pt x="244" y="19"/>
                  </a:lnTo>
                  <a:lnTo>
                    <a:pt x="249" y="21"/>
                  </a:lnTo>
                  <a:lnTo>
                    <a:pt x="253" y="24"/>
                  </a:lnTo>
                  <a:lnTo>
                    <a:pt x="258" y="33"/>
                  </a:lnTo>
                  <a:lnTo>
                    <a:pt x="263" y="42"/>
                  </a:lnTo>
                  <a:lnTo>
                    <a:pt x="267" y="53"/>
                  </a:lnTo>
                  <a:lnTo>
                    <a:pt x="270" y="77"/>
                  </a:lnTo>
                  <a:lnTo>
                    <a:pt x="270" y="82"/>
                  </a:lnTo>
                  <a:lnTo>
                    <a:pt x="268" y="88"/>
                  </a:lnTo>
                  <a:lnTo>
                    <a:pt x="267" y="95"/>
                  </a:lnTo>
                  <a:lnTo>
                    <a:pt x="263" y="109"/>
                  </a:lnTo>
                  <a:lnTo>
                    <a:pt x="256" y="121"/>
                  </a:lnTo>
                  <a:lnTo>
                    <a:pt x="254" y="123"/>
                  </a:lnTo>
                  <a:lnTo>
                    <a:pt x="251" y="126"/>
                  </a:lnTo>
                  <a:lnTo>
                    <a:pt x="246" y="133"/>
                  </a:lnTo>
                  <a:lnTo>
                    <a:pt x="235" y="144"/>
                  </a:lnTo>
                  <a:lnTo>
                    <a:pt x="221" y="151"/>
                  </a:lnTo>
                  <a:lnTo>
                    <a:pt x="218" y="153"/>
                  </a:lnTo>
                  <a:lnTo>
                    <a:pt x="219" y="155"/>
                  </a:lnTo>
                  <a:lnTo>
                    <a:pt x="225" y="158"/>
                  </a:lnTo>
                  <a:lnTo>
                    <a:pt x="235" y="165"/>
                  </a:lnTo>
                  <a:lnTo>
                    <a:pt x="240" y="172"/>
                  </a:lnTo>
                  <a:lnTo>
                    <a:pt x="242" y="174"/>
                  </a:lnTo>
                  <a:lnTo>
                    <a:pt x="244" y="183"/>
                  </a:lnTo>
                  <a:lnTo>
                    <a:pt x="246" y="188"/>
                  </a:lnTo>
                  <a:lnTo>
                    <a:pt x="247" y="204"/>
                  </a:lnTo>
                  <a:lnTo>
                    <a:pt x="247" y="218"/>
                  </a:lnTo>
                  <a:lnTo>
                    <a:pt x="247" y="221"/>
                  </a:lnTo>
                  <a:lnTo>
                    <a:pt x="247" y="225"/>
                  </a:lnTo>
                  <a:lnTo>
                    <a:pt x="247" y="232"/>
                  </a:lnTo>
                  <a:lnTo>
                    <a:pt x="247" y="241"/>
                  </a:lnTo>
                  <a:lnTo>
                    <a:pt x="247" y="243"/>
                  </a:lnTo>
                  <a:lnTo>
                    <a:pt x="246" y="250"/>
                  </a:lnTo>
                  <a:lnTo>
                    <a:pt x="246" y="260"/>
                  </a:lnTo>
                  <a:lnTo>
                    <a:pt x="249" y="274"/>
                  </a:lnTo>
                  <a:lnTo>
                    <a:pt x="251" y="279"/>
                  </a:lnTo>
                  <a:lnTo>
                    <a:pt x="254" y="285"/>
                  </a:lnTo>
                  <a:lnTo>
                    <a:pt x="256" y="285"/>
                  </a:lnTo>
                  <a:lnTo>
                    <a:pt x="254" y="292"/>
                  </a:lnTo>
                  <a:lnTo>
                    <a:pt x="254" y="294"/>
                  </a:lnTo>
                  <a:lnTo>
                    <a:pt x="254" y="294"/>
                  </a:lnTo>
                  <a:lnTo>
                    <a:pt x="253" y="294"/>
                  </a:lnTo>
                  <a:lnTo>
                    <a:pt x="240" y="294"/>
                  </a:lnTo>
                  <a:lnTo>
                    <a:pt x="203" y="294"/>
                  </a:lnTo>
                  <a:lnTo>
                    <a:pt x="175" y="294"/>
                  </a:lnTo>
                  <a:lnTo>
                    <a:pt x="175" y="294"/>
                  </a:lnTo>
                  <a:lnTo>
                    <a:pt x="172" y="286"/>
                  </a:lnTo>
                  <a:lnTo>
                    <a:pt x="172" y="279"/>
                  </a:lnTo>
                  <a:lnTo>
                    <a:pt x="172" y="265"/>
                  </a:lnTo>
                  <a:lnTo>
                    <a:pt x="172" y="251"/>
                  </a:lnTo>
                  <a:lnTo>
                    <a:pt x="172" y="248"/>
                  </a:lnTo>
                  <a:lnTo>
                    <a:pt x="172" y="241"/>
                  </a:lnTo>
                  <a:lnTo>
                    <a:pt x="172" y="227"/>
                  </a:lnTo>
                  <a:lnTo>
                    <a:pt x="172" y="220"/>
                  </a:lnTo>
                  <a:lnTo>
                    <a:pt x="174" y="218"/>
                  </a:lnTo>
                  <a:lnTo>
                    <a:pt x="172" y="211"/>
                  </a:lnTo>
                  <a:lnTo>
                    <a:pt x="170" y="200"/>
                  </a:lnTo>
                  <a:lnTo>
                    <a:pt x="165" y="193"/>
                  </a:lnTo>
                  <a:lnTo>
                    <a:pt x="165" y="192"/>
                  </a:lnTo>
                  <a:lnTo>
                    <a:pt x="158" y="190"/>
                  </a:lnTo>
                  <a:lnTo>
                    <a:pt x="154" y="188"/>
                  </a:lnTo>
                  <a:lnTo>
                    <a:pt x="144" y="186"/>
                  </a:lnTo>
                  <a:lnTo>
                    <a:pt x="135" y="184"/>
                  </a:lnTo>
                  <a:lnTo>
                    <a:pt x="133" y="184"/>
                  </a:lnTo>
                  <a:lnTo>
                    <a:pt x="126" y="184"/>
                  </a:lnTo>
                  <a:lnTo>
                    <a:pt x="103" y="184"/>
                  </a:lnTo>
                  <a:lnTo>
                    <a:pt x="86" y="184"/>
                  </a:lnTo>
                  <a:lnTo>
                    <a:pt x="86" y="184"/>
                  </a:lnTo>
                  <a:lnTo>
                    <a:pt x="84" y="188"/>
                  </a:lnTo>
                  <a:lnTo>
                    <a:pt x="84" y="202"/>
                  </a:lnTo>
                  <a:lnTo>
                    <a:pt x="79" y="253"/>
                  </a:lnTo>
                  <a:lnTo>
                    <a:pt x="75" y="292"/>
                  </a:lnTo>
                  <a:lnTo>
                    <a:pt x="75" y="294"/>
                  </a:lnTo>
                  <a:lnTo>
                    <a:pt x="73" y="294"/>
                  </a:lnTo>
                  <a:lnTo>
                    <a:pt x="63" y="294"/>
                  </a:lnTo>
                  <a:lnTo>
                    <a:pt x="28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6" name="Freeform 13"/>
            <p:cNvSpPr>
              <a:spLocks/>
            </p:cNvSpPr>
            <p:nvPr/>
          </p:nvSpPr>
          <p:spPr bwMode="auto">
            <a:xfrm>
              <a:off x="3045" y="2535"/>
              <a:ext cx="297" cy="294"/>
            </a:xfrm>
            <a:custGeom>
              <a:avLst/>
              <a:gdLst/>
              <a:ahLst/>
              <a:cxnLst>
                <a:cxn ang="0">
                  <a:pos x="0" y="294"/>
                </a:cxn>
                <a:cxn ang="0">
                  <a:pos x="0" y="288"/>
                </a:cxn>
                <a:cxn ang="0">
                  <a:pos x="3" y="248"/>
                </a:cxn>
                <a:cxn ang="0">
                  <a:pos x="16" y="111"/>
                </a:cxn>
                <a:cxn ang="0">
                  <a:pos x="25" y="7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72" y="0"/>
                </a:cxn>
                <a:cxn ang="0">
                  <a:pos x="98" y="0"/>
                </a:cxn>
                <a:cxn ang="0">
                  <a:pos x="100" y="0"/>
                </a:cxn>
                <a:cxn ang="0">
                  <a:pos x="98" y="3"/>
                </a:cxn>
                <a:cxn ang="0">
                  <a:pos x="98" y="17"/>
                </a:cxn>
                <a:cxn ang="0">
                  <a:pos x="93" y="70"/>
                </a:cxn>
                <a:cxn ang="0">
                  <a:pos x="91" y="111"/>
                </a:cxn>
                <a:cxn ang="0">
                  <a:pos x="91" y="112"/>
                </a:cxn>
                <a:cxn ang="0">
                  <a:pos x="93" y="111"/>
                </a:cxn>
                <a:cxn ang="0">
                  <a:pos x="109" y="95"/>
                </a:cxn>
                <a:cxn ang="0">
                  <a:pos x="162" y="44"/>
                </a:cxn>
                <a:cxn ang="0">
                  <a:pos x="202" y="3"/>
                </a:cxn>
                <a:cxn ang="0">
                  <a:pos x="206" y="0"/>
                </a:cxn>
                <a:cxn ang="0">
                  <a:pos x="207" y="0"/>
                </a:cxn>
                <a:cxn ang="0">
                  <a:pos x="220" y="0"/>
                </a:cxn>
                <a:cxn ang="0">
                  <a:pos x="262" y="0"/>
                </a:cxn>
                <a:cxn ang="0">
                  <a:pos x="294" y="0"/>
                </a:cxn>
                <a:cxn ang="0">
                  <a:pos x="297" y="0"/>
                </a:cxn>
                <a:cxn ang="0">
                  <a:pos x="294" y="3"/>
                </a:cxn>
                <a:cxn ang="0">
                  <a:pos x="276" y="19"/>
                </a:cxn>
                <a:cxn ang="0">
                  <a:pos x="214" y="77"/>
                </a:cxn>
                <a:cxn ang="0">
                  <a:pos x="167" y="121"/>
                </a:cxn>
                <a:cxn ang="0">
                  <a:pos x="165" y="123"/>
                </a:cxn>
                <a:cxn ang="0">
                  <a:pos x="167" y="126"/>
                </a:cxn>
                <a:cxn ang="0">
                  <a:pos x="181" y="151"/>
                </a:cxn>
                <a:cxn ang="0">
                  <a:pos x="232" y="230"/>
                </a:cxn>
                <a:cxn ang="0">
                  <a:pos x="269" y="292"/>
                </a:cxn>
                <a:cxn ang="0">
                  <a:pos x="272" y="294"/>
                </a:cxn>
                <a:cxn ang="0">
                  <a:pos x="269" y="294"/>
                </a:cxn>
                <a:cxn ang="0">
                  <a:pos x="258" y="294"/>
                </a:cxn>
                <a:cxn ang="0">
                  <a:pos x="216" y="294"/>
                </a:cxn>
                <a:cxn ang="0">
                  <a:pos x="185" y="294"/>
                </a:cxn>
                <a:cxn ang="0">
                  <a:pos x="183" y="294"/>
                </a:cxn>
                <a:cxn ang="0">
                  <a:pos x="181" y="292"/>
                </a:cxn>
                <a:cxn ang="0">
                  <a:pos x="170" y="276"/>
                </a:cxn>
                <a:cxn ang="0">
                  <a:pos x="137" y="221"/>
                </a:cxn>
                <a:cxn ang="0">
                  <a:pos x="111" y="179"/>
                </a:cxn>
                <a:cxn ang="0">
                  <a:pos x="111" y="176"/>
                </a:cxn>
                <a:cxn ang="0">
                  <a:pos x="109" y="177"/>
                </a:cxn>
                <a:cxn ang="0">
                  <a:pos x="105" y="181"/>
                </a:cxn>
                <a:cxn ang="0">
                  <a:pos x="93" y="193"/>
                </a:cxn>
                <a:cxn ang="0">
                  <a:pos x="83" y="202"/>
                </a:cxn>
                <a:cxn ang="0">
                  <a:pos x="83" y="202"/>
                </a:cxn>
                <a:cxn ang="0">
                  <a:pos x="81" y="206"/>
                </a:cxn>
                <a:cxn ang="0">
                  <a:pos x="81" y="218"/>
                </a:cxn>
                <a:cxn ang="0">
                  <a:pos x="75" y="260"/>
                </a:cxn>
                <a:cxn ang="0">
                  <a:pos x="74" y="292"/>
                </a:cxn>
                <a:cxn ang="0">
                  <a:pos x="74" y="294"/>
                </a:cxn>
                <a:cxn ang="0">
                  <a:pos x="72" y="294"/>
                </a:cxn>
                <a:cxn ang="0">
                  <a:pos x="61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297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6" y="111"/>
                  </a:lnTo>
                  <a:lnTo>
                    <a:pt x="25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72" y="0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98" y="3"/>
                  </a:lnTo>
                  <a:lnTo>
                    <a:pt x="98" y="17"/>
                  </a:lnTo>
                  <a:lnTo>
                    <a:pt x="93" y="70"/>
                  </a:lnTo>
                  <a:lnTo>
                    <a:pt x="91" y="111"/>
                  </a:lnTo>
                  <a:lnTo>
                    <a:pt x="91" y="112"/>
                  </a:lnTo>
                  <a:lnTo>
                    <a:pt x="93" y="111"/>
                  </a:lnTo>
                  <a:lnTo>
                    <a:pt x="109" y="95"/>
                  </a:lnTo>
                  <a:lnTo>
                    <a:pt x="162" y="44"/>
                  </a:lnTo>
                  <a:lnTo>
                    <a:pt x="202" y="3"/>
                  </a:lnTo>
                  <a:lnTo>
                    <a:pt x="206" y="0"/>
                  </a:lnTo>
                  <a:lnTo>
                    <a:pt x="207" y="0"/>
                  </a:lnTo>
                  <a:lnTo>
                    <a:pt x="220" y="0"/>
                  </a:lnTo>
                  <a:lnTo>
                    <a:pt x="262" y="0"/>
                  </a:lnTo>
                  <a:lnTo>
                    <a:pt x="294" y="0"/>
                  </a:lnTo>
                  <a:lnTo>
                    <a:pt x="297" y="0"/>
                  </a:lnTo>
                  <a:lnTo>
                    <a:pt x="294" y="3"/>
                  </a:lnTo>
                  <a:lnTo>
                    <a:pt x="276" y="19"/>
                  </a:lnTo>
                  <a:lnTo>
                    <a:pt x="214" y="77"/>
                  </a:lnTo>
                  <a:lnTo>
                    <a:pt x="167" y="121"/>
                  </a:lnTo>
                  <a:lnTo>
                    <a:pt x="165" y="123"/>
                  </a:lnTo>
                  <a:lnTo>
                    <a:pt x="167" y="126"/>
                  </a:lnTo>
                  <a:lnTo>
                    <a:pt x="181" y="151"/>
                  </a:lnTo>
                  <a:lnTo>
                    <a:pt x="232" y="230"/>
                  </a:lnTo>
                  <a:lnTo>
                    <a:pt x="269" y="292"/>
                  </a:lnTo>
                  <a:lnTo>
                    <a:pt x="272" y="294"/>
                  </a:lnTo>
                  <a:lnTo>
                    <a:pt x="269" y="294"/>
                  </a:lnTo>
                  <a:lnTo>
                    <a:pt x="258" y="294"/>
                  </a:lnTo>
                  <a:lnTo>
                    <a:pt x="216" y="294"/>
                  </a:lnTo>
                  <a:lnTo>
                    <a:pt x="185" y="294"/>
                  </a:lnTo>
                  <a:lnTo>
                    <a:pt x="183" y="294"/>
                  </a:lnTo>
                  <a:lnTo>
                    <a:pt x="181" y="292"/>
                  </a:lnTo>
                  <a:lnTo>
                    <a:pt x="170" y="276"/>
                  </a:lnTo>
                  <a:lnTo>
                    <a:pt x="137" y="221"/>
                  </a:lnTo>
                  <a:lnTo>
                    <a:pt x="111" y="179"/>
                  </a:lnTo>
                  <a:lnTo>
                    <a:pt x="111" y="176"/>
                  </a:lnTo>
                  <a:lnTo>
                    <a:pt x="109" y="177"/>
                  </a:lnTo>
                  <a:lnTo>
                    <a:pt x="105" y="181"/>
                  </a:lnTo>
                  <a:lnTo>
                    <a:pt x="93" y="193"/>
                  </a:lnTo>
                  <a:lnTo>
                    <a:pt x="83" y="202"/>
                  </a:lnTo>
                  <a:lnTo>
                    <a:pt x="83" y="202"/>
                  </a:lnTo>
                  <a:lnTo>
                    <a:pt x="81" y="206"/>
                  </a:lnTo>
                  <a:lnTo>
                    <a:pt x="81" y="218"/>
                  </a:lnTo>
                  <a:lnTo>
                    <a:pt x="75" y="260"/>
                  </a:lnTo>
                  <a:lnTo>
                    <a:pt x="74" y="292"/>
                  </a:lnTo>
                  <a:lnTo>
                    <a:pt x="74" y="294"/>
                  </a:lnTo>
                  <a:lnTo>
                    <a:pt x="72" y="294"/>
                  </a:lnTo>
                  <a:lnTo>
                    <a:pt x="61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7" name="Freeform 14"/>
            <p:cNvSpPr>
              <a:spLocks/>
            </p:cNvSpPr>
            <p:nvPr/>
          </p:nvSpPr>
          <p:spPr bwMode="auto">
            <a:xfrm>
              <a:off x="3465" y="2528"/>
              <a:ext cx="281" cy="309"/>
            </a:xfrm>
            <a:custGeom>
              <a:avLst/>
              <a:gdLst/>
              <a:ahLst/>
              <a:cxnLst>
                <a:cxn ang="0">
                  <a:pos x="269" y="207"/>
                </a:cxn>
                <a:cxn ang="0">
                  <a:pos x="248" y="253"/>
                </a:cxn>
                <a:cxn ang="0">
                  <a:pos x="223" y="279"/>
                </a:cxn>
                <a:cxn ang="0">
                  <a:pos x="202" y="293"/>
                </a:cxn>
                <a:cxn ang="0">
                  <a:pos x="141" y="309"/>
                </a:cxn>
                <a:cxn ang="0">
                  <a:pos x="121" y="309"/>
                </a:cxn>
                <a:cxn ang="0">
                  <a:pos x="65" y="295"/>
                </a:cxn>
                <a:cxn ang="0">
                  <a:pos x="32" y="267"/>
                </a:cxn>
                <a:cxn ang="0">
                  <a:pos x="16" y="246"/>
                </a:cxn>
                <a:cxn ang="0">
                  <a:pos x="0" y="169"/>
                </a:cxn>
                <a:cxn ang="0">
                  <a:pos x="2" y="146"/>
                </a:cxn>
                <a:cxn ang="0">
                  <a:pos x="21" y="84"/>
                </a:cxn>
                <a:cxn ang="0">
                  <a:pos x="51" y="44"/>
                </a:cxn>
                <a:cxn ang="0">
                  <a:pos x="74" y="24"/>
                </a:cxn>
                <a:cxn ang="0">
                  <a:pos x="151" y="2"/>
                </a:cxn>
                <a:cxn ang="0">
                  <a:pos x="171" y="2"/>
                </a:cxn>
                <a:cxn ang="0">
                  <a:pos x="218" y="10"/>
                </a:cxn>
                <a:cxn ang="0">
                  <a:pos x="250" y="28"/>
                </a:cxn>
                <a:cxn ang="0">
                  <a:pos x="262" y="44"/>
                </a:cxn>
                <a:cxn ang="0">
                  <a:pos x="280" y="98"/>
                </a:cxn>
                <a:cxn ang="0">
                  <a:pos x="280" y="105"/>
                </a:cxn>
                <a:cxn ang="0">
                  <a:pos x="236" y="105"/>
                </a:cxn>
                <a:cxn ang="0">
                  <a:pos x="209" y="105"/>
                </a:cxn>
                <a:cxn ang="0">
                  <a:pos x="202" y="86"/>
                </a:cxn>
                <a:cxn ang="0">
                  <a:pos x="193" y="74"/>
                </a:cxn>
                <a:cxn ang="0">
                  <a:pos x="179" y="68"/>
                </a:cxn>
                <a:cxn ang="0">
                  <a:pos x="157" y="63"/>
                </a:cxn>
                <a:cxn ang="0">
                  <a:pos x="141" y="65"/>
                </a:cxn>
                <a:cxn ang="0">
                  <a:pos x="107" y="84"/>
                </a:cxn>
                <a:cxn ang="0">
                  <a:pos x="100" y="93"/>
                </a:cxn>
                <a:cxn ang="0">
                  <a:pos x="84" y="123"/>
                </a:cxn>
                <a:cxn ang="0">
                  <a:pos x="79" y="155"/>
                </a:cxn>
                <a:cxn ang="0">
                  <a:pos x="77" y="176"/>
                </a:cxn>
                <a:cxn ang="0">
                  <a:pos x="88" y="220"/>
                </a:cxn>
                <a:cxn ang="0">
                  <a:pos x="93" y="228"/>
                </a:cxn>
                <a:cxn ang="0">
                  <a:pos x="106" y="239"/>
                </a:cxn>
                <a:cxn ang="0">
                  <a:pos x="121" y="246"/>
                </a:cxn>
                <a:cxn ang="0">
                  <a:pos x="137" y="246"/>
                </a:cxn>
                <a:cxn ang="0">
                  <a:pos x="150" y="246"/>
                </a:cxn>
                <a:cxn ang="0">
                  <a:pos x="176" y="237"/>
                </a:cxn>
                <a:cxn ang="0">
                  <a:pos x="181" y="232"/>
                </a:cxn>
                <a:cxn ang="0">
                  <a:pos x="195" y="216"/>
                </a:cxn>
                <a:cxn ang="0">
                  <a:pos x="202" y="199"/>
                </a:cxn>
                <a:cxn ang="0">
                  <a:pos x="244" y="199"/>
                </a:cxn>
                <a:cxn ang="0">
                  <a:pos x="273" y="199"/>
                </a:cxn>
              </a:cxnLst>
              <a:rect l="0" t="0" r="r" b="b"/>
              <a:pathLst>
                <a:path w="281" h="309">
                  <a:moveTo>
                    <a:pt x="273" y="199"/>
                  </a:moveTo>
                  <a:lnTo>
                    <a:pt x="269" y="207"/>
                  </a:lnTo>
                  <a:lnTo>
                    <a:pt x="264" y="225"/>
                  </a:lnTo>
                  <a:lnTo>
                    <a:pt x="248" y="253"/>
                  </a:lnTo>
                  <a:lnTo>
                    <a:pt x="229" y="276"/>
                  </a:lnTo>
                  <a:lnTo>
                    <a:pt x="223" y="279"/>
                  </a:lnTo>
                  <a:lnTo>
                    <a:pt x="216" y="285"/>
                  </a:lnTo>
                  <a:lnTo>
                    <a:pt x="202" y="293"/>
                  </a:lnTo>
                  <a:lnTo>
                    <a:pt x="174" y="306"/>
                  </a:lnTo>
                  <a:lnTo>
                    <a:pt x="141" y="309"/>
                  </a:lnTo>
                  <a:lnTo>
                    <a:pt x="132" y="309"/>
                  </a:lnTo>
                  <a:lnTo>
                    <a:pt x="121" y="309"/>
                  </a:lnTo>
                  <a:lnTo>
                    <a:pt x="100" y="308"/>
                  </a:lnTo>
                  <a:lnTo>
                    <a:pt x="65" y="295"/>
                  </a:lnTo>
                  <a:lnTo>
                    <a:pt x="37" y="274"/>
                  </a:lnTo>
                  <a:lnTo>
                    <a:pt x="32" y="267"/>
                  </a:lnTo>
                  <a:lnTo>
                    <a:pt x="25" y="260"/>
                  </a:lnTo>
                  <a:lnTo>
                    <a:pt x="16" y="246"/>
                  </a:lnTo>
                  <a:lnTo>
                    <a:pt x="2" y="209"/>
                  </a:lnTo>
                  <a:lnTo>
                    <a:pt x="0" y="169"/>
                  </a:lnTo>
                  <a:lnTo>
                    <a:pt x="2" y="156"/>
                  </a:lnTo>
                  <a:lnTo>
                    <a:pt x="2" y="146"/>
                  </a:lnTo>
                  <a:lnTo>
                    <a:pt x="5" y="123"/>
                  </a:lnTo>
                  <a:lnTo>
                    <a:pt x="21" y="84"/>
                  </a:lnTo>
                  <a:lnTo>
                    <a:pt x="44" y="53"/>
                  </a:lnTo>
                  <a:lnTo>
                    <a:pt x="51" y="44"/>
                  </a:lnTo>
                  <a:lnTo>
                    <a:pt x="58" y="37"/>
                  </a:lnTo>
                  <a:lnTo>
                    <a:pt x="74" y="24"/>
                  </a:lnTo>
                  <a:lnTo>
                    <a:pt x="111" y="9"/>
                  </a:lnTo>
                  <a:lnTo>
                    <a:pt x="151" y="2"/>
                  </a:lnTo>
                  <a:lnTo>
                    <a:pt x="164" y="0"/>
                  </a:lnTo>
                  <a:lnTo>
                    <a:pt x="171" y="2"/>
                  </a:lnTo>
                  <a:lnTo>
                    <a:pt x="188" y="3"/>
                  </a:lnTo>
                  <a:lnTo>
                    <a:pt x="218" y="10"/>
                  </a:lnTo>
                  <a:lnTo>
                    <a:pt x="243" y="24"/>
                  </a:lnTo>
                  <a:lnTo>
                    <a:pt x="250" y="28"/>
                  </a:lnTo>
                  <a:lnTo>
                    <a:pt x="253" y="33"/>
                  </a:lnTo>
                  <a:lnTo>
                    <a:pt x="262" y="44"/>
                  </a:lnTo>
                  <a:lnTo>
                    <a:pt x="274" y="70"/>
                  </a:lnTo>
                  <a:lnTo>
                    <a:pt x="280" y="98"/>
                  </a:lnTo>
                  <a:lnTo>
                    <a:pt x="281" y="105"/>
                  </a:lnTo>
                  <a:lnTo>
                    <a:pt x="280" y="105"/>
                  </a:lnTo>
                  <a:lnTo>
                    <a:pt x="269" y="105"/>
                  </a:lnTo>
                  <a:lnTo>
                    <a:pt x="236" y="105"/>
                  </a:lnTo>
                  <a:lnTo>
                    <a:pt x="209" y="105"/>
                  </a:lnTo>
                  <a:lnTo>
                    <a:pt x="209" y="105"/>
                  </a:lnTo>
                  <a:lnTo>
                    <a:pt x="206" y="97"/>
                  </a:lnTo>
                  <a:lnTo>
                    <a:pt x="202" y="86"/>
                  </a:lnTo>
                  <a:lnTo>
                    <a:pt x="195" y="77"/>
                  </a:lnTo>
                  <a:lnTo>
                    <a:pt x="193" y="74"/>
                  </a:lnTo>
                  <a:lnTo>
                    <a:pt x="185" y="70"/>
                  </a:lnTo>
                  <a:lnTo>
                    <a:pt x="179" y="68"/>
                  </a:lnTo>
                  <a:lnTo>
                    <a:pt x="167" y="65"/>
                  </a:lnTo>
                  <a:lnTo>
                    <a:pt x="157" y="63"/>
                  </a:lnTo>
                  <a:lnTo>
                    <a:pt x="151" y="65"/>
                  </a:lnTo>
                  <a:lnTo>
                    <a:pt x="141" y="65"/>
                  </a:lnTo>
                  <a:lnTo>
                    <a:pt x="123" y="72"/>
                  </a:lnTo>
                  <a:lnTo>
                    <a:pt x="107" y="84"/>
                  </a:lnTo>
                  <a:lnTo>
                    <a:pt x="104" y="88"/>
                  </a:lnTo>
                  <a:lnTo>
                    <a:pt x="100" y="93"/>
                  </a:lnTo>
                  <a:lnTo>
                    <a:pt x="93" y="102"/>
                  </a:lnTo>
                  <a:lnTo>
                    <a:pt x="84" y="123"/>
                  </a:lnTo>
                  <a:lnTo>
                    <a:pt x="79" y="149"/>
                  </a:lnTo>
                  <a:lnTo>
                    <a:pt x="79" y="155"/>
                  </a:lnTo>
                  <a:lnTo>
                    <a:pt x="77" y="163"/>
                  </a:lnTo>
                  <a:lnTo>
                    <a:pt x="77" y="176"/>
                  </a:lnTo>
                  <a:lnTo>
                    <a:pt x="81" y="200"/>
                  </a:lnTo>
                  <a:lnTo>
                    <a:pt x="88" y="220"/>
                  </a:lnTo>
                  <a:lnTo>
                    <a:pt x="92" y="223"/>
                  </a:lnTo>
                  <a:lnTo>
                    <a:pt x="93" y="228"/>
                  </a:lnTo>
                  <a:lnTo>
                    <a:pt x="99" y="234"/>
                  </a:lnTo>
                  <a:lnTo>
                    <a:pt x="106" y="239"/>
                  </a:lnTo>
                  <a:lnTo>
                    <a:pt x="113" y="242"/>
                  </a:lnTo>
                  <a:lnTo>
                    <a:pt x="121" y="246"/>
                  </a:lnTo>
                  <a:lnTo>
                    <a:pt x="132" y="246"/>
                  </a:lnTo>
                  <a:lnTo>
                    <a:pt x="137" y="246"/>
                  </a:lnTo>
                  <a:lnTo>
                    <a:pt x="141" y="246"/>
                  </a:lnTo>
                  <a:lnTo>
                    <a:pt x="150" y="246"/>
                  </a:lnTo>
                  <a:lnTo>
                    <a:pt x="164" y="242"/>
                  </a:lnTo>
                  <a:lnTo>
                    <a:pt x="176" y="237"/>
                  </a:lnTo>
                  <a:lnTo>
                    <a:pt x="179" y="234"/>
                  </a:lnTo>
                  <a:lnTo>
                    <a:pt x="181" y="232"/>
                  </a:lnTo>
                  <a:lnTo>
                    <a:pt x="186" y="228"/>
                  </a:lnTo>
                  <a:lnTo>
                    <a:pt x="195" y="216"/>
                  </a:lnTo>
                  <a:lnTo>
                    <a:pt x="201" y="204"/>
                  </a:lnTo>
                  <a:lnTo>
                    <a:pt x="202" y="199"/>
                  </a:lnTo>
                  <a:lnTo>
                    <a:pt x="213" y="199"/>
                  </a:lnTo>
                  <a:lnTo>
                    <a:pt x="244" y="199"/>
                  </a:lnTo>
                  <a:lnTo>
                    <a:pt x="271" y="199"/>
                  </a:lnTo>
                  <a:lnTo>
                    <a:pt x="273" y="199"/>
                  </a:lnTo>
                  <a:lnTo>
                    <a:pt x="273" y="199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8" name="Freeform 15"/>
            <p:cNvSpPr>
              <a:spLocks noEditPoints="1"/>
            </p:cNvSpPr>
            <p:nvPr/>
          </p:nvSpPr>
          <p:spPr bwMode="auto">
            <a:xfrm>
              <a:off x="3764" y="2605"/>
              <a:ext cx="232" cy="232"/>
            </a:xfrm>
            <a:custGeom>
              <a:avLst/>
              <a:gdLst/>
              <a:ahLst/>
              <a:cxnLst>
                <a:cxn ang="0">
                  <a:pos x="72" y="120"/>
                </a:cxn>
                <a:cxn ang="0">
                  <a:pos x="74" y="146"/>
                </a:cxn>
                <a:cxn ang="0">
                  <a:pos x="81" y="160"/>
                </a:cxn>
                <a:cxn ang="0">
                  <a:pos x="86" y="169"/>
                </a:cxn>
                <a:cxn ang="0">
                  <a:pos x="107" y="178"/>
                </a:cxn>
                <a:cxn ang="0">
                  <a:pos x="112" y="178"/>
                </a:cxn>
                <a:cxn ang="0">
                  <a:pos x="127" y="176"/>
                </a:cxn>
                <a:cxn ang="0">
                  <a:pos x="144" y="160"/>
                </a:cxn>
                <a:cxn ang="0">
                  <a:pos x="149" y="153"/>
                </a:cxn>
                <a:cxn ang="0">
                  <a:pos x="158" y="120"/>
                </a:cxn>
                <a:cxn ang="0">
                  <a:pos x="160" y="111"/>
                </a:cxn>
                <a:cxn ang="0">
                  <a:pos x="156" y="85"/>
                </a:cxn>
                <a:cxn ang="0">
                  <a:pos x="151" y="69"/>
                </a:cxn>
                <a:cxn ang="0">
                  <a:pos x="146" y="63"/>
                </a:cxn>
                <a:cxn ang="0">
                  <a:pos x="135" y="56"/>
                </a:cxn>
                <a:cxn ang="0">
                  <a:pos x="123" y="55"/>
                </a:cxn>
                <a:cxn ang="0">
                  <a:pos x="111" y="55"/>
                </a:cxn>
                <a:cxn ang="0">
                  <a:pos x="95" y="63"/>
                </a:cxn>
                <a:cxn ang="0">
                  <a:pos x="86" y="72"/>
                </a:cxn>
                <a:cxn ang="0">
                  <a:pos x="77" y="93"/>
                </a:cxn>
                <a:cxn ang="0">
                  <a:pos x="74" y="114"/>
                </a:cxn>
                <a:cxn ang="0">
                  <a:pos x="72" y="125"/>
                </a:cxn>
                <a:cxn ang="0">
                  <a:pos x="72" y="116"/>
                </a:cxn>
                <a:cxn ang="0">
                  <a:pos x="74" y="114"/>
                </a:cxn>
                <a:cxn ang="0">
                  <a:pos x="2" y="107"/>
                </a:cxn>
                <a:cxn ang="0">
                  <a:pos x="16" y="60"/>
                </a:cxn>
                <a:cxn ang="0">
                  <a:pos x="39" y="30"/>
                </a:cxn>
                <a:cxn ang="0">
                  <a:pos x="56" y="18"/>
                </a:cxn>
                <a:cxn ang="0">
                  <a:pos x="118" y="2"/>
                </a:cxn>
                <a:cxn ang="0">
                  <a:pos x="135" y="2"/>
                </a:cxn>
                <a:cxn ang="0">
                  <a:pos x="181" y="11"/>
                </a:cxn>
                <a:cxn ang="0">
                  <a:pos x="209" y="30"/>
                </a:cxn>
                <a:cxn ang="0">
                  <a:pos x="220" y="48"/>
                </a:cxn>
                <a:cxn ang="0">
                  <a:pos x="232" y="90"/>
                </a:cxn>
                <a:cxn ang="0">
                  <a:pos x="230" y="125"/>
                </a:cxn>
                <a:cxn ang="0">
                  <a:pos x="216" y="171"/>
                </a:cxn>
                <a:cxn ang="0">
                  <a:pos x="193" y="201"/>
                </a:cxn>
                <a:cxn ang="0">
                  <a:pos x="176" y="215"/>
                </a:cxn>
                <a:cxn ang="0">
                  <a:pos x="114" y="232"/>
                </a:cxn>
                <a:cxn ang="0">
                  <a:pos x="97" y="232"/>
                </a:cxn>
                <a:cxn ang="0">
                  <a:pos x="51" y="222"/>
                </a:cxn>
                <a:cxn ang="0">
                  <a:pos x="25" y="201"/>
                </a:cxn>
                <a:cxn ang="0">
                  <a:pos x="12" y="185"/>
                </a:cxn>
                <a:cxn ang="0">
                  <a:pos x="0" y="125"/>
                </a:cxn>
                <a:cxn ang="0">
                  <a:pos x="2" y="107"/>
                </a:cxn>
                <a:cxn ang="0">
                  <a:pos x="2" y="104"/>
                </a:cxn>
                <a:cxn ang="0">
                  <a:pos x="2" y="114"/>
                </a:cxn>
              </a:cxnLst>
              <a:rect l="0" t="0" r="r" b="b"/>
              <a:pathLst>
                <a:path w="232" h="232">
                  <a:moveTo>
                    <a:pt x="74" y="114"/>
                  </a:moveTo>
                  <a:lnTo>
                    <a:pt x="72" y="120"/>
                  </a:lnTo>
                  <a:lnTo>
                    <a:pt x="72" y="130"/>
                  </a:lnTo>
                  <a:lnTo>
                    <a:pt x="74" y="146"/>
                  </a:lnTo>
                  <a:lnTo>
                    <a:pt x="79" y="158"/>
                  </a:lnTo>
                  <a:lnTo>
                    <a:pt x="81" y="160"/>
                  </a:lnTo>
                  <a:lnTo>
                    <a:pt x="83" y="164"/>
                  </a:lnTo>
                  <a:lnTo>
                    <a:pt x="86" y="169"/>
                  </a:lnTo>
                  <a:lnTo>
                    <a:pt x="95" y="176"/>
                  </a:lnTo>
                  <a:lnTo>
                    <a:pt x="107" y="178"/>
                  </a:lnTo>
                  <a:lnTo>
                    <a:pt x="111" y="178"/>
                  </a:lnTo>
                  <a:lnTo>
                    <a:pt x="112" y="178"/>
                  </a:lnTo>
                  <a:lnTo>
                    <a:pt x="120" y="178"/>
                  </a:lnTo>
                  <a:lnTo>
                    <a:pt x="127" y="176"/>
                  </a:lnTo>
                  <a:lnTo>
                    <a:pt x="137" y="169"/>
                  </a:lnTo>
                  <a:lnTo>
                    <a:pt x="144" y="160"/>
                  </a:lnTo>
                  <a:lnTo>
                    <a:pt x="146" y="158"/>
                  </a:lnTo>
                  <a:lnTo>
                    <a:pt x="149" y="153"/>
                  </a:lnTo>
                  <a:lnTo>
                    <a:pt x="155" y="139"/>
                  </a:lnTo>
                  <a:lnTo>
                    <a:pt x="158" y="120"/>
                  </a:lnTo>
                  <a:lnTo>
                    <a:pt x="160" y="114"/>
                  </a:lnTo>
                  <a:lnTo>
                    <a:pt x="160" y="111"/>
                  </a:lnTo>
                  <a:lnTo>
                    <a:pt x="160" y="102"/>
                  </a:lnTo>
                  <a:lnTo>
                    <a:pt x="156" y="85"/>
                  </a:lnTo>
                  <a:lnTo>
                    <a:pt x="151" y="72"/>
                  </a:lnTo>
                  <a:lnTo>
                    <a:pt x="151" y="69"/>
                  </a:lnTo>
                  <a:lnTo>
                    <a:pt x="149" y="67"/>
                  </a:lnTo>
                  <a:lnTo>
                    <a:pt x="146" y="63"/>
                  </a:lnTo>
                  <a:lnTo>
                    <a:pt x="141" y="60"/>
                  </a:lnTo>
                  <a:lnTo>
                    <a:pt x="135" y="56"/>
                  </a:lnTo>
                  <a:lnTo>
                    <a:pt x="130" y="55"/>
                  </a:lnTo>
                  <a:lnTo>
                    <a:pt x="123" y="55"/>
                  </a:lnTo>
                  <a:lnTo>
                    <a:pt x="121" y="53"/>
                  </a:lnTo>
                  <a:lnTo>
                    <a:pt x="111" y="55"/>
                  </a:lnTo>
                  <a:lnTo>
                    <a:pt x="105" y="56"/>
                  </a:lnTo>
                  <a:lnTo>
                    <a:pt x="95" y="63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9"/>
                  </a:lnTo>
                  <a:lnTo>
                    <a:pt x="77" y="93"/>
                  </a:lnTo>
                  <a:lnTo>
                    <a:pt x="74" y="111"/>
                  </a:lnTo>
                  <a:lnTo>
                    <a:pt x="74" y="114"/>
                  </a:lnTo>
                  <a:lnTo>
                    <a:pt x="72" y="120"/>
                  </a:lnTo>
                  <a:lnTo>
                    <a:pt x="72" y="125"/>
                  </a:lnTo>
                  <a:lnTo>
                    <a:pt x="72" y="122"/>
                  </a:lnTo>
                  <a:lnTo>
                    <a:pt x="72" y="116"/>
                  </a:lnTo>
                  <a:lnTo>
                    <a:pt x="74" y="114"/>
                  </a:lnTo>
                  <a:lnTo>
                    <a:pt x="74" y="114"/>
                  </a:lnTo>
                  <a:close/>
                  <a:moveTo>
                    <a:pt x="2" y="114"/>
                  </a:moveTo>
                  <a:lnTo>
                    <a:pt x="2" y="107"/>
                  </a:lnTo>
                  <a:lnTo>
                    <a:pt x="5" y="90"/>
                  </a:lnTo>
                  <a:lnTo>
                    <a:pt x="16" y="60"/>
                  </a:lnTo>
                  <a:lnTo>
                    <a:pt x="33" y="35"/>
                  </a:lnTo>
                  <a:lnTo>
                    <a:pt x="39" y="30"/>
                  </a:lnTo>
                  <a:lnTo>
                    <a:pt x="44" y="27"/>
                  </a:lnTo>
                  <a:lnTo>
                    <a:pt x="56" y="18"/>
                  </a:lnTo>
                  <a:lnTo>
                    <a:pt x="84" y="7"/>
                  </a:lnTo>
                  <a:lnTo>
                    <a:pt x="118" y="2"/>
                  </a:lnTo>
                  <a:lnTo>
                    <a:pt x="127" y="0"/>
                  </a:lnTo>
                  <a:lnTo>
                    <a:pt x="135" y="2"/>
                  </a:lnTo>
                  <a:lnTo>
                    <a:pt x="151" y="4"/>
                  </a:lnTo>
                  <a:lnTo>
                    <a:pt x="181" y="11"/>
                  </a:lnTo>
                  <a:lnTo>
                    <a:pt x="204" y="27"/>
                  </a:lnTo>
                  <a:lnTo>
                    <a:pt x="209" y="30"/>
                  </a:lnTo>
                  <a:lnTo>
                    <a:pt x="213" y="35"/>
                  </a:lnTo>
                  <a:lnTo>
                    <a:pt x="220" y="48"/>
                  </a:lnTo>
                  <a:lnTo>
                    <a:pt x="227" y="60"/>
                  </a:lnTo>
                  <a:lnTo>
                    <a:pt x="232" y="90"/>
                  </a:lnTo>
                  <a:lnTo>
                    <a:pt x="232" y="114"/>
                  </a:lnTo>
                  <a:lnTo>
                    <a:pt x="230" y="125"/>
                  </a:lnTo>
                  <a:lnTo>
                    <a:pt x="227" y="141"/>
                  </a:lnTo>
                  <a:lnTo>
                    <a:pt x="216" y="171"/>
                  </a:lnTo>
                  <a:lnTo>
                    <a:pt x="199" y="195"/>
                  </a:lnTo>
                  <a:lnTo>
                    <a:pt x="193" y="201"/>
                  </a:lnTo>
                  <a:lnTo>
                    <a:pt x="186" y="206"/>
                  </a:lnTo>
                  <a:lnTo>
                    <a:pt x="176" y="215"/>
                  </a:lnTo>
                  <a:lnTo>
                    <a:pt x="148" y="227"/>
                  </a:lnTo>
                  <a:lnTo>
                    <a:pt x="114" y="232"/>
                  </a:lnTo>
                  <a:lnTo>
                    <a:pt x="105" y="232"/>
                  </a:lnTo>
                  <a:lnTo>
                    <a:pt x="97" y="232"/>
                  </a:lnTo>
                  <a:lnTo>
                    <a:pt x="79" y="231"/>
                  </a:lnTo>
                  <a:lnTo>
                    <a:pt x="51" y="222"/>
                  </a:lnTo>
                  <a:lnTo>
                    <a:pt x="28" y="206"/>
                  </a:lnTo>
                  <a:lnTo>
                    <a:pt x="25" y="201"/>
                  </a:lnTo>
                  <a:lnTo>
                    <a:pt x="19" y="195"/>
                  </a:lnTo>
                  <a:lnTo>
                    <a:pt x="12" y="185"/>
                  </a:lnTo>
                  <a:lnTo>
                    <a:pt x="2" y="157"/>
                  </a:lnTo>
                  <a:lnTo>
                    <a:pt x="0" y="125"/>
                  </a:lnTo>
                  <a:lnTo>
                    <a:pt x="2" y="114"/>
                  </a:lnTo>
                  <a:lnTo>
                    <a:pt x="2" y="107"/>
                  </a:lnTo>
                  <a:lnTo>
                    <a:pt x="2" y="100"/>
                  </a:lnTo>
                  <a:lnTo>
                    <a:pt x="2" y="104"/>
                  </a:lnTo>
                  <a:lnTo>
                    <a:pt x="2" y="114"/>
                  </a:lnTo>
                  <a:lnTo>
                    <a:pt x="2" y="114"/>
                  </a:lnTo>
                  <a:lnTo>
                    <a:pt x="2" y="11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9" name="Freeform 16"/>
            <p:cNvSpPr>
              <a:spLocks/>
            </p:cNvSpPr>
            <p:nvPr/>
          </p:nvSpPr>
          <p:spPr bwMode="auto">
            <a:xfrm>
              <a:off x="4022" y="2607"/>
              <a:ext cx="222" cy="222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11" y="88"/>
                </a:cxn>
                <a:cxn ang="0">
                  <a:pos x="20" y="5"/>
                </a:cxn>
                <a:cxn ang="0">
                  <a:pos x="62" y="5"/>
                </a:cxn>
                <a:cxn ang="0">
                  <a:pos x="90" y="5"/>
                </a:cxn>
                <a:cxn ang="0">
                  <a:pos x="87" y="23"/>
                </a:cxn>
                <a:cxn ang="0">
                  <a:pos x="87" y="33"/>
                </a:cxn>
                <a:cxn ang="0">
                  <a:pos x="92" y="28"/>
                </a:cxn>
                <a:cxn ang="0">
                  <a:pos x="113" y="12"/>
                </a:cxn>
                <a:cxn ang="0">
                  <a:pos x="125" y="5"/>
                </a:cxn>
                <a:cxn ang="0">
                  <a:pos x="152" y="2"/>
                </a:cxn>
                <a:cxn ang="0">
                  <a:pos x="162" y="2"/>
                </a:cxn>
                <a:cxn ang="0">
                  <a:pos x="192" y="7"/>
                </a:cxn>
                <a:cxn ang="0">
                  <a:pos x="210" y="19"/>
                </a:cxn>
                <a:cxn ang="0">
                  <a:pos x="215" y="32"/>
                </a:cxn>
                <a:cxn ang="0">
                  <a:pos x="222" y="61"/>
                </a:cxn>
                <a:cxn ang="0">
                  <a:pos x="220" y="84"/>
                </a:cxn>
                <a:cxn ang="0">
                  <a:pos x="213" y="169"/>
                </a:cxn>
                <a:cxn ang="0">
                  <a:pos x="210" y="222"/>
                </a:cxn>
                <a:cxn ang="0">
                  <a:pos x="197" y="222"/>
                </a:cxn>
                <a:cxn ang="0">
                  <a:pos x="138" y="222"/>
                </a:cxn>
                <a:cxn ang="0">
                  <a:pos x="138" y="220"/>
                </a:cxn>
                <a:cxn ang="0">
                  <a:pos x="143" y="155"/>
                </a:cxn>
                <a:cxn ang="0">
                  <a:pos x="148" y="112"/>
                </a:cxn>
                <a:cxn ang="0">
                  <a:pos x="148" y="95"/>
                </a:cxn>
                <a:cxn ang="0">
                  <a:pos x="145" y="67"/>
                </a:cxn>
                <a:cxn ang="0">
                  <a:pos x="141" y="60"/>
                </a:cxn>
                <a:cxn ang="0">
                  <a:pos x="134" y="56"/>
                </a:cxn>
                <a:cxn ang="0">
                  <a:pos x="123" y="54"/>
                </a:cxn>
                <a:cxn ang="0">
                  <a:pos x="113" y="54"/>
                </a:cxn>
                <a:cxn ang="0">
                  <a:pos x="99" y="61"/>
                </a:cxn>
                <a:cxn ang="0">
                  <a:pos x="92" y="69"/>
                </a:cxn>
                <a:cxn ang="0">
                  <a:pos x="85" y="86"/>
                </a:cxn>
                <a:cxn ang="0">
                  <a:pos x="81" y="105"/>
                </a:cxn>
                <a:cxn ang="0">
                  <a:pos x="80" y="125"/>
                </a:cxn>
                <a:cxn ang="0">
                  <a:pos x="72" y="220"/>
                </a:cxn>
                <a:cxn ang="0">
                  <a:pos x="71" y="222"/>
                </a:cxn>
                <a:cxn ang="0">
                  <a:pos x="27" y="222"/>
                </a:cxn>
                <a:cxn ang="0">
                  <a:pos x="0" y="222"/>
                </a:cxn>
              </a:cxnLst>
              <a:rect l="0" t="0" r="r" b="b"/>
              <a:pathLst>
                <a:path w="222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1" y="88"/>
                  </a:lnTo>
                  <a:lnTo>
                    <a:pt x="18" y="10"/>
                  </a:lnTo>
                  <a:lnTo>
                    <a:pt x="20" y="5"/>
                  </a:lnTo>
                  <a:lnTo>
                    <a:pt x="30" y="5"/>
                  </a:lnTo>
                  <a:lnTo>
                    <a:pt x="62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7" y="23"/>
                  </a:lnTo>
                  <a:lnTo>
                    <a:pt x="87" y="33"/>
                  </a:lnTo>
                  <a:lnTo>
                    <a:pt x="87" y="33"/>
                  </a:lnTo>
                  <a:lnTo>
                    <a:pt x="88" y="32"/>
                  </a:lnTo>
                  <a:lnTo>
                    <a:pt x="92" y="28"/>
                  </a:lnTo>
                  <a:lnTo>
                    <a:pt x="102" y="19"/>
                  </a:lnTo>
                  <a:lnTo>
                    <a:pt x="113" y="12"/>
                  </a:lnTo>
                  <a:lnTo>
                    <a:pt x="116" y="9"/>
                  </a:lnTo>
                  <a:lnTo>
                    <a:pt x="125" y="5"/>
                  </a:lnTo>
                  <a:lnTo>
                    <a:pt x="138" y="2"/>
                  </a:lnTo>
                  <a:lnTo>
                    <a:pt x="152" y="2"/>
                  </a:lnTo>
                  <a:lnTo>
                    <a:pt x="157" y="0"/>
                  </a:lnTo>
                  <a:lnTo>
                    <a:pt x="162" y="2"/>
                  </a:lnTo>
                  <a:lnTo>
                    <a:pt x="173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10" y="19"/>
                  </a:lnTo>
                  <a:lnTo>
                    <a:pt x="211" y="23"/>
                  </a:lnTo>
                  <a:lnTo>
                    <a:pt x="215" y="32"/>
                  </a:lnTo>
                  <a:lnTo>
                    <a:pt x="218" y="39"/>
                  </a:lnTo>
                  <a:lnTo>
                    <a:pt x="222" y="61"/>
                  </a:lnTo>
                  <a:lnTo>
                    <a:pt x="222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10" y="220"/>
                  </a:lnTo>
                  <a:lnTo>
                    <a:pt x="210" y="222"/>
                  </a:lnTo>
                  <a:lnTo>
                    <a:pt x="208" y="222"/>
                  </a:lnTo>
                  <a:lnTo>
                    <a:pt x="197" y="222"/>
                  </a:lnTo>
                  <a:lnTo>
                    <a:pt x="164" y="222"/>
                  </a:lnTo>
                  <a:lnTo>
                    <a:pt x="138" y="222"/>
                  </a:lnTo>
                  <a:lnTo>
                    <a:pt x="138" y="222"/>
                  </a:lnTo>
                  <a:lnTo>
                    <a:pt x="138" y="220"/>
                  </a:lnTo>
                  <a:lnTo>
                    <a:pt x="138" y="206"/>
                  </a:lnTo>
                  <a:lnTo>
                    <a:pt x="143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8" y="77"/>
                  </a:lnTo>
                  <a:lnTo>
                    <a:pt x="145" y="67"/>
                  </a:lnTo>
                  <a:lnTo>
                    <a:pt x="145" y="63"/>
                  </a:lnTo>
                  <a:lnTo>
                    <a:pt x="141" y="60"/>
                  </a:lnTo>
                  <a:lnTo>
                    <a:pt x="138" y="58"/>
                  </a:lnTo>
                  <a:lnTo>
                    <a:pt x="134" y="56"/>
                  </a:lnTo>
                  <a:lnTo>
                    <a:pt x="129" y="54"/>
                  </a:lnTo>
                  <a:lnTo>
                    <a:pt x="123" y="54"/>
                  </a:lnTo>
                  <a:lnTo>
                    <a:pt x="122" y="53"/>
                  </a:lnTo>
                  <a:lnTo>
                    <a:pt x="113" y="54"/>
                  </a:lnTo>
                  <a:lnTo>
                    <a:pt x="108" y="56"/>
                  </a:lnTo>
                  <a:lnTo>
                    <a:pt x="99" y="61"/>
                  </a:lnTo>
                  <a:lnTo>
                    <a:pt x="94" y="65"/>
                  </a:lnTo>
                  <a:lnTo>
                    <a:pt x="92" y="69"/>
                  </a:lnTo>
                  <a:lnTo>
                    <a:pt x="88" y="74"/>
                  </a:lnTo>
                  <a:lnTo>
                    <a:pt x="85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80" y="109"/>
                  </a:lnTo>
                  <a:lnTo>
                    <a:pt x="80" y="125"/>
                  </a:lnTo>
                  <a:lnTo>
                    <a:pt x="74" y="179"/>
                  </a:lnTo>
                  <a:lnTo>
                    <a:pt x="72" y="220"/>
                  </a:lnTo>
                  <a:lnTo>
                    <a:pt x="72" y="222"/>
                  </a:lnTo>
                  <a:lnTo>
                    <a:pt x="71" y="222"/>
                  </a:lnTo>
                  <a:lnTo>
                    <a:pt x="60" y="222"/>
                  </a:lnTo>
                  <a:lnTo>
                    <a:pt x="27" y="222"/>
                  </a:lnTo>
                  <a:lnTo>
                    <a:pt x="0" y="222"/>
                  </a:lnTo>
                  <a:lnTo>
                    <a:pt x="0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0" name="Freeform 17"/>
            <p:cNvSpPr>
              <a:spLocks/>
            </p:cNvSpPr>
            <p:nvPr/>
          </p:nvSpPr>
          <p:spPr bwMode="auto">
            <a:xfrm>
              <a:off x="4276" y="2605"/>
              <a:ext cx="212" cy="231"/>
            </a:xfrm>
            <a:custGeom>
              <a:avLst/>
              <a:gdLst/>
              <a:ahLst/>
              <a:cxnLst>
                <a:cxn ang="0">
                  <a:pos x="42" y="158"/>
                </a:cxn>
                <a:cxn ang="0">
                  <a:pos x="70" y="162"/>
                </a:cxn>
                <a:cxn ang="0">
                  <a:pos x="77" y="180"/>
                </a:cxn>
                <a:cxn ang="0">
                  <a:pos x="84" y="183"/>
                </a:cxn>
                <a:cxn ang="0">
                  <a:pos x="107" y="187"/>
                </a:cxn>
                <a:cxn ang="0">
                  <a:pos x="121" y="185"/>
                </a:cxn>
                <a:cxn ang="0">
                  <a:pos x="133" y="180"/>
                </a:cxn>
                <a:cxn ang="0">
                  <a:pos x="138" y="171"/>
                </a:cxn>
                <a:cxn ang="0">
                  <a:pos x="138" y="162"/>
                </a:cxn>
                <a:cxn ang="0">
                  <a:pos x="126" y="151"/>
                </a:cxn>
                <a:cxn ang="0">
                  <a:pos x="105" y="144"/>
                </a:cxn>
                <a:cxn ang="0">
                  <a:pos x="82" y="137"/>
                </a:cxn>
                <a:cxn ang="0">
                  <a:pos x="61" y="130"/>
                </a:cxn>
                <a:cxn ang="0">
                  <a:pos x="26" y="107"/>
                </a:cxn>
                <a:cxn ang="0">
                  <a:pos x="17" y="95"/>
                </a:cxn>
                <a:cxn ang="0">
                  <a:pos x="15" y="65"/>
                </a:cxn>
                <a:cxn ang="0">
                  <a:pos x="40" y="23"/>
                </a:cxn>
                <a:cxn ang="0">
                  <a:pos x="59" y="12"/>
                </a:cxn>
                <a:cxn ang="0">
                  <a:pos x="116" y="0"/>
                </a:cxn>
                <a:cxn ang="0">
                  <a:pos x="163" y="7"/>
                </a:cxn>
                <a:cxn ang="0">
                  <a:pos x="191" y="20"/>
                </a:cxn>
                <a:cxn ang="0">
                  <a:pos x="211" y="58"/>
                </a:cxn>
                <a:cxn ang="0">
                  <a:pos x="200" y="63"/>
                </a:cxn>
                <a:cxn ang="0">
                  <a:pos x="144" y="63"/>
                </a:cxn>
                <a:cxn ang="0">
                  <a:pos x="135" y="48"/>
                </a:cxn>
                <a:cxn ang="0">
                  <a:pos x="126" y="44"/>
                </a:cxn>
                <a:cxn ang="0">
                  <a:pos x="107" y="42"/>
                </a:cxn>
                <a:cxn ang="0">
                  <a:pos x="93" y="46"/>
                </a:cxn>
                <a:cxn ang="0">
                  <a:pos x="86" y="55"/>
                </a:cxn>
                <a:cxn ang="0">
                  <a:pos x="86" y="65"/>
                </a:cxn>
                <a:cxn ang="0">
                  <a:pos x="96" y="74"/>
                </a:cxn>
                <a:cxn ang="0">
                  <a:pos x="119" y="83"/>
                </a:cxn>
                <a:cxn ang="0">
                  <a:pos x="130" y="86"/>
                </a:cxn>
                <a:cxn ang="0">
                  <a:pos x="145" y="92"/>
                </a:cxn>
                <a:cxn ang="0">
                  <a:pos x="175" y="100"/>
                </a:cxn>
                <a:cxn ang="0">
                  <a:pos x="191" y="109"/>
                </a:cxn>
                <a:cxn ang="0">
                  <a:pos x="202" y="122"/>
                </a:cxn>
                <a:cxn ang="0">
                  <a:pos x="209" y="132"/>
                </a:cxn>
                <a:cxn ang="0">
                  <a:pos x="211" y="153"/>
                </a:cxn>
                <a:cxn ang="0">
                  <a:pos x="207" y="173"/>
                </a:cxn>
                <a:cxn ang="0">
                  <a:pos x="179" y="211"/>
                </a:cxn>
                <a:cxn ang="0">
                  <a:pos x="137" y="229"/>
                </a:cxn>
                <a:cxn ang="0">
                  <a:pos x="91" y="231"/>
                </a:cxn>
                <a:cxn ang="0">
                  <a:pos x="28" y="216"/>
                </a:cxn>
                <a:cxn ang="0">
                  <a:pos x="14" y="202"/>
                </a:cxn>
                <a:cxn ang="0">
                  <a:pos x="0" y="158"/>
                </a:cxn>
              </a:cxnLst>
              <a:rect l="0" t="0" r="r" b="b"/>
              <a:pathLst>
                <a:path w="212" h="231">
                  <a:moveTo>
                    <a:pt x="0" y="158"/>
                  </a:moveTo>
                  <a:lnTo>
                    <a:pt x="10" y="158"/>
                  </a:lnTo>
                  <a:lnTo>
                    <a:pt x="42" y="158"/>
                  </a:lnTo>
                  <a:lnTo>
                    <a:pt x="68" y="158"/>
                  </a:lnTo>
                  <a:lnTo>
                    <a:pt x="70" y="158"/>
                  </a:lnTo>
                  <a:lnTo>
                    <a:pt x="70" y="162"/>
                  </a:lnTo>
                  <a:lnTo>
                    <a:pt x="70" y="165"/>
                  </a:lnTo>
                  <a:lnTo>
                    <a:pt x="72" y="173"/>
                  </a:lnTo>
                  <a:lnTo>
                    <a:pt x="77" y="180"/>
                  </a:lnTo>
                  <a:lnTo>
                    <a:pt x="79" y="180"/>
                  </a:lnTo>
                  <a:lnTo>
                    <a:pt x="80" y="181"/>
                  </a:lnTo>
                  <a:lnTo>
                    <a:pt x="84" y="183"/>
                  </a:lnTo>
                  <a:lnTo>
                    <a:pt x="93" y="187"/>
                  </a:lnTo>
                  <a:lnTo>
                    <a:pt x="103" y="187"/>
                  </a:lnTo>
                  <a:lnTo>
                    <a:pt x="107" y="187"/>
                  </a:lnTo>
                  <a:lnTo>
                    <a:pt x="109" y="187"/>
                  </a:lnTo>
                  <a:lnTo>
                    <a:pt x="112" y="187"/>
                  </a:lnTo>
                  <a:lnTo>
                    <a:pt x="121" y="185"/>
                  </a:lnTo>
                  <a:lnTo>
                    <a:pt x="128" y="183"/>
                  </a:lnTo>
                  <a:lnTo>
                    <a:pt x="130" y="181"/>
                  </a:lnTo>
                  <a:lnTo>
                    <a:pt x="133" y="180"/>
                  </a:lnTo>
                  <a:lnTo>
                    <a:pt x="135" y="176"/>
                  </a:lnTo>
                  <a:lnTo>
                    <a:pt x="137" y="174"/>
                  </a:lnTo>
                  <a:lnTo>
                    <a:pt x="138" y="171"/>
                  </a:lnTo>
                  <a:lnTo>
                    <a:pt x="138" y="167"/>
                  </a:lnTo>
                  <a:lnTo>
                    <a:pt x="140" y="165"/>
                  </a:lnTo>
                  <a:lnTo>
                    <a:pt x="138" y="162"/>
                  </a:lnTo>
                  <a:lnTo>
                    <a:pt x="137" y="160"/>
                  </a:lnTo>
                  <a:lnTo>
                    <a:pt x="131" y="155"/>
                  </a:lnTo>
                  <a:lnTo>
                    <a:pt x="126" y="151"/>
                  </a:lnTo>
                  <a:lnTo>
                    <a:pt x="117" y="148"/>
                  </a:lnTo>
                  <a:lnTo>
                    <a:pt x="109" y="144"/>
                  </a:lnTo>
                  <a:lnTo>
                    <a:pt x="105" y="144"/>
                  </a:lnTo>
                  <a:lnTo>
                    <a:pt x="100" y="143"/>
                  </a:lnTo>
                  <a:lnTo>
                    <a:pt x="89" y="139"/>
                  </a:lnTo>
                  <a:lnTo>
                    <a:pt x="82" y="137"/>
                  </a:lnTo>
                  <a:lnTo>
                    <a:pt x="80" y="136"/>
                  </a:lnTo>
                  <a:lnTo>
                    <a:pt x="73" y="134"/>
                  </a:lnTo>
                  <a:lnTo>
                    <a:pt x="61" y="130"/>
                  </a:lnTo>
                  <a:lnTo>
                    <a:pt x="42" y="122"/>
                  </a:lnTo>
                  <a:lnTo>
                    <a:pt x="28" y="111"/>
                  </a:lnTo>
                  <a:lnTo>
                    <a:pt x="26" y="107"/>
                  </a:lnTo>
                  <a:lnTo>
                    <a:pt x="22" y="106"/>
                  </a:lnTo>
                  <a:lnTo>
                    <a:pt x="19" y="100"/>
                  </a:lnTo>
                  <a:lnTo>
                    <a:pt x="17" y="95"/>
                  </a:lnTo>
                  <a:lnTo>
                    <a:pt x="14" y="81"/>
                  </a:lnTo>
                  <a:lnTo>
                    <a:pt x="15" y="69"/>
                  </a:lnTo>
                  <a:lnTo>
                    <a:pt x="15" y="65"/>
                  </a:lnTo>
                  <a:lnTo>
                    <a:pt x="17" y="55"/>
                  </a:lnTo>
                  <a:lnTo>
                    <a:pt x="26" y="37"/>
                  </a:lnTo>
                  <a:lnTo>
                    <a:pt x="40" y="23"/>
                  </a:lnTo>
                  <a:lnTo>
                    <a:pt x="45" y="20"/>
                  </a:lnTo>
                  <a:lnTo>
                    <a:pt x="49" y="18"/>
                  </a:lnTo>
                  <a:lnTo>
                    <a:pt x="59" y="12"/>
                  </a:lnTo>
                  <a:lnTo>
                    <a:pt x="80" y="5"/>
                  </a:lnTo>
                  <a:lnTo>
                    <a:pt x="107" y="2"/>
                  </a:lnTo>
                  <a:lnTo>
                    <a:pt x="116" y="0"/>
                  </a:lnTo>
                  <a:lnTo>
                    <a:pt x="123" y="2"/>
                  </a:lnTo>
                  <a:lnTo>
                    <a:pt x="137" y="2"/>
                  </a:lnTo>
                  <a:lnTo>
                    <a:pt x="163" y="7"/>
                  </a:lnTo>
                  <a:lnTo>
                    <a:pt x="182" y="14"/>
                  </a:lnTo>
                  <a:lnTo>
                    <a:pt x="188" y="16"/>
                  </a:lnTo>
                  <a:lnTo>
                    <a:pt x="191" y="20"/>
                  </a:lnTo>
                  <a:lnTo>
                    <a:pt x="196" y="25"/>
                  </a:lnTo>
                  <a:lnTo>
                    <a:pt x="207" y="41"/>
                  </a:lnTo>
                  <a:lnTo>
                    <a:pt x="211" y="58"/>
                  </a:lnTo>
                  <a:lnTo>
                    <a:pt x="212" y="63"/>
                  </a:lnTo>
                  <a:lnTo>
                    <a:pt x="211" y="63"/>
                  </a:lnTo>
                  <a:lnTo>
                    <a:pt x="200" y="63"/>
                  </a:lnTo>
                  <a:lnTo>
                    <a:pt x="168" y="63"/>
                  </a:lnTo>
                  <a:lnTo>
                    <a:pt x="144" y="63"/>
                  </a:lnTo>
                  <a:lnTo>
                    <a:pt x="144" y="63"/>
                  </a:lnTo>
                  <a:lnTo>
                    <a:pt x="142" y="58"/>
                  </a:lnTo>
                  <a:lnTo>
                    <a:pt x="138" y="53"/>
                  </a:lnTo>
                  <a:lnTo>
                    <a:pt x="135" y="48"/>
                  </a:lnTo>
                  <a:lnTo>
                    <a:pt x="135" y="46"/>
                  </a:lnTo>
                  <a:lnTo>
                    <a:pt x="130" y="44"/>
                  </a:lnTo>
                  <a:lnTo>
                    <a:pt x="126" y="44"/>
                  </a:lnTo>
                  <a:lnTo>
                    <a:pt x="119" y="42"/>
                  </a:lnTo>
                  <a:lnTo>
                    <a:pt x="114" y="41"/>
                  </a:lnTo>
                  <a:lnTo>
                    <a:pt x="107" y="42"/>
                  </a:lnTo>
                  <a:lnTo>
                    <a:pt x="100" y="44"/>
                  </a:lnTo>
                  <a:lnTo>
                    <a:pt x="93" y="46"/>
                  </a:lnTo>
                  <a:lnTo>
                    <a:pt x="93" y="46"/>
                  </a:lnTo>
                  <a:lnTo>
                    <a:pt x="91" y="48"/>
                  </a:lnTo>
                  <a:lnTo>
                    <a:pt x="89" y="49"/>
                  </a:lnTo>
                  <a:lnTo>
                    <a:pt x="86" y="55"/>
                  </a:lnTo>
                  <a:lnTo>
                    <a:pt x="86" y="60"/>
                  </a:lnTo>
                  <a:lnTo>
                    <a:pt x="86" y="60"/>
                  </a:lnTo>
                  <a:lnTo>
                    <a:pt x="86" y="65"/>
                  </a:lnTo>
                  <a:lnTo>
                    <a:pt x="87" y="69"/>
                  </a:lnTo>
                  <a:lnTo>
                    <a:pt x="89" y="71"/>
                  </a:lnTo>
                  <a:lnTo>
                    <a:pt x="96" y="74"/>
                  </a:lnTo>
                  <a:lnTo>
                    <a:pt x="103" y="78"/>
                  </a:lnTo>
                  <a:lnTo>
                    <a:pt x="112" y="81"/>
                  </a:lnTo>
                  <a:lnTo>
                    <a:pt x="119" y="83"/>
                  </a:lnTo>
                  <a:lnTo>
                    <a:pt x="123" y="85"/>
                  </a:lnTo>
                  <a:lnTo>
                    <a:pt x="126" y="86"/>
                  </a:lnTo>
                  <a:lnTo>
                    <a:pt x="130" y="86"/>
                  </a:lnTo>
                  <a:lnTo>
                    <a:pt x="131" y="86"/>
                  </a:lnTo>
                  <a:lnTo>
                    <a:pt x="135" y="88"/>
                  </a:lnTo>
                  <a:lnTo>
                    <a:pt x="145" y="92"/>
                  </a:lnTo>
                  <a:lnTo>
                    <a:pt x="161" y="97"/>
                  </a:lnTo>
                  <a:lnTo>
                    <a:pt x="172" y="100"/>
                  </a:lnTo>
                  <a:lnTo>
                    <a:pt x="175" y="100"/>
                  </a:lnTo>
                  <a:lnTo>
                    <a:pt x="179" y="104"/>
                  </a:lnTo>
                  <a:lnTo>
                    <a:pt x="186" y="106"/>
                  </a:lnTo>
                  <a:lnTo>
                    <a:pt x="191" y="109"/>
                  </a:lnTo>
                  <a:lnTo>
                    <a:pt x="193" y="109"/>
                  </a:lnTo>
                  <a:lnTo>
                    <a:pt x="196" y="114"/>
                  </a:lnTo>
                  <a:lnTo>
                    <a:pt x="202" y="122"/>
                  </a:lnTo>
                  <a:lnTo>
                    <a:pt x="207" y="129"/>
                  </a:lnTo>
                  <a:lnTo>
                    <a:pt x="209" y="129"/>
                  </a:lnTo>
                  <a:lnTo>
                    <a:pt x="209" y="132"/>
                  </a:lnTo>
                  <a:lnTo>
                    <a:pt x="209" y="136"/>
                  </a:lnTo>
                  <a:lnTo>
                    <a:pt x="211" y="144"/>
                  </a:lnTo>
                  <a:lnTo>
                    <a:pt x="211" y="153"/>
                  </a:lnTo>
                  <a:lnTo>
                    <a:pt x="211" y="155"/>
                  </a:lnTo>
                  <a:lnTo>
                    <a:pt x="209" y="162"/>
                  </a:lnTo>
                  <a:lnTo>
                    <a:pt x="207" y="173"/>
                  </a:lnTo>
                  <a:lnTo>
                    <a:pt x="198" y="192"/>
                  </a:lnTo>
                  <a:lnTo>
                    <a:pt x="182" y="208"/>
                  </a:lnTo>
                  <a:lnTo>
                    <a:pt x="179" y="211"/>
                  </a:lnTo>
                  <a:lnTo>
                    <a:pt x="174" y="215"/>
                  </a:lnTo>
                  <a:lnTo>
                    <a:pt x="163" y="222"/>
                  </a:lnTo>
                  <a:lnTo>
                    <a:pt x="137" y="229"/>
                  </a:lnTo>
                  <a:lnTo>
                    <a:pt x="107" y="231"/>
                  </a:lnTo>
                  <a:lnTo>
                    <a:pt x="100" y="231"/>
                  </a:lnTo>
                  <a:lnTo>
                    <a:pt x="91" y="231"/>
                  </a:lnTo>
                  <a:lnTo>
                    <a:pt x="77" y="231"/>
                  </a:lnTo>
                  <a:lnTo>
                    <a:pt x="49" y="225"/>
                  </a:lnTo>
                  <a:lnTo>
                    <a:pt x="28" y="216"/>
                  </a:lnTo>
                  <a:lnTo>
                    <a:pt x="24" y="213"/>
                  </a:lnTo>
                  <a:lnTo>
                    <a:pt x="19" y="209"/>
                  </a:lnTo>
                  <a:lnTo>
                    <a:pt x="14" y="202"/>
                  </a:lnTo>
                  <a:lnTo>
                    <a:pt x="3" y="185"/>
                  </a:lnTo>
                  <a:lnTo>
                    <a:pt x="0" y="165"/>
                  </a:lnTo>
                  <a:lnTo>
                    <a:pt x="0" y="158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1" name="Freeform 18"/>
            <p:cNvSpPr>
              <a:spLocks/>
            </p:cNvSpPr>
            <p:nvPr/>
          </p:nvSpPr>
          <p:spPr bwMode="auto">
            <a:xfrm>
              <a:off x="4523" y="2612"/>
              <a:ext cx="224" cy="224"/>
            </a:xfrm>
            <a:custGeom>
              <a:avLst/>
              <a:gdLst/>
              <a:ahLst/>
              <a:cxnLst>
                <a:cxn ang="0">
                  <a:pos x="222" y="5"/>
                </a:cxn>
                <a:cxn ang="0">
                  <a:pos x="211" y="136"/>
                </a:cxn>
                <a:cxn ang="0">
                  <a:pos x="204" y="217"/>
                </a:cxn>
                <a:cxn ang="0">
                  <a:pos x="192" y="217"/>
                </a:cxn>
                <a:cxn ang="0">
                  <a:pos x="134" y="217"/>
                </a:cxn>
                <a:cxn ang="0">
                  <a:pos x="134" y="213"/>
                </a:cxn>
                <a:cxn ang="0">
                  <a:pos x="136" y="188"/>
                </a:cxn>
                <a:cxn ang="0">
                  <a:pos x="134" y="190"/>
                </a:cxn>
                <a:cxn ang="0">
                  <a:pos x="118" y="206"/>
                </a:cxn>
                <a:cxn ang="0">
                  <a:pos x="106" y="215"/>
                </a:cxn>
                <a:cxn ang="0">
                  <a:pos x="97" y="220"/>
                </a:cxn>
                <a:cxn ang="0">
                  <a:pos x="69" y="224"/>
                </a:cxn>
                <a:cxn ang="0">
                  <a:pos x="60" y="224"/>
                </a:cxn>
                <a:cxn ang="0">
                  <a:pos x="32" y="218"/>
                </a:cxn>
                <a:cxn ang="0">
                  <a:pos x="15" y="204"/>
                </a:cxn>
                <a:cxn ang="0">
                  <a:pos x="4" y="187"/>
                </a:cxn>
                <a:cxn ang="0">
                  <a:pos x="2" y="150"/>
                </a:cxn>
                <a:cxn ang="0">
                  <a:pos x="4" y="127"/>
                </a:cxn>
                <a:cxn ang="0">
                  <a:pos x="13" y="4"/>
                </a:cxn>
                <a:cxn ang="0">
                  <a:pos x="25" y="0"/>
                </a:cxn>
                <a:cxn ang="0">
                  <a:pos x="85" y="0"/>
                </a:cxn>
                <a:cxn ang="0">
                  <a:pos x="85" y="4"/>
                </a:cxn>
                <a:cxn ang="0">
                  <a:pos x="80" y="78"/>
                </a:cxn>
                <a:cxn ang="0">
                  <a:pos x="76" y="122"/>
                </a:cxn>
                <a:cxn ang="0">
                  <a:pos x="74" y="134"/>
                </a:cxn>
                <a:cxn ang="0">
                  <a:pos x="78" y="157"/>
                </a:cxn>
                <a:cxn ang="0">
                  <a:pos x="81" y="164"/>
                </a:cxn>
                <a:cxn ang="0">
                  <a:pos x="88" y="167"/>
                </a:cxn>
                <a:cxn ang="0">
                  <a:pos x="97" y="169"/>
                </a:cxn>
                <a:cxn ang="0">
                  <a:pos x="102" y="169"/>
                </a:cxn>
                <a:cxn ang="0">
                  <a:pos x="120" y="166"/>
                </a:cxn>
                <a:cxn ang="0">
                  <a:pos x="131" y="157"/>
                </a:cxn>
                <a:cxn ang="0">
                  <a:pos x="136" y="144"/>
                </a:cxn>
                <a:cxn ang="0">
                  <a:pos x="141" y="116"/>
                </a:cxn>
                <a:cxn ang="0">
                  <a:pos x="141" y="99"/>
                </a:cxn>
                <a:cxn ang="0">
                  <a:pos x="150" y="4"/>
                </a:cxn>
                <a:cxn ang="0">
                  <a:pos x="162" y="0"/>
                </a:cxn>
                <a:cxn ang="0">
                  <a:pos x="222" y="0"/>
                </a:cxn>
                <a:cxn ang="0">
                  <a:pos x="224" y="0"/>
                </a:cxn>
              </a:cxnLst>
              <a:rect l="0" t="0" r="r" b="b"/>
              <a:pathLst>
                <a:path w="224" h="224">
                  <a:moveTo>
                    <a:pt x="224" y="0"/>
                  </a:moveTo>
                  <a:lnTo>
                    <a:pt x="222" y="5"/>
                  </a:lnTo>
                  <a:lnTo>
                    <a:pt x="220" y="35"/>
                  </a:lnTo>
                  <a:lnTo>
                    <a:pt x="211" y="136"/>
                  </a:lnTo>
                  <a:lnTo>
                    <a:pt x="204" y="213"/>
                  </a:lnTo>
                  <a:lnTo>
                    <a:pt x="204" y="217"/>
                  </a:lnTo>
                  <a:lnTo>
                    <a:pt x="203" y="217"/>
                  </a:lnTo>
                  <a:lnTo>
                    <a:pt x="192" y="217"/>
                  </a:lnTo>
                  <a:lnTo>
                    <a:pt x="160" y="217"/>
                  </a:lnTo>
                  <a:lnTo>
                    <a:pt x="134" y="217"/>
                  </a:lnTo>
                  <a:lnTo>
                    <a:pt x="134" y="217"/>
                  </a:lnTo>
                  <a:lnTo>
                    <a:pt x="134" y="213"/>
                  </a:lnTo>
                  <a:lnTo>
                    <a:pt x="136" y="199"/>
                  </a:lnTo>
                  <a:lnTo>
                    <a:pt x="136" y="188"/>
                  </a:lnTo>
                  <a:lnTo>
                    <a:pt x="138" y="187"/>
                  </a:lnTo>
                  <a:lnTo>
                    <a:pt x="134" y="190"/>
                  </a:lnTo>
                  <a:lnTo>
                    <a:pt x="129" y="195"/>
                  </a:lnTo>
                  <a:lnTo>
                    <a:pt x="118" y="206"/>
                  </a:lnTo>
                  <a:lnTo>
                    <a:pt x="108" y="213"/>
                  </a:lnTo>
                  <a:lnTo>
                    <a:pt x="106" y="215"/>
                  </a:lnTo>
                  <a:lnTo>
                    <a:pt x="102" y="217"/>
                  </a:lnTo>
                  <a:lnTo>
                    <a:pt x="97" y="220"/>
                  </a:lnTo>
                  <a:lnTo>
                    <a:pt x="83" y="224"/>
                  </a:lnTo>
                  <a:lnTo>
                    <a:pt x="69" y="224"/>
                  </a:lnTo>
                  <a:lnTo>
                    <a:pt x="67" y="224"/>
                  </a:lnTo>
                  <a:lnTo>
                    <a:pt x="60" y="224"/>
                  </a:lnTo>
                  <a:lnTo>
                    <a:pt x="50" y="224"/>
                  </a:lnTo>
                  <a:lnTo>
                    <a:pt x="32" y="218"/>
                  </a:lnTo>
                  <a:lnTo>
                    <a:pt x="16" y="208"/>
                  </a:lnTo>
                  <a:lnTo>
                    <a:pt x="15" y="204"/>
                  </a:lnTo>
                  <a:lnTo>
                    <a:pt x="7" y="195"/>
                  </a:lnTo>
                  <a:lnTo>
                    <a:pt x="4" y="187"/>
                  </a:lnTo>
                  <a:lnTo>
                    <a:pt x="0" y="167"/>
                  </a:lnTo>
                  <a:lnTo>
                    <a:pt x="2" y="150"/>
                  </a:lnTo>
                  <a:lnTo>
                    <a:pt x="2" y="148"/>
                  </a:lnTo>
                  <a:lnTo>
                    <a:pt x="4" y="127"/>
                  </a:lnTo>
                  <a:lnTo>
                    <a:pt x="9" y="56"/>
                  </a:lnTo>
                  <a:lnTo>
                    <a:pt x="13" y="4"/>
                  </a:lnTo>
                  <a:lnTo>
                    <a:pt x="15" y="0"/>
                  </a:lnTo>
                  <a:lnTo>
                    <a:pt x="25" y="0"/>
                  </a:lnTo>
                  <a:lnTo>
                    <a:pt x="58" y="0"/>
                  </a:lnTo>
                  <a:lnTo>
                    <a:pt x="85" y="0"/>
                  </a:lnTo>
                  <a:lnTo>
                    <a:pt x="87" y="0"/>
                  </a:lnTo>
                  <a:lnTo>
                    <a:pt x="85" y="4"/>
                  </a:lnTo>
                  <a:lnTo>
                    <a:pt x="85" y="20"/>
                  </a:lnTo>
                  <a:lnTo>
                    <a:pt x="80" y="78"/>
                  </a:lnTo>
                  <a:lnTo>
                    <a:pt x="76" y="120"/>
                  </a:lnTo>
                  <a:lnTo>
                    <a:pt x="76" y="122"/>
                  </a:lnTo>
                  <a:lnTo>
                    <a:pt x="74" y="127"/>
                  </a:lnTo>
                  <a:lnTo>
                    <a:pt x="74" y="134"/>
                  </a:lnTo>
                  <a:lnTo>
                    <a:pt x="74" y="148"/>
                  </a:lnTo>
                  <a:lnTo>
                    <a:pt x="78" y="157"/>
                  </a:lnTo>
                  <a:lnTo>
                    <a:pt x="80" y="158"/>
                  </a:lnTo>
                  <a:lnTo>
                    <a:pt x="81" y="164"/>
                  </a:lnTo>
                  <a:lnTo>
                    <a:pt x="85" y="166"/>
                  </a:lnTo>
                  <a:lnTo>
                    <a:pt x="88" y="167"/>
                  </a:lnTo>
                  <a:lnTo>
                    <a:pt x="92" y="169"/>
                  </a:lnTo>
                  <a:lnTo>
                    <a:pt x="97" y="169"/>
                  </a:lnTo>
                  <a:lnTo>
                    <a:pt x="101" y="169"/>
                  </a:lnTo>
                  <a:lnTo>
                    <a:pt x="102" y="169"/>
                  </a:lnTo>
                  <a:lnTo>
                    <a:pt x="109" y="169"/>
                  </a:lnTo>
                  <a:lnTo>
                    <a:pt x="120" y="166"/>
                  </a:lnTo>
                  <a:lnTo>
                    <a:pt x="127" y="158"/>
                  </a:lnTo>
                  <a:lnTo>
                    <a:pt x="131" y="157"/>
                  </a:lnTo>
                  <a:lnTo>
                    <a:pt x="134" y="150"/>
                  </a:lnTo>
                  <a:lnTo>
                    <a:pt x="136" y="144"/>
                  </a:lnTo>
                  <a:lnTo>
                    <a:pt x="139" y="130"/>
                  </a:lnTo>
                  <a:lnTo>
                    <a:pt x="141" y="116"/>
                  </a:lnTo>
                  <a:lnTo>
                    <a:pt x="141" y="115"/>
                  </a:lnTo>
                  <a:lnTo>
                    <a:pt x="141" y="99"/>
                  </a:lnTo>
                  <a:lnTo>
                    <a:pt x="146" y="44"/>
                  </a:lnTo>
                  <a:lnTo>
                    <a:pt x="150" y="4"/>
                  </a:lnTo>
                  <a:lnTo>
                    <a:pt x="152" y="0"/>
                  </a:lnTo>
                  <a:lnTo>
                    <a:pt x="162" y="0"/>
                  </a:lnTo>
                  <a:lnTo>
                    <a:pt x="196" y="0"/>
                  </a:lnTo>
                  <a:lnTo>
                    <a:pt x="222" y="0"/>
                  </a:lnTo>
                  <a:lnTo>
                    <a:pt x="224" y="0"/>
                  </a:lnTo>
                  <a:lnTo>
                    <a:pt x="224" y="0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2" name="Freeform 19"/>
            <p:cNvSpPr>
              <a:spLocks/>
            </p:cNvSpPr>
            <p:nvPr/>
          </p:nvSpPr>
          <p:spPr bwMode="auto">
            <a:xfrm>
              <a:off x="4777" y="2535"/>
              <a:ext cx="96" cy="294"/>
            </a:xfrm>
            <a:custGeom>
              <a:avLst/>
              <a:gdLst/>
              <a:ahLst/>
              <a:cxnLst>
                <a:cxn ang="0">
                  <a:pos x="0" y="294"/>
                </a:cxn>
                <a:cxn ang="0">
                  <a:pos x="0" y="288"/>
                </a:cxn>
                <a:cxn ang="0">
                  <a:pos x="3" y="248"/>
                </a:cxn>
                <a:cxn ang="0">
                  <a:pos x="15" y="111"/>
                </a:cxn>
                <a:cxn ang="0">
                  <a:pos x="24" y="7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68" y="0"/>
                </a:cxn>
                <a:cxn ang="0">
                  <a:pos x="95" y="0"/>
                </a:cxn>
                <a:cxn ang="0">
                  <a:pos x="96" y="0"/>
                </a:cxn>
                <a:cxn ang="0">
                  <a:pos x="95" y="7"/>
                </a:cxn>
                <a:cxn ang="0">
                  <a:pos x="91" y="47"/>
                </a:cxn>
                <a:cxn ang="0">
                  <a:pos x="80" y="184"/>
                </a:cxn>
                <a:cxn ang="0">
                  <a:pos x="72" y="288"/>
                </a:cxn>
                <a:cxn ang="0">
                  <a:pos x="72" y="294"/>
                </a:cxn>
                <a:cxn ang="0">
                  <a:pos x="70" y="294"/>
                </a:cxn>
                <a:cxn ang="0">
                  <a:pos x="59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96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7"/>
                  </a:lnTo>
                  <a:lnTo>
                    <a:pt x="91" y="47"/>
                  </a:lnTo>
                  <a:lnTo>
                    <a:pt x="80" y="184"/>
                  </a:lnTo>
                  <a:lnTo>
                    <a:pt x="72" y="288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3" name="Freeform 20"/>
            <p:cNvSpPr>
              <a:spLocks/>
            </p:cNvSpPr>
            <p:nvPr/>
          </p:nvSpPr>
          <p:spPr bwMode="auto">
            <a:xfrm>
              <a:off x="4891" y="2551"/>
              <a:ext cx="141" cy="283"/>
            </a:xfrm>
            <a:custGeom>
              <a:avLst/>
              <a:gdLst/>
              <a:ahLst/>
              <a:cxnLst>
                <a:cxn ang="0">
                  <a:pos x="0" y="98"/>
                </a:cxn>
                <a:cxn ang="0">
                  <a:pos x="2" y="63"/>
                </a:cxn>
                <a:cxn ang="0">
                  <a:pos x="7" y="61"/>
                </a:cxn>
                <a:cxn ang="0">
                  <a:pos x="32" y="61"/>
                </a:cxn>
                <a:cxn ang="0">
                  <a:pos x="33" y="52"/>
                </a:cxn>
                <a:cxn ang="0">
                  <a:pos x="37" y="1"/>
                </a:cxn>
                <a:cxn ang="0">
                  <a:pos x="49" y="0"/>
                </a:cxn>
                <a:cxn ang="0">
                  <a:pos x="109" y="0"/>
                </a:cxn>
                <a:cxn ang="0">
                  <a:pos x="109" y="10"/>
                </a:cxn>
                <a:cxn ang="0">
                  <a:pos x="105" y="61"/>
                </a:cxn>
                <a:cxn ang="0">
                  <a:pos x="111" y="61"/>
                </a:cxn>
                <a:cxn ang="0">
                  <a:pos x="139" y="61"/>
                </a:cxn>
                <a:cxn ang="0">
                  <a:pos x="139" y="68"/>
                </a:cxn>
                <a:cxn ang="0">
                  <a:pos x="137" y="103"/>
                </a:cxn>
                <a:cxn ang="0">
                  <a:pos x="135" y="103"/>
                </a:cxn>
                <a:cxn ang="0">
                  <a:pos x="112" y="103"/>
                </a:cxn>
                <a:cxn ang="0">
                  <a:pos x="100" y="103"/>
                </a:cxn>
                <a:cxn ang="0">
                  <a:pos x="98" y="119"/>
                </a:cxn>
                <a:cxn ang="0">
                  <a:pos x="93" y="197"/>
                </a:cxn>
                <a:cxn ang="0">
                  <a:pos x="91" y="202"/>
                </a:cxn>
                <a:cxn ang="0">
                  <a:pos x="91" y="219"/>
                </a:cxn>
                <a:cxn ang="0">
                  <a:pos x="95" y="227"/>
                </a:cxn>
                <a:cxn ang="0">
                  <a:pos x="100" y="232"/>
                </a:cxn>
                <a:cxn ang="0">
                  <a:pos x="112" y="234"/>
                </a:cxn>
                <a:cxn ang="0">
                  <a:pos x="118" y="234"/>
                </a:cxn>
                <a:cxn ang="0">
                  <a:pos x="121" y="234"/>
                </a:cxn>
                <a:cxn ang="0">
                  <a:pos x="125" y="234"/>
                </a:cxn>
                <a:cxn ang="0">
                  <a:pos x="121" y="263"/>
                </a:cxn>
                <a:cxn ang="0">
                  <a:pos x="121" y="279"/>
                </a:cxn>
                <a:cxn ang="0">
                  <a:pos x="107" y="281"/>
                </a:cxn>
                <a:cxn ang="0">
                  <a:pos x="98" y="283"/>
                </a:cxn>
                <a:cxn ang="0">
                  <a:pos x="93" y="283"/>
                </a:cxn>
                <a:cxn ang="0">
                  <a:pos x="79" y="283"/>
                </a:cxn>
                <a:cxn ang="0">
                  <a:pos x="70" y="283"/>
                </a:cxn>
                <a:cxn ang="0">
                  <a:pos x="42" y="278"/>
                </a:cxn>
                <a:cxn ang="0">
                  <a:pos x="28" y="265"/>
                </a:cxn>
                <a:cxn ang="0">
                  <a:pos x="23" y="255"/>
                </a:cxn>
                <a:cxn ang="0">
                  <a:pos x="21" y="216"/>
                </a:cxn>
                <a:cxn ang="0">
                  <a:pos x="23" y="176"/>
                </a:cxn>
                <a:cxn ang="0">
                  <a:pos x="28" y="105"/>
                </a:cxn>
                <a:cxn ang="0">
                  <a:pos x="28" y="103"/>
                </a:cxn>
                <a:cxn ang="0">
                  <a:pos x="10" y="103"/>
                </a:cxn>
                <a:cxn ang="0">
                  <a:pos x="0" y="103"/>
                </a:cxn>
              </a:cxnLst>
              <a:rect l="0" t="0" r="r" b="b"/>
              <a:pathLst>
                <a:path w="141" h="283">
                  <a:moveTo>
                    <a:pt x="0" y="103"/>
                  </a:moveTo>
                  <a:lnTo>
                    <a:pt x="0" y="98"/>
                  </a:lnTo>
                  <a:lnTo>
                    <a:pt x="2" y="79"/>
                  </a:lnTo>
                  <a:lnTo>
                    <a:pt x="2" y="63"/>
                  </a:lnTo>
                  <a:lnTo>
                    <a:pt x="3" y="61"/>
                  </a:lnTo>
                  <a:lnTo>
                    <a:pt x="7" y="61"/>
                  </a:lnTo>
                  <a:lnTo>
                    <a:pt x="21" y="61"/>
                  </a:lnTo>
                  <a:lnTo>
                    <a:pt x="32" y="61"/>
                  </a:lnTo>
                  <a:lnTo>
                    <a:pt x="33" y="61"/>
                  </a:lnTo>
                  <a:lnTo>
                    <a:pt x="33" y="52"/>
                  </a:lnTo>
                  <a:lnTo>
                    <a:pt x="35" y="24"/>
                  </a:lnTo>
                  <a:lnTo>
                    <a:pt x="37" y="1"/>
                  </a:lnTo>
                  <a:lnTo>
                    <a:pt x="39" y="0"/>
                  </a:lnTo>
                  <a:lnTo>
                    <a:pt x="49" y="0"/>
                  </a:lnTo>
                  <a:lnTo>
                    <a:pt x="83" y="0"/>
                  </a:lnTo>
                  <a:lnTo>
                    <a:pt x="109" y="0"/>
                  </a:lnTo>
                  <a:lnTo>
                    <a:pt x="111" y="0"/>
                  </a:lnTo>
                  <a:lnTo>
                    <a:pt x="109" y="10"/>
                  </a:lnTo>
                  <a:lnTo>
                    <a:pt x="107" y="38"/>
                  </a:lnTo>
                  <a:lnTo>
                    <a:pt x="105" y="61"/>
                  </a:lnTo>
                  <a:lnTo>
                    <a:pt x="105" y="61"/>
                  </a:lnTo>
                  <a:lnTo>
                    <a:pt x="111" y="61"/>
                  </a:lnTo>
                  <a:lnTo>
                    <a:pt x="126" y="61"/>
                  </a:lnTo>
                  <a:lnTo>
                    <a:pt x="139" y="61"/>
                  </a:lnTo>
                  <a:lnTo>
                    <a:pt x="141" y="61"/>
                  </a:lnTo>
                  <a:lnTo>
                    <a:pt x="139" y="68"/>
                  </a:lnTo>
                  <a:lnTo>
                    <a:pt x="137" y="88"/>
                  </a:lnTo>
                  <a:lnTo>
                    <a:pt x="137" y="103"/>
                  </a:lnTo>
                  <a:lnTo>
                    <a:pt x="137" y="103"/>
                  </a:lnTo>
                  <a:lnTo>
                    <a:pt x="135" y="103"/>
                  </a:lnTo>
                  <a:lnTo>
                    <a:pt x="130" y="103"/>
                  </a:lnTo>
                  <a:lnTo>
                    <a:pt x="112" y="103"/>
                  </a:lnTo>
                  <a:lnTo>
                    <a:pt x="100" y="103"/>
                  </a:lnTo>
                  <a:lnTo>
                    <a:pt x="100" y="103"/>
                  </a:lnTo>
                  <a:lnTo>
                    <a:pt x="98" y="107"/>
                  </a:lnTo>
                  <a:lnTo>
                    <a:pt x="98" y="119"/>
                  </a:lnTo>
                  <a:lnTo>
                    <a:pt x="95" y="163"/>
                  </a:lnTo>
                  <a:lnTo>
                    <a:pt x="93" y="197"/>
                  </a:lnTo>
                  <a:lnTo>
                    <a:pt x="93" y="198"/>
                  </a:lnTo>
                  <a:lnTo>
                    <a:pt x="91" y="202"/>
                  </a:lnTo>
                  <a:lnTo>
                    <a:pt x="91" y="209"/>
                  </a:lnTo>
                  <a:lnTo>
                    <a:pt x="91" y="219"/>
                  </a:lnTo>
                  <a:lnTo>
                    <a:pt x="93" y="227"/>
                  </a:lnTo>
                  <a:lnTo>
                    <a:pt x="95" y="227"/>
                  </a:lnTo>
                  <a:lnTo>
                    <a:pt x="97" y="230"/>
                  </a:lnTo>
                  <a:lnTo>
                    <a:pt x="100" y="232"/>
                  </a:lnTo>
                  <a:lnTo>
                    <a:pt x="104" y="234"/>
                  </a:lnTo>
                  <a:lnTo>
                    <a:pt x="112" y="234"/>
                  </a:lnTo>
                  <a:lnTo>
                    <a:pt x="116" y="234"/>
                  </a:lnTo>
                  <a:lnTo>
                    <a:pt x="118" y="234"/>
                  </a:lnTo>
                  <a:lnTo>
                    <a:pt x="119" y="234"/>
                  </a:lnTo>
                  <a:lnTo>
                    <a:pt x="121" y="234"/>
                  </a:lnTo>
                  <a:lnTo>
                    <a:pt x="123" y="234"/>
                  </a:lnTo>
                  <a:lnTo>
                    <a:pt x="125" y="234"/>
                  </a:lnTo>
                  <a:lnTo>
                    <a:pt x="123" y="242"/>
                  </a:lnTo>
                  <a:lnTo>
                    <a:pt x="121" y="263"/>
                  </a:lnTo>
                  <a:lnTo>
                    <a:pt x="121" y="279"/>
                  </a:lnTo>
                  <a:lnTo>
                    <a:pt x="121" y="279"/>
                  </a:lnTo>
                  <a:lnTo>
                    <a:pt x="114" y="281"/>
                  </a:lnTo>
                  <a:lnTo>
                    <a:pt x="107" y="281"/>
                  </a:lnTo>
                  <a:lnTo>
                    <a:pt x="100" y="283"/>
                  </a:lnTo>
                  <a:lnTo>
                    <a:pt x="98" y="283"/>
                  </a:lnTo>
                  <a:lnTo>
                    <a:pt x="97" y="283"/>
                  </a:lnTo>
                  <a:lnTo>
                    <a:pt x="93" y="283"/>
                  </a:lnTo>
                  <a:lnTo>
                    <a:pt x="86" y="283"/>
                  </a:lnTo>
                  <a:lnTo>
                    <a:pt x="79" y="283"/>
                  </a:lnTo>
                  <a:lnTo>
                    <a:pt x="77" y="283"/>
                  </a:lnTo>
                  <a:lnTo>
                    <a:pt x="70" y="283"/>
                  </a:lnTo>
                  <a:lnTo>
                    <a:pt x="60" y="283"/>
                  </a:lnTo>
                  <a:lnTo>
                    <a:pt x="42" y="278"/>
                  </a:lnTo>
                  <a:lnTo>
                    <a:pt x="30" y="269"/>
                  </a:lnTo>
                  <a:lnTo>
                    <a:pt x="28" y="265"/>
                  </a:lnTo>
                  <a:lnTo>
                    <a:pt x="26" y="263"/>
                  </a:lnTo>
                  <a:lnTo>
                    <a:pt x="23" y="255"/>
                  </a:lnTo>
                  <a:lnTo>
                    <a:pt x="21" y="244"/>
                  </a:lnTo>
                  <a:lnTo>
                    <a:pt x="21" y="216"/>
                  </a:lnTo>
                  <a:lnTo>
                    <a:pt x="23" y="188"/>
                  </a:lnTo>
                  <a:lnTo>
                    <a:pt x="23" y="176"/>
                  </a:lnTo>
                  <a:lnTo>
                    <a:pt x="26" y="137"/>
                  </a:lnTo>
                  <a:lnTo>
                    <a:pt x="28" y="105"/>
                  </a:lnTo>
                  <a:lnTo>
                    <a:pt x="30" y="103"/>
                  </a:lnTo>
                  <a:lnTo>
                    <a:pt x="28" y="103"/>
                  </a:lnTo>
                  <a:lnTo>
                    <a:pt x="25" y="103"/>
                  </a:lnTo>
                  <a:lnTo>
                    <a:pt x="10" y="103"/>
                  </a:lnTo>
                  <a:lnTo>
                    <a:pt x="0" y="103"/>
                  </a:lnTo>
                  <a:lnTo>
                    <a:pt x="0" y="103"/>
                  </a:lnTo>
                  <a:lnTo>
                    <a:pt x="0" y="103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4" name="Freeform 21"/>
            <p:cNvSpPr>
              <a:spLocks noEditPoints="1"/>
            </p:cNvSpPr>
            <p:nvPr/>
          </p:nvSpPr>
          <p:spPr bwMode="auto">
            <a:xfrm>
              <a:off x="5046" y="2535"/>
              <a:ext cx="96" cy="294"/>
            </a:xfrm>
            <a:custGeom>
              <a:avLst/>
              <a:gdLst/>
              <a:ahLst/>
              <a:cxnLst>
                <a:cxn ang="0">
                  <a:pos x="21" y="58"/>
                </a:cxn>
                <a:cxn ang="0">
                  <a:pos x="21" y="49"/>
                </a:cxn>
                <a:cxn ang="0">
                  <a:pos x="22" y="23"/>
                </a:cxn>
                <a:cxn ang="0">
                  <a:pos x="24" y="2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68" y="0"/>
                </a:cxn>
                <a:cxn ang="0">
                  <a:pos x="95" y="0"/>
                </a:cxn>
                <a:cxn ang="0">
                  <a:pos x="96" y="0"/>
                </a:cxn>
                <a:cxn ang="0">
                  <a:pos x="95" y="10"/>
                </a:cxn>
                <a:cxn ang="0">
                  <a:pos x="93" y="37"/>
                </a:cxn>
                <a:cxn ang="0">
                  <a:pos x="91" y="58"/>
                </a:cxn>
                <a:cxn ang="0">
                  <a:pos x="91" y="58"/>
                </a:cxn>
                <a:cxn ang="0">
                  <a:pos x="89" y="58"/>
                </a:cxn>
                <a:cxn ang="0">
                  <a:pos x="79" y="58"/>
                </a:cxn>
                <a:cxn ang="0">
                  <a:pos x="47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0" y="294"/>
                </a:cxn>
                <a:cxn ang="0">
                  <a:pos x="0" y="290"/>
                </a:cxn>
                <a:cxn ang="0">
                  <a:pos x="1" y="260"/>
                </a:cxn>
                <a:cxn ang="0">
                  <a:pos x="10" y="160"/>
                </a:cxn>
                <a:cxn ang="0">
                  <a:pos x="17" y="82"/>
                </a:cxn>
                <a:cxn ang="0">
                  <a:pos x="19" y="77"/>
                </a:cxn>
                <a:cxn ang="0">
                  <a:pos x="30" y="77"/>
                </a:cxn>
                <a:cxn ang="0">
                  <a:pos x="61" y="77"/>
                </a:cxn>
                <a:cxn ang="0">
                  <a:pos x="88" y="77"/>
                </a:cxn>
                <a:cxn ang="0">
                  <a:pos x="89" y="77"/>
                </a:cxn>
                <a:cxn ang="0">
                  <a:pos x="88" y="82"/>
                </a:cxn>
                <a:cxn ang="0">
                  <a:pos x="86" y="112"/>
                </a:cxn>
                <a:cxn ang="0">
                  <a:pos x="77" y="213"/>
                </a:cxn>
                <a:cxn ang="0">
                  <a:pos x="72" y="290"/>
                </a:cxn>
                <a:cxn ang="0">
                  <a:pos x="72" y="294"/>
                </a:cxn>
                <a:cxn ang="0">
                  <a:pos x="70" y="294"/>
                </a:cxn>
                <a:cxn ang="0">
                  <a:pos x="59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96" h="294">
                  <a:moveTo>
                    <a:pt x="21" y="58"/>
                  </a:moveTo>
                  <a:lnTo>
                    <a:pt x="21" y="49"/>
                  </a:lnTo>
                  <a:lnTo>
                    <a:pt x="22" y="23"/>
                  </a:lnTo>
                  <a:lnTo>
                    <a:pt x="24" y="2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10"/>
                  </a:lnTo>
                  <a:lnTo>
                    <a:pt x="93" y="37"/>
                  </a:lnTo>
                  <a:lnTo>
                    <a:pt x="91" y="58"/>
                  </a:lnTo>
                  <a:lnTo>
                    <a:pt x="91" y="58"/>
                  </a:lnTo>
                  <a:lnTo>
                    <a:pt x="89" y="58"/>
                  </a:lnTo>
                  <a:lnTo>
                    <a:pt x="79" y="58"/>
                  </a:lnTo>
                  <a:lnTo>
                    <a:pt x="47" y="58"/>
                  </a:lnTo>
                  <a:lnTo>
                    <a:pt x="21" y="58"/>
                  </a:lnTo>
                  <a:lnTo>
                    <a:pt x="21" y="58"/>
                  </a:lnTo>
                  <a:lnTo>
                    <a:pt x="21" y="58"/>
                  </a:lnTo>
                  <a:lnTo>
                    <a:pt x="21" y="58"/>
                  </a:lnTo>
                  <a:close/>
                  <a:moveTo>
                    <a:pt x="0" y="294"/>
                  </a:moveTo>
                  <a:lnTo>
                    <a:pt x="0" y="290"/>
                  </a:lnTo>
                  <a:lnTo>
                    <a:pt x="1" y="260"/>
                  </a:lnTo>
                  <a:lnTo>
                    <a:pt x="10" y="160"/>
                  </a:lnTo>
                  <a:lnTo>
                    <a:pt x="17" y="82"/>
                  </a:lnTo>
                  <a:lnTo>
                    <a:pt x="19" y="77"/>
                  </a:lnTo>
                  <a:lnTo>
                    <a:pt x="30" y="77"/>
                  </a:lnTo>
                  <a:lnTo>
                    <a:pt x="61" y="77"/>
                  </a:lnTo>
                  <a:lnTo>
                    <a:pt x="88" y="77"/>
                  </a:lnTo>
                  <a:lnTo>
                    <a:pt x="89" y="77"/>
                  </a:lnTo>
                  <a:lnTo>
                    <a:pt x="88" y="82"/>
                  </a:lnTo>
                  <a:lnTo>
                    <a:pt x="86" y="112"/>
                  </a:lnTo>
                  <a:lnTo>
                    <a:pt x="77" y="213"/>
                  </a:lnTo>
                  <a:lnTo>
                    <a:pt x="72" y="290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5" name="Freeform 22"/>
            <p:cNvSpPr>
              <a:spLocks/>
            </p:cNvSpPr>
            <p:nvPr/>
          </p:nvSpPr>
          <p:spPr bwMode="auto">
            <a:xfrm>
              <a:off x="5167" y="2607"/>
              <a:ext cx="221" cy="222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10" y="88"/>
                </a:cxn>
                <a:cxn ang="0">
                  <a:pos x="19" y="5"/>
                </a:cxn>
                <a:cxn ang="0">
                  <a:pos x="61" y="5"/>
                </a:cxn>
                <a:cxn ang="0">
                  <a:pos x="90" y="5"/>
                </a:cxn>
                <a:cxn ang="0">
                  <a:pos x="86" y="23"/>
                </a:cxn>
                <a:cxn ang="0">
                  <a:pos x="86" y="33"/>
                </a:cxn>
                <a:cxn ang="0">
                  <a:pos x="91" y="28"/>
                </a:cxn>
                <a:cxn ang="0">
                  <a:pos x="112" y="12"/>
                </a:cxn>
                <a:cxn ang="0">
                  <a:pos x="123" y="5"/>
                </a:cxn>
                <a:cxn ang="0">
                  <a:pos x="151" y="2"/>
                </a:cxn>
                <a:cxn ang="0">
                  <a:pos x="160" y="2"/>
                </a:cxn>
                <a:cxn ang="0">
                  <a:pos x="192" y="7"/>
                </a:cxn>
                <a:cxn ang="0">
                  <a:pos x="209" y="19"/>
                </a:cxn>
                <a:cxn ang="0">
                  <a:pos x="214" y="32"/>
                </a:cxn>
                <a:cxn ang="0">
                  <a:pos x="221" y="61"/>
                </a:cxn>
                <a:cxn ang="0">
                  <a:pos x="220" y="84"/>
                </a:cxn>
                <a:cxn ang="0">
                  <a:pos x="213" y="169"/>
                </a:cxn>
                <a:cxn ang="0">
                  <a:pos x="209" y="222"/>
                </a:cxn>
                <a:cxn ang="0">
                  <a:pos x="197" y="222"/>
                </a:cxn>
                <a:cxn ang="0">
                  <a:pos x="137" y="222"/>
                </a:cxn>
                <a:cxn ang="0">
                  <a:pos x="137" y="220"/>
                </a:cxn>
                <a:cxn ang="0">
                  <a:pos x="142" y="155"/>
                </a:cxn>
                <a:cxn ang="0">
                  <a:pos x="148" y="112"/>
                </a:cxn>
                <a:cxn ang="0">
                  <a:pos x="148" y="95"/>
                </a:cxn>
                <a:cxn ang="0">
                  <a:pos x="144" y="67"/>
                </a:cxn>
                <a:cxn ang="0">
                  <a:pos x="141" y="60"/>
                </a:cxn>
                <a:cxn ang="0">
                  <a:pos x="134" y="56"/>
                </a:cxn>
                <a:cxn ang="0">
                  <a:pos x="123" y="54"/>
                </a:cxn>
                <a:cxn ang="0">
                  <a:pos x="112" y="54"/>
                </a:cxn>
                <a:cxn ang="0">
                  <a:pos x="98" y="61"/>
                </a:cxn>
                <a:cxn ang="0">
                  <a:pos x="91" y="69"/>
                </a:cxn>
                <a:cxn ang="0">
                  <a:pos x="83" y="86"/>
                </a:cxn>
                <a:cxn ang="0">
                  <a:pos x="81" y="105"/>
                </a:cxn>
                <a:cxn ang="0">
                  <a:pos x="79" y="125"/>
                </a:cxn>
                <a:cxn ang="0">
                  <a:pos x="70" y="220"/>
                </a:cxn>
                <a:cxn ang="0">
                  <a:pos x="68" y="222"/>
                </a:cxn>
                <a:cxn ang="0">
                  <a:pos x="26" y="222"/>
                </a:cxn>
                <a:cxn ang="0">
                  <a:pos x="0" y="222"/>
                </a:cxn>
              </a:cxnLst>
              <a:rect l="0" t="0" r="r" b="b"/>
              <a:pathLst>
                <a:path w="221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0" y="88"/>
                  </a:lnTo>
                  <a:lnTo>
                    <a:pt x="18" y="10"/>
                  </a:lnTo>
                  <a:lnTo>
                    <a:pt x="19" y="5"/>
                  </a:lnTo>
                  <a:lnTo>
                    <a:pt x="30" y="5"/>
                  </a:lnTo>
                  <a:lnTo>
                    <a:pt x="61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6" y="23"/>
                  </a:lnTo>
                  <a:lnTo>
                    <a:pt x="86" y="33"/>
                  </a:lnTo>
                  <a:lnTo>
                    <a:pt x="86" y="33"/>
                  </a:lnTo>
                  <a:lnTo>
                    <a:pt x="88" y="32"/>
                  </a:lnTo>
                  <a:lnTo>
                    <a:pt x="91" y="28"/>
                  </a:lnTo>
                  <a:lnTo>
                    <a:pt x="102" y="19"/>
                  </a:lnTo>
                  <a:lnTo>
                    <a:pt x="112" y="12"/>
                  </a:lnTo>
                  <a:lnTo>
                    <a:pt x="116" y="9"/>
                  </a:lnTo>
                  <a:lnTo>
                    <a:pt x="123" y="5"/>
                  </a:lnTo>
                  <a:lnTo>
                    <a:pt x="137" y="2"/>
                  </a:lnTo>
                  <a:lnTo>
                    <a:pt x="151" y="2"/>
                  </a:lnTo>
                  <a:lnTo>
                    <a:pt x="155" y="0"/>
                  </a:lnTo>
                  <a:lnTo>
                    <a:pt x="160" y="2"/>
                  </a:lnTo>
                  <a:lnTo>
                    <a:pt x="172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09" y="19"/>
                  </a:lnTo>
                  <a:lnTo>
                    <a:pt x="211" y="23"/>
                  </a:lnTo>
                  <a:lnTo>
                    <a:pt x="214" y="32"/>
                  </a:lnTo>
                  <a:lnTo>
                    <a:pt x="218" y="39"/>
                  </a:lnTo>
                  <a:lnTo>
                    <a:pt x="221" y="61"/>
                  </a:lnTo>
                  <a:lnTo>
                    <a:pt x="221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09" y="220"/>
                  </a:lnTo>
                  <a:lnTo>
                    <a:pt x="209" y="222"/>
                  </a:lnTo>
                  <a:lnTo>
                    <a:pt x="207" y="222"/>
                  </a:lnTo>
                  <a:lnTo>
                    <a:pt x="197" y="222"/>
                  </a:lnTo>
                  <a:lnTo>
                    <a:pt x="163" y="222"/>
                  </a:lnTo>
                  <a:lnTo>
                    <a:pt x="137" y="222"/>
                  </a:lnTo>
                  <a:lnTo>
                    <a:pt x="137" y="222"/>
                  </a:lnTo>
                  <a:lnTo>
                    <a:pt x="137" y="220"/>
                  </a:lnTo>
                  <a:lnTo>
                    <a:pt x="137" y="206"/>
                  </a:lnTo>
                  <a:lnTo>
                    <a:pt x="142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6" y="77"/>
                  </a:lnTo>
                  <a:lnTo>
                    <a:pt x="144" y="67"/>
                  </a:lnTo>
                  <a:lnTo>
                    <a:pt x="144" y="63"/>
                  </a:lnTo>
                  <a:lnTo>
                    <a:pt x="141" y="60"/>
                  </a:lnTo>
                  <a:lnTo>
                    <a:pt x="137" y="58"/>
                  </a:lnTo>
                  <a:lnTo>
                    <a:pt x="134" y="56"/>
                  </a:lnTo>
                  <a:lnTo>
                    <a:pt x="128" y="54"/>
                  </a:lnTo>
                  <a:lnTo>
                    <a:pt x="123" y="54"/>
                  </a:lnTo>
                  <a:lnTo>
                    <a:pt x="121" y="53"/>
                  </a:lnTo>
                  <a:lnTo>
                    <a:pt x="112" y="54"/>
                  </a:lnTo>
                  <a:lnTo>
                    <a:pt x="107" y="56"/>
                  </a:lnTo>
                  <a:lnTo>
                    <a:pt x="98" y="61"/>
                  </a:lnTo>
                  <a:lnTo>
                    <a:pt x="93" y="65"/>
                  </a:lnTo>
                  <a:lnTo>
                    <a:pt x="91" y="69"/>
                  </a:lnTo>
                  <a:lnTo>
                    <a:pt x="88" y="74"/>
                  </a:lnTo>
                  <a:lnTo>
                    <a:pt x="83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79" y="109"/>
                  </a:lnTo>
                  <a:lnTo>
                    <a:pt x="79" y="125"/>
                  </a:lnTo>
                  <a:lnTo>
                    <a:pt x="74" y="179"/>
                  </a:lnTo>
                  <a:lnTo>
                    <a:pt x="70" y="220"/>
                  </a:lnTo>
                  <a:lnTo>
                    <a:pt x="70" y="222"/>
                  </a:lnTo>
                  <a:lnTo>
                    <a:pt x="68" y="222"/>
                  </a:lnTo>
                  <a:lnTo>
                    <a:pt x="58" y="222"/>
                  </a:lnTo>
                  <a:lnTo>
                    <a:pt x="26" y="222"/>
                  </a:lnTo>
                  <a:lnTo>
                    <a:pt x="0" y="222"/>
                  </a:lnTo>
                  <a:lnTo>
                    <a:pt x="0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6" name="Freeform 23"/>
            <p:cNvSpPr>
              <a:spLocks noEditPoints="1"/>
            </p:cNvSpPr>
            <p:nvPr/>
          </p:nvSpPr>
          <p:spPr bwMode="auto">
            <a:xfrm>
              <a:off x="5420" y="2607"/>
              <a:ext cx="239" cy="309"/>
            </a:xfrm>
            <a:custGeom>
              <a:avLst/>
              <a:gdLst/>
              <a:ahLst/>
              <a:cxnLst>
                <a:cxn ang="0">
                  <a:pos x="46" y="241"/>
                </a:cxn>
                <a:cxn ang="0">
                  <a:pos x="74" y="243"/>
                </a:cxn>
                <a:cxn ang="0">
                  <a:pos x="81" y="255"/>
                </a:cxn>
                <a:cxn ang="0">
                  <a:pos x="90" y="258"/>
                </a:cxn>
                <a:cxn ang="0">
                  <a:pos x="107" y="260"/>
                </a:cxn>
                <a:cxn ang="0">
                  <a:pos x="135" y="251"/>
                </a:cxn>
                <a:cxn ang="0">
                  <a:pos x="146" y="239"/>
                </a:cxn>
                <a:cxn ang="0">
                  <a:pos x="151" y="209"/>
                </a:cxn>
                <a:cxn ang="0">
                  <a:pos x="153" y="190"/>
                </a:cxn>
                <a:cxn ang="0">
                  <a:pos x="135" y="207"/>
                </a:cxn>
                <a:cxn ang="0">
                  <a:pos x="120" y="218"/>
                </a:cxn>
                <a:cxn ang="0">
                  <a:pos x="84" y="225"/>
                </a:cxn>
                <a:cxn ang="0">
                  <a:pos x="63" y="223"/>
                </a:cxn>
                <a:cxn ang="0">
                  <a:pos x="19" y="193"/>
                </a:cxn>
                <a:cxn ang="0">
                  <a:pos x="2" y="151"/>
                </a:cxn>
                <a:cxn ang="0">
                  <a:pos x="2" y="105"/>
                </a:cxn>
                <a:cxn ang="0">
                  <a:pos x="28" y="37"/>
                </a:cxn>
                <a:cxn ang="0">
                  <a:pos x="48" y="18"/>
                </a:cxn>
                <a:cxn ang="0">
                  <a:pos x="104" y="0"/>
                </a:cxn>
                <a:cxn ang="0">
                  <a:pos x="139" y="9"/>
                </a:cxn>
                <a:cxn ang="0">
                  <a:pos x="150" y="14"/>
                </a:cxn>
                <a:cxn ang="0">
                  <a:pos x="169" y="33"/>
                </a:cxn>
                <a:cxn ang="0">
                  <a:pos x="171" y="7"/>
                </a:cxn>
                <a:cxn ang="0">
                  <a:pos x="213" y="5"/>
                </a:cxn>
                <a:cxn ang="0">
                  <a:pos x="237" y="10"/>
                </a:cxn>
                <a:cxn ang="0">
                  <a:pos x="223" y="181"/>
                </a:cxn>
                <a:cxn ang="0">
                  <a:pos x="220" y="204"/>
                </a:cxn>
                <a:cxn ang="0">
                  <a:pos x="215" y="241"/>
                </a:cxn>
                <a:cxn ang="0">
                  <a:pos x="208" y="260"/>
                </a:cxn>
                <a:cxn ang="0">
                  <a:pos x="199" y="273"/>
                </a:cxn>
                <a:cxn ang="0">
                  <a:pos x="165" y="297"/>
                </a:cxn>
                <a:cxn ang="0">
                  <a:pos x="148" y="304"/>
                </a:cxn>
                <a:cxn ang="0">
                  <a:pos x="102" y="309"/>
                </a:cxn>
                <a:cxn ang="0">
                  <a:pos x="53" y="304"/>
                </a:cxn>
                <a:cxn ang="0">
                  <a:pos x="23" y="292"/>
                </a:cxn>
                <a:cxn ang="0">
                  <a:pos x="2" y="248"/>
                </a:cxn>
                <a:cxn ang="0">
                  <a:pos x="2" y="241"/>
                </a:cxn>
                <a:cxn ang="0">
                  <a:pos x="74" y="125"/>
                </a:cxn>
                <a:cxn ang="0">
                  <a:pos x="83" y="153"/>
                </a:cxn>
                <a:cxn ang="0">
                  <a:pos x="97" y="167"/>
                </a:cxn>
                <a:cxn ang="0">
                  <a:pos x="113" y="169"/>
                </a:cxn>
                <a:cxn ang="0">
                  <a:pos x="141" y="156"/>
                </a:cxn>
                <a:cxn ang="0">
                  <a:pos x="150" y="146"/>
                </a:cxn>
                <a:cxn ang="0">
                  <a:pos x="158" y="112"/>
                </a:cxn>
                <a:cxn ang="0">
                  <a:pos x="157" y="84"/>
                </a:cxn>
                <a:cxn ang="0">
                  <a:pos x="146" y="63"/>
                </a:cxn>
                <a:cxn ang="0">
                  <a:pos x="132" y="56"/>
                </a:cxn>
                <a:cxn ang="0">
                  <a:pos x="113" y="56"/>
                </a:cxn>
                <a:cxn ang="0">
                  <a:pos x="90" y="69"/>
                </a:cxn>
                <a:cxn ang="0">
                  <a:pos x="77" y="91"/>
                </a:cxn>
                <a:cxn ang="0">
                  <a:pos x="74" y="118"/>
                </a:cxn>
                <a:cxn ang="0">
                  <a:pos x="74" y="114"/>
                </a:cxn>
              </a:cxnLst>
              <a:rect l="0" t="0" r="r" b="b"/>
              <a:pathLst>
                <a:path w="239" h="309">
                  <a:moveTo>
                    <a:pt x="2" y="241"/>
                  </a:moveTo>
                  <a:lnTo>
                    <a:pt x="12" y="241"/>
                  </a:lnTo>
                  <a:lnTo>
                    <a:pt x="46" y="241"/>
                  </a:lnTo>
                  <a:lnTo>
                    <a:pt x="72" y="241"/>
                  </a:lnTo>
                  <a:lnTo>
                    <a:pt x="74" y="241"/>
                  </a:lnTo>
                  <a:lnTo>
                    <a:pt x="74" y="243"/>
                  </a:lnTo>
                  <a:lnTo>
                    <a:pt x="74" y="246"/>
                  </a:lnTo>
                  <a:lnTo>
                    <a:pt x="77" y="251"/>
                  </a:lnTo>
                  <a:lnTo>
                    <a:pt x="81" y="255"/>
                  </a:lnTo>
                  <a:lnTo>
                    <a:pt x="83" y="255"/>
                  </a:lnTo>
                  <a:lnTo>
                    <a:pt x="86" y="258"/>
                  </a:lnTo>
                  <a:lnTo>
                    <a:pt x="90" y="258"/>
                  </a:lnTo>
                  <a:lnTo>
                    <a:pt x="97" y="260"/>
                  </a:lnTo>
                  <a:lnTo>
                    <a:pt x="106" y="260"/>
                  </a:lnTo>
                  <a:lnTo>
                    <a:pt x="107" y="260"/>
                  </a:lnTo>
                  <a:lnTo>
                    <a:pt x="114" y="260"/>
                  </a:lnTo>
                  <a:lnTo>
                    <a:pt x="127" y="257"/>
                  </a:lnTo>
                  <a:lnTo>
                    <a:pt x="135" y="251"/>
                  </a:lnTo>
                  <a:lnTo>
                    <a:pt x="139" y="250"/>
                  </a:lnTo>
                  <a:lnTo>
                    <a:pt x="142" y="244"/>
                  </a:lnTo>
                  <a:lnTo>
                    <a:pt x="146" y="239"/>
                  </a:lnTo>
                  <a:lnTo>
                    <a:pt x="150" y="225"/>
                  </a:lnTo>
                  <a:lnTo>
                    <a:pt x="151" y="213"/>
                  </a:lnTo>
                  <a:lnTo>
                    <a:pt x="151" y="209"/>
                  </a:lnTo>
                  <a:lnTo>
                    <a:pt x="151" y="199"/>
                  </a:lnTo>
                  <a:lnTo>
                    <a:pt x="151" y="192"/>
                  </a:lnTo>
                  <a:lnTo>
                    <a:pt x="153" y="190"/>
                  </a:lnTo>
                  <a:lnTo>
                    <a:pt x="150" y="193"/>
                  </a:lnTo>
                  <a:lnTo>
                    <a:pt x="146" y="199"/>
                  </a:lnTo>
                  <a:lnTo>
                    <a:pt x="135" y="207"/>
                  </a:lnTo>
                  <a:lnTo>
                    <a:pt x="125" y="214"/>
                  </a:lnTo>
                  <a:lnTo>
                    <a:pt x="123" y="216"/>
                  </a:lnTo>
                  <a:lnTo>
                    <a:pt x="120" y="218"/>
                  </a:lnTo>
                  <a:lnTo>
                    <a:pt x="113" y="222"/>
                  </a:lnTo>
                  <a:lnTo>
                    <a:pt x="99" y="225"/>
                  </a:lnTo>
                  <a:lnTo>
                    <a:pt x="84" y="225"/>
                  </a:lnTo>
                  <a:lnTo>
                    <a:pt x="83" y="225"/>
                  </a:lnTo>
                  <a:lnTo>
                    <a:pt x="76" y="225"/>
                  </a:lnTo>
                  <a:lnTo>
                    <a:pt x="63" y="223"/>
                  </a:lnTo>
                  <a:lnTo>
                    <a:pt x="41" y="214"/>
                  </a:lnTo>
                  <a:lnTo>
                    <a:pt x="23" y="199"/>
                  </a:lnTo>
                  <a:lnTo>
                    <a:pt x="19" y="193"/>
                  </a:lnTo>
                  <a:lnTo>
                    <a:pt x="16" y="188"/>
                  </a:lnTo>
                  <a:lnTo>
                    <a:pt x="9" y="178"/>
                  </a:lnTo>
                  <a:lnTo>
                    <a:pt x="2" y="151"/>
                  </a:lnTo>
                  <a:lnTo>
                    <a:pt x="0" y="121"/>
                  </a:lnTo>
                  <a:lnTo>
                    <a:pt x="2" y="112"/>
                  </a:lnTo>
                  <a:lnTo>
                    <a:pt x="2" y="105"/>
                  </a:lnTo>
                  <a:lnTo>
                    <a:pt x="4" y="90"/>
                  </a:lnTo>
                  <a:lnTo>
                    <a:pt x="14" y="61"/>
                  </a:lnTo>
                  <a:lnTo>
                    <a:pt x="28" y="37"/>
                  </a:lnTo>
                  <a:lnTo>
                    <a:pt x="33" y="30"/>
                  </a:lnTo>
                  <a:lnTo>
                    <a:pt x="37" y="26"/>
                  </a:lnTo>
                  <a:lnTo>
                    <a:pt x="48" y="18"/>
                  </a:lnTo>
                  <a:lnTo>
                    <a:pt x="70" y="7"/>
                  </a:lnTo>
                  <a:lnTo>
                    <a:pt x="97" y="2"/>
                  </a:lnTo>
                  <a:lnTo>
                    <a:pt x="104" y="0"/>
                  </a:lnTo>
                  <a:lnTo>
                    <a:pt x="113" y="2"/>
                  </a:lnTo>
                  <a:lnTo>
                    <a:pt x="127" y="3"/>
                  </a:lnTo>
                  <a:lnTo>
                    <a:pt x="139" y="9"/>
                  </a:lnTo>
                  <a:lnTo>
                    <a:pt x="142" y="9"/>
                  </a:lnTo>
                  <a:lnTo>
                    <a:pt x="144" y="10"/>
                  </a:lnTo>
                  <a:lnTo>
                    <a:pt x="150" y="14"/>
                  </a:lnTo>
                  <a:lnTo>
                    <a:pt x="158" y="23"/>
                  </a:lnTo>
                  <a:lnTo>
                    <a:pt x="165" y="32"/>
                  </a:lnTo>
                  <a:lnTo>
                    <a:pt x="169" y="33"/>
                  </a:lnTo>
                  <a:lnTo>
                    <a:pt x="169" y="30"/>
                  </a:lnTo>
                  <a:lnTo>
                    <a:pt x="171" y="18"/>
                  </a:lnTo>
                  <a:lnTo>
                    <a:pt x="171" y="7"/>
                  </a:lnTo>
                  <a:lnTo>
                    <a:pt x="172" y="5"/>
                  </a:lnTo>
                  <a:lnTo>
                    <a:pt x="181" y="5"/>
                  </a:lnTo>
                  <a:lnTo>
                    <a:pt x="213" y="5"/>
                  </a:lnTo>
                  <a:lnTo>
                    <a:pt x="237" y="5"/>
                  </a:lnTo>
                  <a:lnTo>
                    <a:pt x="239" y="5"/>
                  </a:lnTo>
                  <a:lnTo>
                    <a:pt x="237" y="10"/>
                  </a:lnTo>
                  <a:lnTo>
                    <a:pt x="236" y="33"/>
                  </a:lnTo>
                  <a:lnTo>
                    <a:pt x="229" y="118"/>
                  </a:lnTo>
                  <a:lnTo>
                    <a:pt x="223" y="181"/>
                  </a:lnTo>
                  <a:lnTo>
                    <a:pt x="223" y="185"/>
                  </a:lnTo>
                  <a:lnTo>
                    <a:pt x="222" y="192"/>
                  </a:lnTo>
                  <a:lnTo>
                    <a:pt x="220" y="204"/>
                  </a:lnTo>
                  <a:lnTo>
                    <a:pt x="218" y="223"/>
                  </a:lnTo>
                  <a:lnTo>
                    <a:pt x="215" y="239"/>
                  </a:lnTo>
                  <a:lnTo>
                    <a:pt x="215" y="241"/>
                  </a:lnTo>
                  <a:lnTo>
                    <a:pt x="213" y="244"/>
                  </a:lnTo>
                  <a:lnTo>
                    <a:pt x="211" y="250"/>
                  </a:lnTo>
                  <a:lnTo>
                    <a:pt x="208" y="260"/>
                  </a:lnTo>
                  <a:lnTo>
                    <a:pt x="202" y="267"/>
                  </a:lnTo>
                  <a:lnTo>
                    <a:pt x="202" y="269"/>
                  </a:lnTo>
                  <a:lnTo>
                    <a:pt x="199" y="273"/>
                  </a:lnTo>
                  <a:lnTo>
                    <a:pt x="193" y="280"/>
                  </a:lnTo>
                  <a:lnTo>
                    <a:pt x="181" y="290"/>
                  </a:lnTo>
                  <a:lnTo>
                    <a:pt x="165" y="297"/>
                  </a:lnTo>
                  <a:lnTo>
                    <a:pt x="162" y="299"/>
                  </a:lnTo>
                  <a:lnTo>
                    <a:pt x="157" y="301"/>
                  </a:lnTo>
                  <a:lnTo>
                    <a:pt x="148" y="304"/>
                  </a:lnTo>
                  <a:lnTo>
                    <a:pt x="128" y="308"/>
                  </a:lnTo>
                  <a:lnTo>
                    <a:pt x="107" y="309"/>
                  </a:lnTo>
                  <a:lnTo>
                    <a:pt x="102" y="309"/>
                  </a:lnTo>
                  <a:lnTo>
                    <a:pt x="93" y="309"/>
                  </a:lnTo>
                  <a:lnTo>
                    <a:pt x="79" y="309"/>
                  </a:lnTo>
                  <a:lnTo>
                    <a:pt x="53" y="304"/>
                  </a:lnTo>
                  <a:lnTo>
                    <a:pt x="32" y="297"/>
                  </a:lnTo>
                  <a:lnTo>
                    <a:pt x="28" y="294"/>
                  </a:lnTo>
                  <a:lnTo>
                    <a:pt x="23" y="292"/>
                  </a:lnTo>
                  <a:lnTo>
                    <a:pt x="18" y="285"/>
                  </a:lnTo>
                  <a:lnTo>
                    <a:pt x="7" y="267"/>
                  </a:lnTo>
                  <a:lnTo>
                    <a:pt x="2" y="248"/>
                  </a:lnTo>
                  <a:lnTo>
                    <a:pt x="2" y="241"/>
                  </a:lnTo>
                  <a:lnTo>
                    <a:pt x="2" y="241"/>
                  </a:lnTo>
                  <a:lnTo>
                    <a:pt x="2" y="241"/>
                  </a:lnTo>
                  <a:close/>
                  <a:moveTo>
                    <a:pt x="76" y="112"/>
                  </a:moveTo>
                  <a:lnTo>
                    <a:pt x="74" y="118"/>
                  </a:lnTo>
                  <a:lnTo>
                    <a:pt x="74" y="125"/>
                  </a:lnTo>
                  <a:lnTo>
                    <a:pt x="76" y="139"/>
                  </a:lnTo>
                  <a:lnTo>
                    <a:pt x="81" y="151"/>
                  </a:lnTo>
                  <a:lnTo>
                    <a:pt x="83" y="153"/>
                  </a:lnTo>
                  <a:lnTo>
                    <a:pt x="84" y="156"/>
                  </a:lnTo>
                  <a:lnTo>
                    <a:pt x="88" y="160"/>
                  </a:lnTo>
                  <a:lnTo>
                    <a:pt x="97" y="167"/>
                  </a:lnTo>
                  <a:lnTo>
                    <a:pt x="107" y="169"/>
                  </a:lnTo>
                  <a:lnTo>
                    <a:pt x="111" y="169"/>
                  </a:lnTo>
                  <a:lnTo>
                    <a:pt x="113" y="169"/>
                  </a:lnTo>
                  <a:lnTo>
                    <a:pt x="120" y="169"/>
                  </a:lnTo>
                  <a:lnTo>
                    <a:pt x="132" y="163"/>
                  </a:lnTo>
                  <a:lnTo>
                    <a:pt x="141" y="156"/>
                  </a:lnTo>
                  <a:lnTo>
                    <a:pt x="144" y="153"/>
                  </a:lnTo>
                  <a:lnTo>
                    <a:pt x="146" y="151"/>
                  </a:lnTo>
                  <a:lnTo>
                    <a:pt x="150" y="146"/>
                  </a:lnTo>
                  <a:lnTo>
                    <a:pt x="151" y="141"/>
                  </a:lnTo>
                  <a:lnTo>
                    <a:pt x="157" y="127"/>
                  </a:lnTo>
                  <a:lnTo>
                    <a:pt x="158" y="112"/>
                  </a:lnTo>
                  <a:lnTo>
                    <a:pt x="158" y="109"/>
                  </a:lnTo>
                  <a:lnTo>
                    <a:pt x="158" y="100"/>
                  </a:lnTo>
                  <a:lnTo>
                    <a:pt x="157" y="84"/>
                  </a:lnTo>
                  <a:lnTo>
                    <a:pt x="153" y="72"/>
                  </a:lnTo>
                  <a:lnTo>
                    <a:pt x="153" y="69"/>
                  </a:lnTo>
                  <a:lnTo>
                    <a:pt x="146" y="63"/>
                  </a:lnTo>
                  <a:lnTo>
                    <a:pt x="142" y="60"/>
                  </a:lnTo>
                  <a:lnTo>
                    <a:pt x="137" y="58"/>
                  </a:lnTo>
                  <a:lnTo>
                    <a:pt x="132" y="56"/>
                  </a:lnTo>
                  <a:lnTo>
                    <a:pt x="125" y="56"/>
                  </a:lnTo>
                  <a:lnTo>
                    <a:pt x="123" y="54"/>
                  </a:lnTo>
                  <a:lnTo>
                    <a:pt x="113" y="56"/>
                  </a:lnTo>
                  <a:lnTo>
                    <a:pt x="100" y="60"/>
                  </a:lnTo>
                  <a:lnTo>
                    <a:pt x="92" y="67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7"/>
                  </a:lnTo>
                  <a:lnTo>
                    <a:pt x="77" y="91"/>
                  </a:lnTo>
                  <a:lnTo>
                    <a:pt x="76" y="109"/>
                  </a:lnTo>
                  <a:lnTo>
                    <a:pt x="76" y="112"/>
                  </a:lnTo>
                  <a:lnTo>
                    <a:pt x="74" y="118"/>
                  </a:lnTo>
                  <a:lnTo>
                    <a:pt x="74" y="121"/>
                  </a:lnTo>
                  <a:lnTo>
                    <a:pt x="74" y="120"/>
                  </a:lnTo>
                  <a:lnTo>
                    <a:pt x="74" y="114"/>
                  </a:lnTo>
                  <a:lnTo>
                    <a:pt x="76" y="112"/>
                  </a:lnTo>
                  <a:lnTo>
                    <a:pt x="76" y="11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7" name="Freeform 24"/>
            <p:cNvSpPr>
              <a:spLocks/>
            </p:cNvSpPr>
            <p:nvPr/>
          </p:nvSpPr>
          <p:spPr bwMode="auto">
            <a:xfrm>
              <a:off x="3381" y="2982"/>
              <a:ext cx="132" cy="156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0" y="154"/>
                </a:cxn>
                <a:cxn ang="0">
                  <a:pos x="5" y="133"/>
                </a:cxn>
                <a:cxn ang="0">
                  <a:pos x="23" y="59"/>
                </a:cxn>
                <a:cxn ang="0">
                  <a:pos x="35" y="3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51" y="0"/>
                </a:cxn>
                <a:cxn ang="0">
                  <a:pos x="95" y="0"/>
                </a:cxn>
                <a:cxn ang="0">
                  <a:pos x="128" y="0"/>
                </a:cxn>
                <a:cxn ang="0">
                  <a:pos x="132" y="0"/>
                </a:cxn>
                <a:cxn ang="0">
                  <a:pos x="130" y="3"/>
                </a:cxn>
                <a:cxn ang="0">
                  <a:pos x="128" y="12"/>
                </a:cxn>
                <a:cxn ang="0">
                  <a:pos x="126" y="19"/>
                </a:cxn>
                <a:cxn ang="0">
                  <a:pos x="126" y="19"/>
                </a:cxn>
                <a:cxn ang="0">
                  <a:pos x="125" y="19"/>
                </a:cxn>
                <a:cxn ang="0">
                  <a:pos x="114" y="19"/>
                </a:cxn>
                <a:cxn ang="0">
                  <a:pos x="79" y="19"/>
                </a:cxn>
                <a:cxn ang="0">
                  <a:pos x="52" y="19"/>
                </a:cxn>
                <a:cxn ang="0">
                  <a:pos x="52" y="19"/>
                </a:cxn>
                <a:cxn ang="0">
                  <a:pos x="51" y="28"/>
                </a:cxn>
                <a:cxn ang="0">
                  <a:pos x="45" y="49"/>
                </a:cxn>
                <a:cxn ang="0">
                  <a:pos x="42" y="66"/>
                </a:cxn>
                <a:cxn ang="0">
                  <a:pos x="42" y="66"/>
                </a:cxn>
                <a:cxn ang="0">
                  <a:pos x="52" y="66"/>
                </a:cxn>
                <a:cxn ang="0">
                  <a:pos x="86" y="66"/>
                </a:cxn>
                <a:cxn ang="0">
                  <a:pos x="112" y="66"/>
                </a:cxn>
                <a:cxn ang="0">
                  <a:pos x="114" y="66"/>
                </a:cxn>
                <a:cxn ang="0">
                  <a:pos x="112" y="70"/>
                </a:cxn>
                <a:cxn ang="0">
                  <a:pos x="110" y="79"/>
                </a:cxn>
                <a:cxn ang="0">
                  <a:pos x="109" y="86"/>
                </a:cxn>
                <a:cxn ang="0">
                  <a:pos x="109" y="86"/>
                </a:cxn>
                <a:cxn ang="0">
                  <a:pos x="107" y="86"/>
                </a:cxn>
                <a:cxn ang="0">
                  <a:pos x="96" y="86"/>
                </a:cxn>
                <a:cxn ang="0">
                  <a:pos x="63" y="86"/>
                </a:cxn>
                <a:cxn ang="0">
                  <a:pos x="37" y="86"/>
                </a:cxn>
                <a:cxn ang="0">
                  <a:pos x="37" y="86"/>
                </a:cxn>
                <a:cxn ang="0">
                  <a:pos x="33" y="94"/>
                </a:cxn>
                <a:cxn ang="0">
                  <a:pos x="28" y="119"/>
                </a:cxn>
                <a:cxn ang="0">
                  <a:pos x="24" y="138"/>
                </a:cxn>
                <a:cxn ang="0">
                  <a:pos x="24" y="138"/>
                </a:cxn>
                <a:cxn ang="0">
                  <a:pos x="37" y="138"/>
                </a:cxn>
                <a:cxn ang="0">
                  <a:pos x="74" y="138"/>
                </a:cxn>
                <a:cxn ang="0">
                  <a:pos x="103" y="138"/>
                </a:cxn>
                <a:cxn ang="0">
                  <a:pos x="105" y="138"/>
                </a:cxn>
                <a:cxn ang="0">
                  <a:pos x="103" y="142"/>
                </a:cxn>
                <a:cxn ang="0">
                  <a:pos x="102" y="151"/>
                </a:cxn>
                <a:cxn ang="0">
                  <a:pos x="100" y="156"/>
                </a:cxn>
                <a:cxn ang="0">
                  <a:pos x="100" y="156"/>
                </a:cxn>
                <a:cxn ang="0">
                  <a:pos x="96" y="156"/>
                </a:cxn>
                <a:cxn ang="0">
                  <a:pos x="84" y="156"/>
                </a:cxn>
                <a:cxn ang="0">
                  <a:pos x="37" y="156"/>
                </a:cxn>
                <a:cxn ang="0">
                  <a:pos x="1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132" h="156">
                  <a:moveTo>
                    <a:pt x="0" y="156"/>
                  </a:moveTo>
                  <a:lnTo>
                    <a:pt x="0" y="154"/>
                  </a:lnTo>
                  <a:lnTo>
                    <a:pt x="5" y="133"/>
                  </a:lnTo>
                  <a:lnTo>
                    <a:pt x="23" y="59"/>
                  </a:lnTo>
                  <a:lnTo>
                    <a:pt x="35" y="3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51" y="0"/>
                  </a:lnTo>
                  <a:lnTo>
                    <a:pt x="95" y="0"/>
                  </a:lnTo>
                  <a:lnTo>
                    <a:pt x="128" y="0"/>
                  </a:lnTo>
                  <a:lnTo>
                    <a:pt x="132" y="0"/>
                  </a:lnTo>
                  <a:lnTo>
                    <a:pt x="130" y="3"/>
                  </a:lnTo>
                  <a:lnTo>
                    <a:pt x="128" y="12"/>
                  </a:lnTo>
                  <a:lnTo>
                    <a:pt x="126" y="19"/>
                  </a:lnTo>
                  <a:lnTo>
                    <a:pt x="126" y="19"/>
                  </a:lnTo>
                  <a:lnTo>
                    <a:pt x="125" y="19"/>
                  </a:lnTo>
                  <a:lnTo>
                    <a:pt x="114" y="19"/>
                  </a:lnTo>
                  <a:lnTo>
                    <a:pt x="79" y="19"/>
                  </a:lnTo>
                  <a:lnTo>
                    <a:pt x="52" y="19"/>
                  </a:lnTo>
                  <a:lnTo>
                    <a:pt x="52" y="19"/>
                  </a:lnTo>
                  <a:lnTo>
                    <a:pt x="51" y="28"/>
                  </a:lnTo>
                  <a:lnTo>
                    <a:pt x="45" y="49"/>
                  </a:lnTo>
                  <a:lnTo>
                    <a:pt x="42" y="66"/>
                  </a:lnTo>
                  <a:lnTo>
                    <a:pt x="42" y="66"/>
                  </a:lnTo>
                  <a:lnTo>
                    <a:pt x="52" y="66"/>
                  </a:lnTo>
                  <a:lnTo>
                    <a:pt x="86" y="66"/>
                  </a:lnTo>
                  <a:lnTo>
                    <a:pt x="112" y="66"/>
                  </a:lnTo>
                  <a:lnTo>
                    <a:pt x="114" y="66"/>
                  </a:lnTo>
                  <a:lnTo>
                    <a:pt x="112" y="70"/>
                  </a:lnTo>
                  <a:lnTo>
                    <a:pt x="110" y="79"/>
                  </a:lnTo>
                  <a:lnTo>
                    <a:pt x="109" y="86"/>
                  </a:lnTo>
                  <a:lnTo>
                    <a:pt x="109" y="86"/>
                  </a:lnTo>
                  <a:lnTo>
                    <a:pt x="107" y="86"/>
                  </a:lnTo>
                  <a:lnTo>
                    <a:pt x="96" y="86"/>
                  </a:lnTo>
                  <a:lnTo>
                    <a:pt x="63" y="86"/>
                  </a:lnTo>
                  <a:lnTo>
                    <a:pt x="37" y="86"/>
                  </a:lnTo>
                  <a:lnTo>
                    <a:pt x="37" y="86"/>
                  </a:lnTo>
                  <a:lnTo>
                    <a:pt x="33" y="94"/>
                  </a:lnTo>
                  <a:lnTo>
                    <a:pt x="28" y="119"/>
                  </a:lnTo>
                  <a:lnTo>
                    <a:pt x="24" y="138"/>
                  </a:lnTo>
                  <a:lnTo>
                    <a:pt x="24" y="138"/>
                  </a:lnTo>
                  <a:lnTo>
                    <a:pt x="37" y="138"/>
                  </a:lnTo>
                  <a:lnTo>
                    <a:pt x="74" y="138"/>
                  </a:lnTo>
                  <a:lnTo>
                    <a:pt x="103" y="138"/>
                  </a:lnTo>
                  <a:lnTo>
                    <a:pt x="105" y="138"/>
                  </a:lnTo>
                  <a:lnTo>
                    <a:pt x="103" y="142"/>
                  </a:lnTo>
                  <a:lnTo>
                    <a:pt x="102" y="151"/>
                  </a:lnTo>
                  <a:lnTo>
                    <a:pt x="100" y="156"/>
                  </a:lnTo>
                  <a:lnTo>
                    <a:pt x="100" y="156"/>
                  </a:lnTo>
                  <a:lnTo>
                    <a:pt x="96" y="156"/>
                  </a:lnTo>
                  <a:lnTo>
                    <a:pt x="84" y="156"/>
                  </a:lnTo>
                  <a:lnTo>
                    <a:pt x="37" y="156"/>
                  </a:lnTo>
                  <a:lnTo>
                    <a:pt x="1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8" name="Freeform 25"/>
            <p:cNvSpPr>
              <a:spLocks/>
            </p:cNvSpPr>
            <p:nvPr/>
          </p:nvSpPr>
          <p:spPr bwMode="auto">
            <a:xfrm>
              <a:off x="3507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8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3" y="70"/>
                </a:cxn>
                <a:cxn ang="0">
                  <a:pos x="90" y="42"/>
                </a:cxn>
                <a:cxn ang="0">
                  <a:pos x="90" y="37"/>
                </a:cxn>
                <a:cxn ang="0">
                  <a:pos x="92" y="33"/>
                </a:cxn>
                <a:cxn ang="0">
                  <a:pos x="92" y="30"/>
                </a:cxn>
                <a:cxn ang="0">
                  <a:pos x="88" y="23"/>
                </a:cxn>
                <a:cxn ang="0">
                  <a:pos x="85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2" y="21"/>
                </a:cxn>
                <a:cxn ang="0">
                  <a:pos x="48" y="28"/>
                </a:cxn>
                <a:cxn ang="0">
                  <a:pos x="42" y="35"/>
                </a:cxn>
                <a:cxn ang="0">
                  <a:pos x="34" y="58"/>
                </a:cxn>
                <a:cxn ang="0">
                  <a:pos x="30" y="69"/>
                </a:cxn>
                <a:cxn ang="0">
                  <a:pos x="20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2" y="30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9" name="Freeform 26"/>
            <p:cNvSpPr>
              <a:spLocks noEditPoints="1"/>
            </p:cNvSpPr>
            <p:nvPr/>
          </p:nvSpPr>
          <p:spPr bwMode="auto">
            <a:xfrm>
              <a:off x="3627" y="3020"/>
              <a:ext cx="126" cy="165"/>
            </a:xfrm>
            <a:custGeom>
              <a:avLst/>
              <a:gdLst/>
              <a:ahLst/>
              <a:cxnLst>
                <a:cxn ang="0">
                  <a:pos x="54" y="21"/>
                </a:cxn>
                <a:cxn ang="0">
                  <a:pos x="39" y="34"/>
                </a:cxn>
                <a:cxn ang="0">
                  <a:pos x="30" y="55"/>
                </a:cxn>
                <a:cxn ang="0">
                  <a:pos x="28" y="78"/>
                </a:cxn>
                <a:cxn ang="0">
                  <a:pos x="33" y="97"/>
                </a:cxn>
                <a:cxn ang="0">
                  <a:pos x="40" y="102"/>
                </a:cxn>
                <a:cxn ang="0">
                  <a:pos x="54" y="104"/>
                </a:cxn>
                <a:cxn ang="0">
                  <a:pos x="74" y="99"/>
                </a:cxn>
                <a:cxn ang="0">
                  <a:pos x="88" y="81"/>
                </a:cxn>
                <a:cxn ang="0">
                  <a:pos x="97" y="48"/>
                </a:cxn>
                <a:cxn ang="0">
                  <a:pos x="91" y="30"/>
                </a:cxn>
                <a:cxn ang="0">
                  <a:pos x="81" y="21"/>
                </a:cxn>
                <a:cxn ang="0">
                  <a:pos x="65" y="18"/>
                </a:cxn>
                <a:cxn ang="0">
                  <a:pos x="68" y="18"/>
                </a:cxn>
                <a:cxn ang="0">
                  <a:pos x="2" y="130"/>
                </a:cxn>
                <a:cxn ang="0">
                  <a:pos x="19" y="130"/>
                </a:cxn>
                <a:cxn ang="0">
                  <a:pos x="19" y="134"/>
                </a:cxn>
                <a:cxn ang="0">
                  <a:pos x="24" y="144"/>
                </a:cxn>
                <a:cxn ang="0">
                  <a:pos x="35" y="150"/>
                </a:cxn>
                <a:cxn ang="0">
                  <a:pos x="46" y="150"/>
                </a:cxn>
                <a:cxn ang="0">
                  <a:pos x="68" y="143"/>
                </a:cxn>
                <a:cxn ang="0">
                  <a:pos x="77" y="130"/>
                </a:cxn>
                <a:cxn ang="0">
                  <a:pos x="82" y="107"/>
                </a:cxn>
                <a:cxn ang="0">
                  <a:pos x="70" y="116"/>
                </a:cxn>
                <a:cxn ang="0">
                  <a:pos x="65" y="120"/>
                </a:cxn>
                <a:cxn ang="0">
                  <a:pos x="51" y="120"/>
                </a:cxn>
                <a:cxn ang="0">
                  <a:pos x="30" y="116"/>
                </a:cxn>
                <a:cxn ang="0">
                  <a:pos x="16" y="106"/>
                </a:cxn>
                <a:cxn ang="0">
                  <a:pos x="7" y="78"/>
                </a:cxn>
                <a:cxn ang="0">
                  <a:pos x="9" y="58"/>
                </a:cxn>
                <a:cxn ang="0">
                  <a:pos x="26" y="21"/>
                </a:cxn>
                <a:cxn ang="0">
                  <a:pos x="47" y="5"/>
                </a:cxn>
                <a:cxn ang="0">
                  <a:pos x="74" y="2"/>
                </a:cxn>
                <a:cxn ang="0">
                  <a:pos x="89" y="7"/>
                </a:cxn>
                <a:cxn ang="0">
                  <a:pos x="100" y="20"/>
                </a:cxn>
                <a:cxn ang="0">
                  <a:pos x="105" y="13"/>
                </a:cxn>
                <a:cxn ang="0">
                  <a:pos x="109" y="5"/>
                </a:cxn>
                <a:cxn ang="0">
                  <a:pos x="126" y="5"/>
                </a:cxn>
                <a:cxn ang="0">
                  <a:pos x="109" y="79"/>
                </a:cxn>
                <a:cxn ang="0">
                  <a:pos x="98" y="125"/>
                </a:cxn>
                <a:cxn ang="0">
                  <a:pos x="82" y="153"/>
                </a:cxn>
                <a:cxn ang="0">
                  <a:pos x="72" y="160"/>
                </a:cxn>
                <a:cxn ang="0">
                  <a:pos x="44" y="165"/>
                </a:cxn>
                <a:cxn ang="0">
                  <a:pos x="23" y="164"/>
                </a:cxn>
                <a:cxn ang="0">
                  <a:pos x="9" y="155"/>
                </a:cxn>
                <a:cxn ang="0">
                  <a:pos x="0" y="134"/>
                </a:cxn>
                <a:cxn ang="0">
                  <a:pos x="0" y="130"/>
                </a:cxn>
              </a:cxnLst>
              <a:rect l="0" t="0" r="r" b="b"/>
              <a:pathLst>
                <a:path w="126" h="165">
                  <a:moveTo>
                    <a:pt x="68" y="18"/>
                  </a:moveTo>
                  <a:lnTo>
                    <a:pt x="60" y="20"/>
                  </a:lnTo>
                  <a:lnTo>
                    <a:pt x="54" y="21"/>
                  </a:lnTo>
                  <a:lnTo>
                    <a:pt x="49" y="25"/>
                  </a:lnTo>
                  <a:lnTo>
                    <a:pt x="40" y="32"/>
                  </a:lnTo>
                  <a:lnTo>
                    <a:pt x="39" y="34"/>
                  </a:lnTo>
                  <a:lnTo>
                    <a:pt x="37" y="37"/>
                  </a:lnTo>
                  <a:lnTo>
                    <a:pt x="33" y="42"/>
                  </a:lnTo>
                  <a:lnTo>
                    <a:pt x="30" y="55"/>
                  </a:lnTo>
                  <a:lnTo>
                    <a:pt x="28" y="71"/>
                  </a:lnTo>
                  <a:lnTo>
                    <a:pt x="28" y="74"/>
                  </a:lnTo>
                  <a:lnTo>
                    <a:pt x="28" y="78"/>
                  </a:lnTo>
                  <a:lnTo>
                    <a:pt x="28" y="81"/>
                  </a:lnTo>
                  <a:lnTo>
                    <a:pt x="30" y="90"/>
                  </a:lnTo>
                  <a:lnTo>
                    <a:pt x="33" y="97"/>
                  </a:lnTo>
                  <a:lnTo>
                    <a:pt x="35" y="97"/>
                  </a:lnTo>
                  <a:lnTo>
                    <a:pt x="37" y="100"/>
                  </a:lnTo>
                  <a:lnTo>
                    <a:pt x="40" y="102"/>
                  </a:lnTo>
                  <a:lnTo>
                    <a:pt x="44" y="104"/>
                  </a:lnTo>
                  <a:lnTo>
                    <a:pt x="51" y="104"/>
                  </a:lnTo>
                  <a:lnTo>
                    <a:pt x="54" y="104"/>
                  </a:lnTo>
                  <a:lnTo>
                    <a:pt x="56" y="104"/>
                  </a:lnTo>
                  <a:lnTo>
                    <a:pt x="63" y="104"/>
                  </a:lnTo>
                  <a:lnTo>
                    <a:pt x="74" y="99"/>
                  </a:lnTo>
                  <a:lnTo>
                    <a:pt x="81" y="92"/>
                  </a:lnTo>
                  <a:lnTo>
                    <a:pt x="84" y="88"/>
                  </a:lnTo>
                  <a:lnTo>
                    <a:pt x="88" y="81"/>
                  </a:lnTo>
                  <a:lnTo>
                    <a:pt x="93" y="67"/>
                  </a:lnTo>
                  <a:lnTo>
                    <a:pt x="95" y="53"/>
                  </a:lnTo>
                  <a:lnTo>
                    <a:pt x="97" y="48"/>
                  </a:lnTo>
                  <a:lnTo>
                    <a:pt x="95" y="41"/>
                  </a:lnTo>
                  <a:lnTo>
                    <a:pt x="95" y="37"/>
                  </a:lnTo>
                  <a:lnTo>
                    <a:pt x="91" y="30"/>
                  </a:lnTo>
                  <a:lnTo>
                    <a:pt x="89" y="25"/>
                  </a:lnTo>
                  <a:lnTo>
                    <a:pt x="84" y="23"/>
                  </a:lnTo>
                  <a:lnTo>
                    <a:pt x="81" y="21"/>
                  </a:lnTo>
                  <a:lnTo>
                    <a:pt x="74" y="20"/>
                  </a:lnTo>
                  <a:lnTo>
                    <a:pt x="68" y="18"/>
                  </a:lnTo>
                  <a:lnTo>
                    <a:pt x="65" y="18"/>
                  </a:lnTo>
                  <a:lnTo>
                    <a:pt x="63" y="18"/>
                  </a:lnTo>
                  <a:lnTo>
                    <a:pt x="67" y="18"/>
                  </a:lnTo>
                  <a:lnTo>
                    <a:pt x="68" y="18"/>
                  </a:lnTo>
                  <a:lnTo>
                    <a:pt x="68" y="18"/>
                  </a:lnTo>
                  <a:close/>
                  <a:moveTo>
                    <a:pt x="0" y="130"/>
                  </a:moveTo>
                  <a:lnTo>
                    <a:pt x="2" y="130"/>
                  </a:lnTo>
                  <a:lnTo>
                    <a:pt x="10" y="130"/>
                  </a:lnTo>
                  <a:lnTo>
                    <a:pt x="17" y="130"/>
                  </a:lnTo>
                  <a:lnTo>
                    <a:pt x="19" y="130"/>
                  </a:lnTo>
                  <a:lnTo>
                    <a:pt x="19" y="132"/>
                  </a:lnTo>
                  <a:lnTo>
                    <a:pt x="19" y="132"/>
                  </a:lnTo>
                  <a:lnTo>
                    <a:pt x="19" y="134"/>
                  </a:lnTo>
                  <a:lnTo>
                    <a:pt x="19" y="137"/>
                  </a:lnTo>
                  <a:lnTo>
                    <a:pt x="21" y="141"/>
                  </a:lnTo>
                  <a:lnTo>
                    <a:pt x="24" y="144"/>
                  </a:lnTo>
                  <a:lnTo>
                    <a:pt x="26" y="144"/>
                  </a:lnTo>
                  <a:lnTo>
                    <a:pt x="31" y="148"/>
                  </a:lnTo>
                  <a:lnTo>
                    <a:pt x="35" y="150"/>
                  </a:lnTo>
                  <a:lnTo>
                    <a:pt x="42" y="150"/>
                  </a:lnTo>
                  <a:lnTo>
                    <a:pt x="44" y="150"/>
                  </a:lnTo>
                  <a:lnTo>
                    <a:pt x="46" y="150"/>
                  </a:lnTo>
                  <a:lnTo>
                    <a:pt x="51" y="150"/>
                  </a:lnTo>
                  <a:lnTo>
                    <a:pt x="61" y="148"/>
                  </a:lnTo>
                  <a:lnTo>
                    <a:pt x="68" y="143"/>
                  </a:lnTo>
                  <a:lnTo>
                    <a:pt x="70" y="141"/>
                  </a:lnTo>
                  <a:lnTo>
                    <a:pt x="74" y="136"/>
                  </a:lnTo>
                  <a:lnTo>
                    <a:pt x="77" y="130"/>
                  </a:lnTo>
                  <a:lnTo>
                    <a:pt x="81" y="118"/>
                  </a:lnTo>
                  <a:lnTo>
                    <a:pt x="84" y="106"/>
                  </a:lnTo>
                  <a:lnTo>
                    <a:pt x="82" y="107"/>
                  </a:lnTo>
                  <a:lnTo>
                    <a:pt x="81" y="111"/>
                  </a:lnTo>
                  <a:lnTo>
                    <a:pt x="75" y="115"/>
                  </a:lnTo>
                  <a:lnTo>
                    <a:pt x="70" y="116"/>
                  </a:lnTo>
                  <a:lnTo>
                    <a:pt x="70" y="116"/>
                  </a:lnTo>
                  <a:lnTo>
                    <a:pt x="68" y="118"/>
                  </a:lnTo>
                  <a:lnTo>
                    <a:pt x="65" y="120"/>
                  </a:lnTo>
                  <a:lnTo>
                    <a:pt x="58" y="120"/>
                  </a:lnTo>
                  <a:lnTo>
                    <a:pt x="51" y="120"/>
                  </a:lnTo>
                  <a:lnTo>
                    <a:pt x="51" y="120"/>
                  </a:lnTo>
                  <a:lnTo>
                    <a:pt x="47" y="120"/>
                  </a:lnTo>
                  <a:lnTo>
                    <a:pt x="40" y="120"/>
                  </a:lnTo>
                  <a:lnTo>
                    <a:pt x="30" y="116"/>
                  </a:lnTo>
                  <a:lnTo>
                    <a:pt x="21" y="111"/>
                  </a:lnTo>
                  <a:lnTo>
                    <a:pt x="19" y="107"/>
                  </a:lnTo>
                  <a:lnTo>
                    <a:pt x="16" y="106"/>
                  </a:lnTo>
                  <a:lnTo>
                    <a:pt x="12" y="102"/>
                  </a:lnTo>
                  <a:lnTo>
                    <a:pt x="9" y="90"/>
                  </a:lnTo>
                  <a:lnTo>
                    <a:pt x="7" y="78"/>
                  </a:lnTo>
                  <a:lnTo>
                    <a:pt x="7" y="72"/>
                  </a:lnTo>
                  <a:lnTo>
                    <a:pt x="7" y="69"/>
                  </a:lnTo>
                  <a:lnTo>
                    <a:pt x="9" y="58"/>
                  </a:lnTo>
                  <a:lnTo>
                    <a:pt x="14" y="41"/>
                  </a:lnTo>
                  <a:lnTo>
                    <a:pt x="23" y="27"/>
                  </a:lnTo>
                  <a:lnTo>
                    <a:pt x="26" y="21"/>
                  </a:lnTo>
                  <a:lnTo>
                    <a:pt x="28" y="20"/>
                  </a:lnTo>
                  <a:lnTo>
                    <a:pt x="33" y="13"/>
                  </a:lnTo>
                  <a:lnTo>
                    <a:pt x="47" y="5"/>
                  </a:lnTo>
                  <a:lnTo>
                    <a:pt x="63" y="2"/>
                  </a:lnTo>
                  <a:lnTo>
                    <a:pt x="68" y="0"/>
                  </a:lnTo>
                  <a:lnTo>
                    <a:pt x="74" y="2"/>
                  </a:lnTo>
                  <a:lnTo>
                    <a:pt x="77" y="2"/>
                  </a:lnTo>
                  <a:lnTo>
                    <a:pt x="84" y="5"/>
                  </a:lnTo>
                  <a:lnTo>
                    <a:pt x="89" y="7"/>
                  </a:lnTo>
                  <a:lnTo>
                    <a:pt x="93" y="11"/>
                  </a:lnTo>
                  <a:lnTo>
                    <a:pt x="97" y="14"/>
                  </a:lnTo>
                  <a:lnTo>
                    <a:pt x="100" y="20"/>
                  </a:lnTo>
                  <a:lnTo>
                    <a:pt x="104" y="23"/>
                  </a:lnTo>
                  <a:lnTo>
                    <a:pt x="104" y="21"/>
                  </a:lnTo>
                  <a:lnTo>
                    <a:pt x="105" y="13"/>
                  </a:lnTo>
                  <a:lnTo>
                    <a:pt x="105" y="7"/>
                  </a:lnTo>
                  <a:lnTo>
                    <a:pt x="107" y="5"/>
                  </a:lnTo>
                  <a:lnTo>
                    <a:pt x="109" y="5"/>
                  </a:lnTo>
                  <a:lnTo>
                    <a:pt x="118" y="5"/>
                  </a:lnTo>
                  <a:lnTo>
                    <a:pt x="125" y="5"/>
                  </a:lnTo>
                  <a:lnTo>
                    <a:pt x="126" y="5"/>
                  </a:lnTo>
                  <a:lnTo>
                    <a:pt x="125" y="9"/>
                  </a:lnTo>
                  <a:lnTo>
                    <a:pt x="121" y="25"/>
                  </a:lnTo>
                  <a:lnTo>
                    <a:pt x="109" y="79"/>
                  </a:lnTo>
                  <a:lnTo>
                    <a:pt x="100" y="120"/>
                  </a:lnTo>
                  <a:lnTo>
                    <a:pt x="100" y="122"/>
                  </a:lnTo>
                  <a:lnTo>
                    <a:pt x="98" y="125"/>
                  </a:lnTo>
                  <a:lnTo>
                    <a:pt x="97" y="132"/>
                  </a:lnTo>
                  <a:lnTo>
                    <a:pt x="89" y="144"/>
                  </a:lnTo>
                  <a:lnTo>
                    <a:pt x="82" y="153"/>
                  </a:lnTo>
                  <a:lnTo>
                    <a:pt x="81" y="155"/>
                  </a:lnTo>
                  <a:lnTo>
                    <a:pt x="77" y="157"/>
                  </a:lnTo>
                  <a:lnTo>
                    <a:pt x="72" y="160"/>
                  </a:lnTo>
                  <a:lnTo>
                    <a:pt x="61" y="164"/>
                  </a:lnTo>
                  <a:lnTo>
                    <a:pt x="47" y="165"/>
                  </a:lnTo>
                  <a:lnTo>
                    <a:pt x="44" y="165"/>
                  </a:lnTo>
                  <a:lnTo>
                    <a:pt x="40" y="165"/>
                  </a:lnTo>
                  <a:lnTo>
                    <a:pt x="33" y="165"/>
                  </a:lnTo>
                  <a:lnTo>
                    <a:pt x="23" y="164"/>
                  </a:lnTo>
                  <a:lnTo>
                    <a:pt x="14" y="158"/>
                  </a:lnTo>
                  <a:lnTo>
                    <a:pt x="12" y="157"/>
                  </a:lnTo>
                  <a:lnTo>
                    <a:pt x="9" y="155"/>
                  </a:lnTo>
                  <a:lnTo>
                    <a:pt x="5" y="151"/>
                  </a:lnTo>
                  <a:lnTo>
                    <a:pt x="2" y="144"/>
                  </a:lnTo>
                  <a:lnTo>
                    <a:pt x="0" y="134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0" name="Freeform 27"/>
            <p:cNvSpPr>
              <a:spLocks noEditPoints="1"/>
            </p:cNvSpPr>
            <p:nvPr/>
          </p:nvSpPr>
          <p:spPr bwMode="auto">
            <a:xfrm>
              <a:off x="3757" y="2982"/>
              <a:ext cx="54" cy="156"/>
            </a:xfrm>
            <a:custGeom>
              <a:avLst/>
              <a:gdLst/>
              <a:ahLst/>
              <a:cxnLst>
                <a:cxn ang="0">
                  <a:pos x="32" y="22"/>
                </a:cxn>
                <a:cxn ang="0">
                  <a:pos x="32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9" y="0"/>
                </a:cxn>
                <a:cxn ang="0">
                  <a:pos x="47" y="0"/>
                </a:cxn>
                <a:cxn ang="0">
                  <a:pos x="53" y="0"/>
                </a:cxn>
                <a:cxn ang="0">
                  <a:pos x="54" y="0"/>
                </a:cxn>
                <a:cxn ang="0">
                  <a:pos x="53" y="5"/>
                </a:cxn>
                <a:cxn ang="0">
                  <a:pos x="51" y="15"/>
                </a:cxn>
                <a:cxn ang="0">
                  <a:pos x="49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46" y="22"/>
                </a:cxn>
                <a:cxn ang="0">
                  <a:pos x="37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6" y="87"/>
                </a:cxn>
                <a:cxn ang="0">
                  <a:pos x="25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6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8" y="156"/>
                </a:cxn>
                <a:cxn ang="0">
                  <a:pos x="16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4" h="156">
                  <a:moveTo>
                    <a:pt x="32" y="22"/>
                  </a:moveTo>
                  <a:lnTo>
                    <a:pt x="32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9" y="0"/>
                  </a:lnTo>
                  <a:lnTo>
                    <a:pt x="47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53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6" y="22"/>
                  </a:lnTo>
                  <a:lnTo>
                    <a:pt x="37" y="22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2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5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6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8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1" name="Freeform 28"/>
            <p:cNvSpPr>
              <a:spLocks/>
            </p:cNvSpPr>
            <p:nvPr/>
          </p:nvSpPr>
          <p:spPr bwMode="auto">
            <a:xfrm>
              <a:off x="3806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7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5" y="70"/>
                </a:cxn>
                <a:cxn ang="0">
                  <a:pos x="92" y="42"/>
                </a:cxn>
                <a:cxn ang="0">
                  <a:pos x="92" y="37"/>
                </a:cxn>
                <a:cxn ang="0">
                  <a:pos x="92" y="33"/>
                </a:cxn>
                <a:cxn ang="0">
                  <a:pos x="93" y="30"/>
                </a:cxn>
                <a:cxn ang="0">
                  <a:pos x="90" y="25"/>
                </a:cxn>
                <a:cxn ang="0">
                  <a:pos x="88" y="21"/>
                </a:cxn>
                <a:cxn ang="0">
                  <a:pos x="81" y="19"/>
                </a:cxn>
                <a:cxn ang="0">
                  <a:pos x="76" y="19"/>
                </a:cxn>
                <a:cxn ang="0">
                  <a:pos x="67" y="19"/>
                </a:cxn>
                <a:cxn ang="0">
                  <a:pos x="53" y="25"/>
                </a:cxn>
                <a:cxn ang="0">
                  <a:pos x="46" y="32"/>
                </a:cxn>
                <a:cxn ang="0">
                  <a:pos x="37" y="46"/>
                </a:cxn>
                <a:cxn ang="0">
                  <a:pos x="34" y="60"/>
                </a:cxn>
                <a:cxn ang="0">
                  <a:pos x="25" y="95"/>
                </a:cxn>
                <a:cxn ang="0">
                  <a:pos x="19" y="116"/>
                </a:cxn>
                <a:cxn ang="0">
                  <a:pos x="16" y="116"/>
                </a:cxn>
                <a:cxn ang="0">
                  <a:pos x="0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2" name="Freeform 29"/>
            <p:cNvSpPr>
              <a:spLocks noEditPoints="1"/>
            </p:cNvSpPr>
            <p:nvPr/>
          </p:nvSpPr>
          <p:spPr bwMode="auto">
            <a:xfrm>
              <a:off x="3933" y="3020"/>
              <a:ext cx="105" cy="123"/>
            </a:xfrm>
            <a:custGeom>
              <a:avLst/>
              <a:gdLst/>
              <a:ahLst/>
              <a:cxnLst>
                <a:cxn ang="0">
                  <a:pos x="31" y="51"/>
                </a:cxn>
                <a:cxn ang="0">
                  <a:pos x="84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2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1" y="20"/>
                </a:cxn>
                <a:cxn ang="0">
                  <a:pos x="54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6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6" y="85"/>
                </a:cxn>
                <a:cxn ang="0">
                  <a:pos x="89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7" y="123"/>
                </a:cxn>
                <a:cxn ang="0">
                  <a:pos x="42" y="123"/>
                </a:cxn>
                <a:cxn ang="0">
                  <a:pos x="23" y="120"/>
                </a:cxn>
                <a:cxn ang="0">
                  <a:pos x="12" y="109"/>
                </a:cxn>
                <a:cxn ang="0">
                  <a:pos x="5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5" y="41"/>
                </a:cxn>
                <a:cxn ang="0">
                  <a:pos x="17" y="21"/>
                </a:cxn>
                <a:cxn ang="0">
                  <a:pos x="26" y="13"/>
                </a:cxn>
                <a:cxn ang="0">
                  <a:pos x="56" y="2"/>
                </a:cxn>
                <a:cxn ang="0">
                  <a:pos x="70" y="2"/>
                </a:cxn>
                <a:cxn ang="0">
                  <a:pos x="86" y="9"/>
                </a:cxn>
                <a:cxn ang="0">
                  <a:pos x="95" y="18"/>
                </a:cxn>
                <a:cxn ang="0">
                  <a:pos x="100" y="27"/>
                </a:cxn>
                <a:cxn ang="0">
                  <a:pos x="103" y="46"/>
                </a:cxn>
                <a:cxn ang="0">
                  <a:pos x="103" y="53"/>
                </a:cxn>
                <a:cxn ang="0">
                  <a:pos x="103" y="56"/>
                </a:cxn>
                <a:cxn ang="0">
                  <a:pos x="103" y="60"/>
                </a:cxn>
                <a:cxn ang="0">
                  <a:pos x="103" y="67"/>
                </a:cxn>
                <a:cxn ang="0">
                  <a:pos x="102" y="67"/>
                </a:cxn>
                <a:cxn ang="0">
                  <a:pos x="51" y="67"/>
                </a:cxn>
                <a:cxn ang="0">
                  <a:pos x="21" y="67"/>
                </a:cxn>
                <a:cxn ang="0">
                  <a:pos x="19" y="69"/>
                </a:cxn>
                <a:cxn ang="0">
                  <a:pos x="19" y="72"/>
                </a:cxn>
                <a:cxn ang="0">
                  <a:pos x="19" y="74"/>
                </a:cxn>
                <a:cxn ang="0">
                  <a:pos x="19" y="83"/>
                </a:cxn>
                <a:cxn ang="0">
                  <a:pos x="24" y="97"/>
                </a:cxn>
                <a:cxn ang="0">
                  <a:pos x="30" y="102"/>
                </a:cxn>
                <a:cxn ang="0">
                  <a:pos x="40" y="106"/>
                </a:cxn>
                <a:cxn ang="0">
                  <a:pos x="52" y="106"/>
                </a:cxn>
                <a:cxn ang="0">
                  <a:pos x="67" y="100"/>
                </a:cxn>
                <a:cxn ang="0">
                  <a:pos x="72" y="97"/>
                </a:cxn>
                <a:cxn ang="0">
                  <a:pos x="79" y="85"/>
                </a:cxn>
                <a:cxn ang="0">
                  <a:pos x="82" y="81"/>
                </a:cxn>
                <a:cxn ang="0">
                  <a:pos x="96" y="81"/>
                </a:cxn>
                <a:cxn ang="0">
                  <a:pos x="96" y="85"/>
                </a:cxn>
                <a:cxn ang="0">
                  <a:pos x="96" y="86"/>
                </a:cxn>
                <a:cxn ang="0">
                  <a:pos x="98" y="81"/>
                </a:cxn>
              </a:cxnLst>
              <a:rect l="0" t="0" r="r" b="b"/>
              <a:pathLst>
                <a:path w="105" h="123">
                  <a:moveTo>
                    <a:pt x="23" y="51"/>
                  </a:moveTo>
                  <a:lnTo>
                    <a:pt x="31" y="51"/>
                  </a:lnTo>
                  <a:lnTo>
                    <a:pt x="61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2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5" y="23"/>
                  </a:lnTo>
                  <a:lnTo>
                    <a:pt x="72" y="21"/>
                  </a:lnTo>
                  <a:lnTo>
                    <a:pt x="68" y="20"/>
                  </a:lnTo>
                  <a:lnTo>
                    <a:pt x="61" y="20"/>
                  </a:lnTo>
                  <a:lnTo>
                    <a:pt x="61" y="18"/>
                  </a:lnTo>
                  <a:lnTo>
                    <a:pt x="54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1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98" y="81"/>
                  </a:moveTo>
                  <a:lnTo>
                    <a:pt x="96" y="85"/>
                  </a:lnTo>
                  <a:lnTo>
                    <a:pt x="95" y="92"/>
                  </a:lnTo>
                  <a:lnTo>
                    <a:pt x="89" y="102"/>
                  </a:lnTo>
                  <a:lnTo>
                    <a:pt x="82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1" y="122"/>
                  </a:lnTo>
                  <a:lnTo>
                    <a:pt x="47" y="123"/>
                  </a:lnTo>
                  <a:lnTo>
                    <a:pt x="45" y="123"/>
                  </a:lnTo>
                  <a:lnTo>
                    <a:pt x="42" y="123"/>
                  </a:lnTo>
                  <a:lnTo>
                    <a:pt x="35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1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7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1" y="0"/>
                  </a:lnTo>
                  <a:lnTo>
                    <a:pt x="70" y="2"/>
                  </a:lnTo>
                  <a:lnTo>
                    <a:pt x="75" y="4"/>
                  </a:lnTo>
                  <a:lnTo>
                    <a:pt x="86" y="9"/>
                  </a:lnTo>
                  <a:lnTo>
                    <a:pt x="93" y="14"/>
                  </a:lnTo>
                  <a:lnTo>
                    <a:pt x="95" y="18"/>
                  </a:lnTo>
                  <a:lnTo>
                    <a:pt x="98" y="21"/>
                  </a:lnTo>
                  <a:lnTo>
                    <a:pt x="100" y="27"/>
                  </a:lnTo>
                  <a:lnTo>
                    <a:pt x="102" y="32"/>
                  </a:lnTo>
                  <a:lnTo>
                    <a:pt x="103" y="46"/>
                  </a:lnTo>
                  <a:lnTo>
                    <a:pt x="105" y="48"/>
                  </a:lnTo>
                  <a:lnTo>
                    <a:pt x="103" y="53"/>
                  </a:lnTo>
                  <a:lnTo>
                    <a:pt x="103" y="56"/>
                  </a:lnTo>
                  <a:lnTo>
                    <a:pt x="103" y="56"/>
                  </a:lnTo>
                  <a:lnTo>
                    <a:pt x="103" y="58"/>
                  </a:lnTo>
                  <a:lnTo>
                    <a:pt x="103" y="60"/>
                  </a:lnTo>
                  <a:lnTo>
                    <a:pt x="103" y="64"/>
                  </a:lnTo>
                  <a:lnTo>
                    <a:pt x="103" y="67"/>
                  </a:lnTo>
                  <a:lnTo>
                    <a:pt x="103" y="67"/>
                  </a:lnTo>
                  <a:lnTo>
                    <a:pt x="102" y="67"/>
                  </a:lnTo>
                  <a:lnTo>
                    <a:pt x="89" y="67"/>
                  </a:lnTo>
                  <a:lnTo>
                    <a:pt x="51" y="67"/>
                  </a:lnTo>
                  <a:lnTo>
                    <a:pt x="21" y="67"/>
                  </a:lnTo>
                  <a:lnTo>
                    <a:pt x="21" y="67"/>
                  </a:lnTo>
                  <a:lnTo>
                    <a:pt x="21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4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2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8" y="99"/>
                  </a:lnTo>
                  <a:lnTo>
                    <a:pt x="72" y="97"/>
                  </a:lnTo>
                  <a:lnTo>
                    <a:pt x="75" y="92"/>
                  </a:lnTo>
                  <a:lnTo>
                    <a:pt x="79" y="85"/>
                  </a:lnTo>
                  <a:lnTo>
                    <a:pt x="81" y="81"/>
                  </a:lnTo>
                  <a:lnTo>
                    <a:pt x="82" y="81"/>
                  </a:lnTo>
                  <a:lnTo>
                    <a:pt x="91" y="81"/>
                  </a:lnTo>
                  <a:lnTo>
                    <a:pt x="96" y="81"/>
                  </a:lnTo>
                  <a:lnTo>
                    <a:pt x="98" y="81"/>
                  </a:lnTo>
                  <a:lnTo>
                    <a:pt x="96" y="85"/>
                  </a:lnTo>
                  <a:lnTo>
                    <a:pt x="96" y="88"/>
                  </a:lnTo>
                  <a:lnTo>
                    <a:pt x="96" y="86"/>
                  </a:lnTo>
                  <a:lnTo>
                    <a:pt x="96" y="83"/>
                  </a:lnTo>
                  <a:lnTo>
                    <a:pt x="98" y="81"/>
                  </a:lnTo>
                  <a:lnTo>
                    <a:pt x="98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3" name="Freeform 30"/>
            <p:cNvSpPr>
              <a:spLocks noEditPoints="1"/>
            </p:cNvSpPr>
            <p:nvPr/>
          </p:nvSpPr>
          <p:spPr bwMode="auto">
            <a:xfrm>
              <a:off x="4052" y="3020"/>
              <a:ext cx="108" cy="123"/>
            </a:xfrm>
            <a:custGeom>
              <a:avLst/>
              <a:gdLst/>
              <a:ahLst/>
              <a:cxnLst>
                <a:cxn ang="0">
                  <a:pos x="32" y="51"/>
                </a:cxn>
                <a:cxn ang="0">
                  <a:pos x="85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3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2" y="20"/>
                </a:cxn>
                <a:cxn ang="0">
                  <a:pos x="53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7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9" y="85"/>
                </a:cxn>
                <a:cxn ang="0">
                  <a:pos x="90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8" y="123"/>
                </a:cxn>
                <a:cxn ang="0">
                  <a:pos x="41" y="123"/>
                </a:cxn>
                <a:cxn ang="0">
                  <a:pos x="21" y="120"/>
                </a:cxn>
                <a:cxn ang="0">
                  <a:pos x="11" y="109"/>
                </a:cxn>
                <a:cxn ang="0">
                  <a:pos x="6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6" y="41"/>
                </a:cxn>
                <a:cxn ang="0">
                  <a:pos x="18" y="21"/>
                </a:cxn>
                <a:cxn ang="0">
                  <a:pos x="27" y="13"/>
                </a:cxn>
                <a:cxn ang="0">
                  <a:pos x="57" y="2"/>
                </a:cxn>
                <a:cxn ang="0">
                  <a:pos x="71" y="2"/>
                </a:cxn>
                <a:cxn ang="0">
                  <a:pos x="88" y="9"/>
                </a:cxn>
                <a:cxn ang="0">
                  <a:pos x="99" y="21"/>
                </a:cxn>
                <a:cxn ang="0">
                  <a:pos x="106" y="39"/>
                </a:cxn>
                <a:cxn ang="0">
                  <a:pos x="106" y="49"/>
                </a:cxn>
                <a:cxn ang="0">
                  <a:pos x="106" y="53"/>
                </a:cxn>
                <a:cxn ang="0">
                  <a:pos x="106" y="56"/>
                </a:cxn>
                <a:cxn ang="0">
                  <a:pos x="104" y="67"/>
                </a:cxn>
                <a:cxn ang="0">
                  <a:pos x="102" y="67"/>
                </a:cxn>
                <a:cxn ang="0">
                  <a:pos x="51" y="67"/>
                </a:cxn>
                <a:cxn ang="0">
                  <a:pos x="20" y="67"/>
                </a:cxn>
                <a:cxn ang="0">
                  <a:pos x="20" y="69"/>
                </a:cxn>
                <a:cxn ang="0">
                  <a:pos x="20" y="72"/>
                </a:cxn>
                <a:cxn ang="0">
                  <a:pos x="20" y="74"/>
                </a:cxn>
                <a:cxn ang="0">
                  <a:pos x="20" y="83"/>
                </a:cxn>
                <a:cxn ang="0">
                  <a:pos x="25" y="97"/>
                </a:cxn>
                <a:cxn ang="0">
                  <a:pos x="30" y="102"/>
                </a:cxn>
                <a:cxn ang="0">
                  <a:pos x="41" y="106"/>
                </a:cxn>
                <a:cxn ang="0">
                  <a:pos x="53" y="106"/>
                </a:cxn>
                <a:cxn ang="0">
                  <a:pos x="67" y="100"/>
                </a:cxn>
                <a:cxn ang="0">
                  <a:pos x="72" y="97"/>
                </a:cxn>
                <a:cxn ang="0">
                  <a:pos x="78" y="88"/>
                </a:cxn>
                <a:cxn ang="0">
                  <a:pos x="83" y="81"/>
                </a:cxn>
                <a:cxn ang="0">
                  <a:pos x="99" y="81"/>
                </a:cxn>
                <a:cxn ang="0">
                  <a:pos x="99" y="85"/>
                </a:cxn>
                <a:cxn ang="0">
                  <a:pos x="99" y="86"/>
                </a:cxn>
                <a:cxn ang="0">
                  <a:pos x="101" y="81"/>
                </a:cxn>
              </a:cxnLst>
              <a:rect l="0" t="0" r="r" b="b"/>
              <a:pathLst>
                <a:path w="108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5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5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0" y="18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7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101" y="81"/>
                  </a:moveTo>
                  <a:lnTo>
                    <a:pt x="99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8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1" y="123"/>
                  </a:lnTo>
                  <a:lnTo>
                    <a:pt x="34" y="123"/>
                  </a:lnTo>
                  <a:lnTo>
                    <a:pt x="21" y="120"/>
                  </a:lnTo>
                  <a:lnTo>
                    <a:pt x="13" y="113"/>
                  </a:lnTo>
                  <a:lnTo>
                    <a:pt x="11" y="109"/>
                  </a:lnTo>
                  <a:lnTo>
                    <a:pt x="9" y="107"/>
                  </a:lnTo>
                  <a:lnTo>
                    <a:pt x="6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6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20" y="20"/>
                  </a:lnTo>
                  <a:lnTo>
                    <a:pt x="27" y="13"/>
                  </a:lnTo>
                  <a:lnTo>
                    <a:pt x="41" y="5"/>
                  </a:lnTo>
                  <a:lnTo>
                    <a:pt x="57" y="2"/>
                  </a:lnTo>
                  <a:lnTo>
                    <a:pt x="62" y="0"/>
                  </a:lnTo>
                  <a:lnTo>
                    <a:pt x="71" y="2"/>
                  </a:lnTo>
                  <a:lnTo>
                    <a:pt x="78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9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8" y="48"/>
                  </a:lnTo>
                  <a:lnTo>
                    <a:pt x="106" y="49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20" y="67"/>
                  </a:lnTo>
                  <a:lnTo>
                    <a:pt x="20" y="67"/>
                  </a:lnTo>
                  <a:lnTo>
                    <a:pt x="20" y="67"/>
                  </a:lnTo>
                  <a:lnTo>
                    <a:pt x="20" y="69"/>
                  </a:lnTo>
                  <a:lnTo>
                    <a:pt x="20" y="71"/>
                  </a:lnTo>
                  <a:lnTo>
                    <a:pt x="20" y="72"/>
                  </a:lnTo>
                  <a:lnTo>
                    <a:pt x="20" y="74"/>
                  </a:lnTo>
                  <a:lnTo>
                    <a:pt x="20" y="74"/>
                  </a:lnTo>
                  <a:lnTo>
                    <a:pt x="20" y="78"/>
                  </a:lnTo>
                  <a:lnTo>
                    <a:pt x="20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7" y="99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6"/>
                  </a:lnTo>
                  <a:lnTo>
                    <a:pt x="50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8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2" y="81"/>
                  </a:lnTo>
                  <a:lnTo>
                    <a:pt x="99" y="81"/>
                  </a:lnTo>
                  <a:lnTo>
                    <a:pt x="101" y="81"/>
                  </a:lnTo>
                  <a:lnTo>
                    <a:pt x="99" y="85"/>
                  </a:lnTo>
                  <a:lnTo>
                    <a:pt x="99" y="88"/>
                  </a:lnTo>
                  <a:lnTo>
                    <a:pt x="99" y="86"/>
                  </a:lnTo>
                  <a:lnTo>
                    <a:pt x="99" y="83"/>
                  </a:lnTo>
                  <a:lnTo>
                    <a:pt x="101" y="81"/>
                  </a:lnTo>
                  <a:lnTo>
                    <a:pt x="101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4" name="Freeform 31"/>
            <p:cNvSpPr>
              <a:spLocks/>
            </p:cNvSpPr>
            <p:nvPr/>
          </p:nvSpPr>
          <p:spPr bwMode="auto">
            <a:xfrm>
              <a:off x="4168" y="3022"/>
              <a:ext cx="79" cy="116"/>
            </a:xfrm>
            <a:custGeom>
              <a:avLst/>
              <a:gdLst/>
              <a:ahLst/>
              <a:cxnLst>
                <a:cxn ang="0">
                  <a:pos x="0" y="116"/>
                </a:cxn>
                <a:cxn ang="0">
                  <a:pos x="0" y="114"/>
                </a:cxn>
                <a:cxn ang="0">
                  <a:pos x="4" y="98"/>
                </a:cxn>
                <a:cxn ang="0">
                  <a:pos x="14" y="47"/>
                </a:cxn>
                <a:cxn ang="0">
                  <a:pos x="23" y="7"/>
                </a:cxn>
                <a:cxn ang="0">
                  <a:pos x="25" y="3"/>
                </a:cxn>
                <a:cxn ang="0">
                  <a:pos x="27" y="3"/>
                </a:cxn>
                <a:cxn ang="0">
                  <a:pos x="35" y="3"/>
                </a:cxn>
                <a:cxn ang="0">
                  <a:pos x="43" y="3"/>
                </a:cxn>
                <a:cxn ang="0">
                  <a:pos x="44" y="3"/>
                </a:cxn>
                <a:cxn ang="0">
                  <a:pos x="43" y="7"/>
                </a:cxn>
                <a:cxn ang="0">
                  <a:pos x="41" y="18"/>
                </a:cxn>
                <a:cxn ang="0">
                  <a:pos x="39" y="25"/>
                </a:cxn>
                <a:cxn ang="0">
                  <a:pos x="39" y="25"/>
                </a:cxn>
                <a:cxn ang="0">
                  <a:pos x="43" y="19"/>
                </a:cxn>
                <a:cxn ang="0">
                  <a:pos x="50" y="12"/>
                </a:cxn>
                <a:cxn ang="0">
                  <a:pos x="55" y="7"/>
                </a:cxn>
                <a:cxn ang="0">
                  <a:pos x="57" y="5"/>
                </a:cxn>
                <a:cxn ang="0">
                  <a:pos x="58" y="3"/>
                </a:cxn>
                <a:cxn ang="0">
                  <a:pos x="65" y="2"/>
                </a:cxn>
                <a:cxn ang="0">
                  <a:pos x="71" y="0"/>
                </a:cxn>
                <a:cxn ang="0">
                  <a:pos x="72" y="0"/>
                </a:cxn>
                <a:cxn ang="0">
                  <a:pos x="74" y="0"/>
                </a:cxn>
                <a:cxn ang="0">
                  <a:pos x="76" y="0"/>
                </a:cxn>
                <a:cxn ang="0">
                  <a:pos x="78" y="0"/>
                </a:cxn>
                <a:cxn ang="0">
                  <a:pos x="79" y="0"/>
                </a:cxn>
                <a:cxn ang="0">
                  <a:pos x="78" y="5"/>
                </a:cxn>
                <a:cxn ang="0">
                  <a:pos x="76" y="16"/>
                </a:cxn>
                <a:cxn ang="0">
                  <a:pos x="74" y="23"/>
                </a:cxn>
                <a:cxn ang="0">
                  <a:pos x="74" y="23"/>
                </a:cxn>
                <a:cxn ang="0">
                  <a:pos x="74" y="23"/>
                </a:cxn>
                <a:cxn ang="0">
                  <a:pos x="72" y="23"/>
                </a:cxn>
                <a:cxn ang="0">
                  <a:pos x="71" y="23"/>
                </a:cxn>
                <a:cxn ang="0">
                  <a:pos x="69" y="23"/>
                </a:cxn>
                <a:cxn ang="0">
                  <a:pos x="69" y="21"/>
                </a:cxn>
                <a:cxn ang="0">
                  <a:pos x="62" y="23"/>
                </a:cxn>
                <a:cxn ang="0">
                  <a:pos x="57" y="25"/>
                </a:cxn>
                <a:cxn ang="0">
                  <a:pos x="50" y="28"/>
                </a:cxn>
                <a:cxn ang="0">
                  <a:pos x="46" y="32"/>
                </a:cxn>
                <a:cxn ang="0">
                  <a:pos x="44" y="35"/>
                </a:cxn>
                <a:cxn ang="0">
                  <a:pos x="41" y="39"/>
                </a:cxn>
                <a:cxn ang="0">
                  <a:pos x="35" y="47"/>
                </a:cxn>
                <a:cxn ang="0">
                  <a:pos x="32" y="60"/>
                </a:cxn>
                <a:cxn ang="0">
                  <a:pos x="32" y="62"/>
                </a:cxn>
                <a:cxn ang="0">
                  <a:pos x="28" y="70"/>
                </a:cxn>
                <a:cxn ang="0">
                  <a:pos x="23" y="97"/>
                </a:cxn>
                <a:cxn ang="0">
                  <a:pos x="18" y="116"/>
                </a:cxn>
                <a:cxn ang="0">
                  <a:pos x="18" y="116"/>
                </a:cxn>
                <a:cxn ang="0">
                  <a:pos x="16" y="116"/>
                </a:cxn>
                <a:cxn ang="0">
                  <a:pos x="14" y="116"/>
                </a:cxn>
                <a:cxn ang="0">
                  <a:pos x="6" y="116"/>
                </a:cxn>
                <a:cxn ang="0">
                  <a:pos x="0" y="116"/>
                </a:cxn>
                <a:cxn ang="0">
                  <a:pos x="0" y="116"/>
                </a:cxn>
                <a:cxn ang="0">
                  <a:pos x="0" y="116"/>
                </a:cxn>
              </a:cxnLst>
              <a:rect l="0" t="0" r="r" b="b"/>
              <a:pathLst>
                <a:path w="79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4" y="47"/>
                  </a:lnTo>
                  <a:lnTo>
                    <a:pt x="23" y="7"/>
                  </a:lnTo>
                  <a:lnTo>
                    <a:pt x="25" y="3"/>
                  </a:lnTo>
                  <a:lnTo>
                    <a:pt x="27" y="3"/>
                  </a:lnTo>
                  <a:lnTo>
                    <a:pt x="35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8"/>
                  </a:lnTo>
                  <a:lnTo>
                    <a:pt x="39" y="25"/>
                  </a:lnTo>
                  <a:lnTo>
                    <a:pt x="39" y="25"/>
                  </a:lnTo>
                  <a:lnTo>
                    <a:pt x="43" y="19"/>
                  </a:lnTo>
                  <a:lnTo>
                    <a:pt x="50" y="12"/>
                  </a:lnTo>
                  <a:lnTo>
                    <a:pt x="55" y="7"/>
                  </a:lnTo>
                  <a:lnTo>
                    <a:pt x="57" y="5"/>
                  </a:lnTo>
                  <a:lnTo>
                    <a:pt x="58" y="3"/>
                  </a:lnTo>
                  <a:lnTo>
                    <a:pt x="65" y="2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4" y="0"/>
                  </a:lnTo>
                  <a:lnTo>
                    <a:pt x="76" y="0"/>
                  </a:lnTo>
                  <a:lnTo>
                    <a:pt x="78" y="0"/>
                  </a:lnTo>
                  <a:lnTo>
                    <a:pt x="79" y="0"/>
                  </a:lnTo>
                  <a:lnTo>
                    <a:pt x="78" y="5"/>
                  </a:lnTo>
                  <a:lnTo>
                    <a:pt x="76" y="16"/>
                  </a:lnTo>
                  <a:lnTo>
                    <a:pt x="74" y="23"/>
                  </a:lnTo>
                  <a:lnTo>
                    <a:pt x="74" y="23"/>
                  </a:lnTo>
                  <a:lnTo>
                    <a:pt x="74" y="23"/>
                  </a:lnTo>
                  <a:lnTo>
                    <a:pt x="72" y="23"/>
                  </a:lnTo>
                  <a:lnTo>
                    <a:pt x="71" y="23"/>
                  </a:lnTo>
                  <a:lnTo>
                    <a:pt x="69" y="23"/>
                  </a:lnTo>
                  <a:lnTo>
                    <a:pt x="69" y="21"/>
                  </a:lnTo>
                  <a:lnTo>
                    <a:pt x="62" y="23"/>
                  </a:lnTo>
                  <a:lnTo>
                    <a:pt x="57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4" y="35"/>
                  </a:lnTo>
                  <a:lnTo>
                    <a:pt x="41" y="39"/>
                  </a:lnTo>
                  <a:lnTo>
                    <a:pt x="35" y="47"/>
                  </a:lnTo>
                  <a:lnTo>
                    <a:pt x="32" y="60"/>
                  </a:lnTo>
                  <a:lnTo>
                    <a:pt x="32" y="62"/>
                  </a:lnTo>
                  <a:lnTo>
                    <a:pt x="28" y="70"/>
                  </a:lnTo>
                  <a:lnTo>
                    <a:pt x="23" y="97"/>
                  </a:lnTo>
                  <a:lnTo>
                    <a:pt x="18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14" y="116"/>
                  </a:lnTo>
                  <a:lnTo>
                    <a:pt x="6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5" name="Freeform 32"/>
            <p:cNvSpPr>
              <a:spLocks/>
            </p:cNvSpPr>
            <p:nvPr/>
          </p:nvSpPr>
          <p:spPr bwMode="auto">
            <a:xfrm>
              <a:off x="4239" y="3022"/>
              <a:ext cx="98" cy="121"/>
            </a:xfrm>
            <a:custGeom>
              <a:avLst/>
              <a:gdLst/>
              <a:ahLst/>
              <a:cxnLst>
                <a:cxn ang="0">
                  <a:pos x="1" y="77"/>
                </a:cxn>
                <a:cxn ang="0">
                  <a:pos x="15" y="77"/>
                </a:cxn>
                <a:cxn ang="0">
                  <a:pos x="17" y="79"/>
                </a:cxn>
                <a:cxn ang="0">
                  <a:pos x="17" y="81"/>
                </a:cxn>
                <a:cxn ang="0">
                  <a:pos x="17" y="84"/>
                </a:cxn>
                <a:cxn ang="0">
                  <a:pos x="19" y="93"/>
                </a:cxn>
                <a:cxn ang="0">
                  <a:pos x="24" y="98"/>
                </a:cxn>
                <a:cxn ang="0">
                  <a:pos x="31" y="104"/>
                </a:cxn>
                <a:cxn ang="0">
                  <a:pos x="47" y="105"/>
                </a:cxn>
                <a:cxn ang="0">
                  <a:pos x="58" y="104"/>
                </a:cxn>
                <a:cxn ang="0">
                  <a:pos x="65" y="100"/>
                </a:cxn>
                <a:cxn ang="0">
                  <a:pos x="68" y="95"/>
                </a:cxn>
                <a:cxn ang="0">
                  <a:pos x="70" y="88"/>
                </a:cxn>
                <a:cxn ang="0">
                  <a:pos x="68" y="81"/>
                </a:cxn>
                <a:cxn ang="0">
                  <a:pos x="66" y="77"/>
                </a:cxn>
                <a:cxn ang="0">
                  <a:pos x="59" y="74"/>
                </a:cxn>
                <a:cxn ang="0">
                  <a:pos x="51" y="69"/>
                </a:cxn>
                <a:cxn ang="0">
                  <a:pos x="45" y="65"/>
                </a:cxn>
                <a:cxn ang="0">
                  <a:pos x="31" y="60"/>
                </a:cxn>
                <a:cxn ang="0">
                  <a:pos x="15" y="44"/>
                </a:cxn>
                <a:cxn ang="0">
                  <a:pos x="14" y="33"/>
                </a:cxn>
                <a:cxn ang="0">
                  <a:pos x="14" y="26"/>
                </a:cxn>
                <a:cxn ang="0">
                  <a:pos x="24" y="11"/>
                </a:cxn>
                <a:cxn ang="0">
                  <a:pos x="31" y="5"/>
                </a:cxn>
                <a:cxn ang="0">
                  <a:pos x="47" y="2"/>
                </a:cxn>
                <a:cxn ang="0">
                  <a:pos x="66" y="2"/>
                </a:cxn>
                <a:cxn ang="0">
                  <a:pos x="84" y="9"/>
                </a:cxn>
                <a:cxn ang="0">
                  <a:pos x="91" y="16"/>
                </a:cxn>
                <a:cxn ang="0">
                  <a:pos x="96" y="30"/>
                </a:cxn>
                <a:cxn ang="0">
                  <a:pos x="98" y="39"/>
                </a:cxn>
                <a:cxn ang="0">
                  <a:pos x="96" y="39"/>
                </a:cxn>
                <a:cxn ang="0">
                  <a:pos x="86" y="39"/>
                </a:cxn>
                <a:cxn ang="0">
                  <a:pos x="81" y="39"/>
                </a:cxn>
                <a:cxn ang="0">
                  <a:pos x="77" y="28"/>
                </a:cxn>
                <a:cxn ang="0">
                  <a:pos x="75" y="21"/>
                </a:cxn>
                <a:cxn ang="0">
                  <a:pos x="65" y="18"/>
                </a:cxn>
                <a:cxn ang="0">
                  <a:pos x="56" y="16"/>
                </a:cxn>
                <a:cxn ang="0">
                  <a:pos x="45" y="18"/>
                </a:cxn>
                <a:cxn ang="0">
                  <a:pos x="40" y="19"/>
                </a:cxn>
                <a:cxn ang="0">
                  <a:pos x="37" y="23"/>
                </a:cxn>
                <a:cxn ang="0">
                  <a:pos x="33" y="30"/>
                </a:cxn>
                <a:cxn ang="0">
                  <a:pos x="33" y="32"/>
                </a:cxn>
                <a:cxn ang="0">
                  <a:pos x="37" y="39"/>
                </a:cxn>
                <a:cxn ang="0">
                  <a:pos x="44" y="44"/>
                </a:cxn>
                <a:cxn ang="0">
                  <a:pos x="52" y="47"/>
                </a:cxn>
                <a:cxn ang="0">
                  <a:pos x="52" y="49"/>
                </a:cxn>
                <a:cxn ang="0">
                  <a:pos x="63" y="54"/>
                </a:cxn>
                <a:cxn ang="0">
                  <a:pos x="82" y="67"/>
                </a:cxn>
                <a:cxn ang="0">
                  <a:pos x="86" y="72"/>
                </a:cxn>
                <a:cxn ang="0">
                  <a:pos x="88" y="84"/>
                </a:cxn>
                <a:cxn ang="0">
                  <a:pos x="88" y="93"/>
                </a:cxn>
                <a:cxn ang="0">
                  <a:pos x="82" y="105"/>
                </a:cxn>
                <a:cxn ang="0">
                  <a:pos x="73" y="113"/>
                </a:cxn>
                <a:cxn ang="0">
                  <a:pos x="59" y="120"/>
                </a:cxn>
                <a:cxn ang="0">
                  <a:pos x="44" y="121"/>
                </a:cxn>
                <a:cxn ang="0">
                  <a:pos x="33" y="121"/>
                </a:cxn>
                <a:cxn ang="0">
                  <a:pos x="12" y="113"/>
                </a:cxn>
                <a:cxn ang="0">
                  <a:pos x="8" y="109"/>
                </a:cxn>
                <a:cxn ang="0">
                  <a:pos x="1" y="97"/>
                </a:cxn>
                <a:cxn ang="0">
                  <a:pos x="0" y="81"/>
                </a:cxn>
                <a:cxn ang="0">
                  <a:pos x="0" y="77"/>
                </a:cxn>
              </a:cxnLst>
              <a:rect l="0" t="0" r="r" b="b"/>
              <a:pathLst>
                <a:path w="98" h="121">
                  <a:moveTo>
                    <a:pt x="0" y="77"/>
                  </a:moveTo>
                  <a:lnTo>
                    <a:pt x="1" y="77"/>
                  </a:lnTo>
                  <a:lnTo>
                    <a:pt x="10" y="77"/>
                  </a:lnTo>
                  <a:lnTo>
                    <a:pt x="15" y="77"/>
                  </a:lnTo>
                  <a:lnTo>
                    <a:pt x="17" y="77"/>
                  </a:lnTo>
                  <a:lnTo>
                    <a:pt x="17" y="79"/>
                  </a:lnTo>
                  <a:lnTo>
                    <a:pt x="17" y="79"/>
                  </a:lnTo>
                  <a:lnTo>
                    <a:pt x="17" y="81"/>
                  </a:lnTo>
                  <a:lnTo>
                    <a:pt x="17" y="81"/>
                  </a:lnTo>
                  <a:lnTo>
                    <a:pt x="17" y="84"/>
                  </a:lnTo>
                  <a:lnTo>
                    <a:pt x="17" y="88"/>
                  </a:lnTo>
                  <a:lnTo>
                    <a:pt x="19" y="93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1" y="104"/>
                  </a:lnTo>
                  <a:lnTo>
                    <a:pt x="38" y="105"/>
                  </a:lnTo>
                  <a:lnTo>
                    <a:pt x="47" y="105"/>
                  </a:lnTo>
                  <a:lnTo>
                    <a:pt x="51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6" y="98"/>
                  </a:lnTo>
                  <a:lnTo>
                    <a:pt x="68" y="95"/>
                  </a:lnTo>
                  <a:lnTo>
                    <a:pt x="68" y="90"/>
                  </a:lnTo>
                  <a:lnTo>
                    <a:pt x="70" y="88"/>
                  </a:lnTo>
                  <a:lnTo>
                    <a:pt x="68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6" y="77"/>
                  </a:lnTo>
                  <a:lnTo>
                    <a:pt x="63" y="76"/>
                  </a:lnTo>
                  <a:lnTo>
                    <a:pt x="59" y="74"/>
                  </a:lnTo>
                  <a:lnTo>
                    <a:pt x="52" y="70"/>
                  </a:lnTo>
                  <a:lnTo>
                    <a:pt x="51" y="69"/>
                  </a:lnTo>
                  <a:lnTo>
                    <a:pt x="45" y="67"/>
                  </a:lnTo>
                  <a:lnTo>
                    <a:pt x="45" y="65"/>
                  </a:lnTo>
                  <a:lnTo>
                    <a:pt x="40" y="63"/>
                  </a:lnTo>
                  <a:lnTo>
                    <a:pt x="31" y="60"/>
                  </a:lnTo>
                  <a:lnTo>
                    <a:pt x="19" y="49"/>
                  </a:lnTo>
                  <a:lnTo>
                    <a:pt x="15" y="44"/>
                  </a:lnTo>
                  <a:lnTo>
                    <a:pt x="14" y="37"/>
                  </a:lnTo>
                  <a:lnTo>
                    <a:pt x="14" y="33"/>
                  </a:lnTo>
                  <a:lnTo>
                    <a:pt x="14" y="32"/>
                  </a:lnTo>
                  <a:lnTo>
                    <a:pt x="14" y="26"/>
                  </a:lnTo>
                  <a:lnTo>
                    <a:pt x="17" y="18"/>
                  </a:lnTo>
                  <a:lnTo>
                    <a:pt x="24" y="11"/>
                  </a:lnTo>
                  <a:lnTo>
                    <a:pt x="26" y="9"/>
                  </a:lnTo>
                  <a:lnTo>
                    <a:pt x="31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6" y="2"/>
                  </a:lnTo>
                  <a:lnTo>
                    <a:pt x="77" y="3"/>
                  </a:lnTo>
                  <a:lnTo>
                    <a:pt x="84" y="9"/>
                  </a:lnTo>
                  <a:lnTo>
                    <a:pt x="88" y="9"/>
                  </a:lnTo>
                  <a:lnTo>
                    <a:pt x="91" y="16"/>
                  </a:lnTo>
                  <a:lnTo>
                    <a:pt x="93" y="19"/>
                  </a:lnTo>
                  <a:lnTo>
                    <a:pt x="96" y="30"/>
                  </a:lnTo>
                  <a:lnTo>
                    <a:pt x="98" y="37"/>
                  </a:lnTo>
                  <a:lnTo>
                    <a:pt x="98" y="39"/>
                  </a:lnTo>
                  <a:lnTo>
                    <a:pt x="98" y="39"/>
                  </a:lnTo>
                  <a:lnTo>
                    <a:pt x="96" y="39"/>
                  </a:lnTo>
                  <a:lnTo>
                    <a:pt x="95" y="39"/>
                  </a:lnTo>
                  <a:lnTo>
                    <a:pt x="86" y="39"/>
                  </a:lnTo>
                  <a:lnTo>
                    <a:pt x="81" y="39"/>
                  </a:lnTo>
                  <a:lnTo>
                    <a:pt x="81" y="39"/>
                  </a:lnTo>
                  <a:lnTo>
                    <a:pt x="81" y="39"/>
                  </a:lnTo>
                  <a:lnTo>
                    <a:pt x="77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0" y="19"/>
                  </a:lnTo>
                  <a:lnTo>
                    <a:pt x="65" y="18"/>
                  </a:lnTo>
                  <a:lnTo>
                    <a:pt x="58" y="18"/>
                  </a:lnTo>
                  <a:lnTo>
                    <a:pt x="56" y="16"/>
                  </a:lnTo>
                  <a:lnTo>
                    <a:pt x="51" y="18"/>
                  </a:lnTo>
                  <a:lnTo>
                    <a:pt x="45" y="18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38" y="21"/>
                  </a:lnTo>
                  <a:lnTo>
                    <a:pt x="37" y="23"/>
                  </a:lnTo>
                  <a:lnTo>
                    <a:pt x="33" y="26"/>
                  </a:lnTo>
                  <a:lnTo>
                    <a:pt x="33" y="30"/>
                  </a:lnTo>
                  <a:lnTo>
                    <a:pt x="33" y="30"/>
                  </a:lnTo>
                  <a:lnTo>
                    <a:pt x="33" y="32"/>
                  </a:lnTo>
                  <a:lnTo>
                    <a:pt x="33" y="35"/>
                  </a:lnTo>
                  <a:lnTo>
                    <a:pt x="37" y="39"/>
                  </a:lnTo>
                  <a:lnTo>
                    <a:pt x="38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2" y="47"/>
                  </a:lnTo>
                  <a:lnTo>
                    <a:pt x="52" y="49"/>
                  </a:lnTo>
                  <a:lnTo>
                    <a:pt x="52" y="49"/>
                  </a:lnTo>
                  <a:lnTo>
                    <a:pt x="56" y="51"/>
                  </a:lnTo>
                  <a:lnTo>
                    <a:pt x="63" y="54"/>
                  </a:lnTo>
                  <a:lnTo>
                    <a:pt x="75" y="62"/>
                  </a:lnTo>
                  <a:lnTo>
                    <a:pt x="82" y="67"/>
                  </a:lnTo>
                  <a:lnTo>
                    <a:pt x="84" y="67"/>
                  </a:lnTo>
                  <a:lnTo>
                    <a:pt x="86" y="72"/>
                  </a:lnTo>
                  <a:lnTo>
                    <a:pt x="88" y="77"/>
                  </a:lnTo>
                  <a:lnTo>
                    <a:pt x="88" y="84"/>
                  </a:lnTo>
                  <a:lnTo>
                    <a:pt x="89" y="84"/>
                  </a:lnTo>
                  <a:lnTo>
                    <a:pt x="88" y="93"/>
                  </a:lnTo>
                  <a:lnTo>
                    <a:pt x="86" y="97"/>
                  </a:lnTo>
                  <a:lnTo>
                    <a:pt x="82" y="105"/>
                  </a:lnTo>
                  <a:lnTo>
                    <a:pt x="77" y="111"/>
                  </a:lnTo>
                  <a:lnTo>
                    <a:pt x="73" y="113"/>
                  </a:lnTo>
                  <a:lnTo>
                    <a:pt x="70" y="116"/>
                  </a:lnTo>
                  <a:lnTo>
                    <a:pt x="59" y="120"/>
                  </a:lnTo>
                  <a:lnTo>
                    <a:pt x="45" y="121"/>
                  </a:lnTo>
                  <a:lnTo>
                    <a:pt x="44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1" y="118"/>
                  </a:lnTo>
                  <a:lnTo>
                    <a:pt x="12" y="113"/>
                  </a:lnTo>
                  <a:lnTo>
                    <a:pt x="10" y="111"/>
                  </a:lnTo>
                  <a:lnTo>
                    <a:pt x="8" y="109"/>
                  </a:lnTo>
                  <a:lnTo>
                    <a:pt x="5" y="105"/>
                  </a:lnTo>
                  <a:lnTo>
                    <a:pt x="1" y="97"/>
                  </a:lnTo>
                  <a:lnTo>
                    <a:pt x="0" y="84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6" name="Freeform 33"/>
            <p:cNvSpPr>
              <a:spLocks noEditPoints="1"/>
            </p:cNvSpPr>
            <p:nvPr/>
          </p:nvSpPr>
          <p:spPr bwMode="auto">
            <a:xfrm>
              <a:off x="4406" y="3022"/>
              <a:ext cx="103" cy="120"/>
            </a:xfrm>
            <a:custGeom>
              <a:avLst/>
              <a:gdLst/>
              <a:ahLst/>
              <a:cxnLst>
                <a:cxn ang="0">
                  <a:pos x="65" y="63"/>
                </a:cxn>
                <a:cxn ang="0">
                  <a:pos x="51" y="65"/>
                </a:cxn>
                <a:cxn ang="0">
                  <a:pos x="37" y="65"/>
                </a:cxn>
                <a:cxn ang="0">
                  <a:pos x="26" y="69"/>
                </a:cxn>
                <a:cxn ang="0">
                  <a:pos x="23" y="74"/>
                </a:cxn>
                <a:cxn ang="0">
                  <a:pos x="19" y="86"/>
                </a:cxn>
                <a:cxn ang="0">
                  <a:pos x="19" y="91"/>
                </a:cxn>
                <a:cxn ang="0">
                  <a:pos x="24" y="98"/>
                </a:cxn>
                <a:cxn ang="0">
                  <a:pos x="38" y="104"/>
                </a:cxn>
                <a:cxn ang="0">
                  <a:pos x="54" y="100"/>
                </a:cxn>
                <a:cxn ang="0">
                  <a:pos x="68" y="88"/>
                </a:cxn>
                <a:cxn ang="0">
                  <a:pos x="77" y="60"/>
                </a:cxn>
                <a:cxn ang="0">
                  <a:pos x="77" y="60"/>
                </a:cxn>
                <a:cxn ang="0">
                  <a:pos x="68" y="105"/>
                </a:cxn>
                <a:cxn ang="0">
                  <a:pos x="54" y="116"/>
                </a:cxn>
                <a:cxn ang="0">
                  <a:pos x="49" y="120"/>
                </a:cxn>
                <a:cxn ang="0">
                  <a:pos x="35" y="120"/>
                </a:cxn>
                <a:cxn ang="0">
                  <a:pos x="15" y="118"/>
                </a:cxn>
                <a:cxn ang="0">
                  <a:pos x="3" y="107"/>
                </a:cxn>
                <a:cxn ang="0">
                  <a:pos x="0" y="86"/>
                </a:cxn>
                <a:cxn ang="0">
                  <a:pos x="3" y="69"/>
                </a:cxn>
                <a:cxn ang="0">
                  <a:pos x="17" y="54"/>
                </a:cxn>
                <a:cxn ang="0">
                  <a:pos x="51" y="47"/>
                </a:cxn>
                <a:cxn ang="0">
                  <a:pos x="65" y="46"/>
                </a:cxn>
                <a:cxn ang="0">
                  <a:pos x="82" y="33"/>
                </a:cxn>
                <a:cxn ang="0">
                  <a:pos x="81" y="25"/>
                </a:cxn>
                <a:cxn ang="0">
                  <a:pos x="70" y="18"/>
                </a:cxn>
                <a:cxn ang="0">
                  <a:pos x="54" y="18"/>
                </a:cxn>
                <a:cxn ang="0">
                  <a:pos x="40" y="21"/>
                </a:cxn>
                <a:cxn ang="0">
                  <a:pos x="35" y="26"/>
                </a:cxn>
                <a:cxn ang="0">
                  <a:pos x="30" y="35"/>
                </a:cxn>
                <a:cxn ang="0">
                  <a:pos x="12" y="35"/>
                </a:cxn>
                <a:cxn ang="0">
                  <a:pos x="14" y="28"/>
                </a:cxn>
                <a:cxn ang="0">
                  <a:pos x="28" y="9"/>
                </a:cxn>
                <a:cxn ang="0">
                  <a:pos x="59" y="2"/>
                </a:cxn>
                <a:cxn ang="0">
                  <a:pos x="82" y="3"/>
                </a:cxn>
                <a:cxn ang="0">
                  <a:pos x="96" y="12"/>
                </a:cxn>
                <a:cxn ang="0">
                  <a:pos x="103" y="26"/>
                </a:cxn>
                <a:cxn ang="0">
                  <a:pos x="103" y="30"/>
                </a:cxn>
                <a:cxn ang="0">
                  <a:pos x="102" y="39"/>
                </a:cxn>
                <a:cxn ang="0">
                  <a:pos x="93" y="70"/>
                </a:cxn>
                <a:cxn ang="0">
                  <a:pos x="89" y="90"/>
                </a:cxn>
                <a:cxn ang="0">
                  <a:pos x="89" y="93"/>
                </a:cxn>
                <a:cxn ang="0">
                  <a:pos x="89" y="98"/>
                </a:cxn>
                <a:cxn ang="0">
                  <a:pos x="89" y="102"/>
                </a:cxn>
                <a:cxn ang="0">
                  <a:pos x="95" y="104"/>
                </a:cxn>
                <a:cxn ang="0">
                  <a:pos x="98" y="104"/>
                </a:cxn>
                <a:cxn ang="0">
                  <a:pos x="100" y="107"/>
                </a:cxn>
                <a:cxn ang="0">
                  <a:pos x="98" y="116"/>
                </a:cxn>
                <a:cxn ang="0">
                  <a:pos x="93" y="118"/>
                </a:cxn>
                <a:cxn ang="0">
                  <a:pos x="86" y="118"/>
                </a:cxn>
                <a:cxn ang="0">
                  <a:pos x="81" y="118"/>
                </a:cxn>
                <a:cxn ang="0">
                  <a:pos x="75" y="114"/>
                </a:cxn>
                <a:cxn ang="0">
                  <a:pos x="70" y="109"/>
                </a:cxn>
                <a:cxn ang="0">
                  <a:pos x="68" y="105"/>
                </a:cxn>
                <a:cxn ang="0">
                  <a:pos x="70" y="104"/>
                </a:cxn>
              </a:cxnLst>
              <a:rect l="0" t="0" r="r" b="b"/>
              <a:pathLst>
                <a:path w="103" h="120">
                  <a:moveTo>
                    <a:pt x="77" y="60"/>
                  </a:moveTo>
                  <a:lnTo>
                    <a:pt x="72" y="62"/>
                  </a:lnTo>
                  <a:lnTo>
                    <a:pt x="65" y="63"/>
                  </a:lnTo>
                  <a:lnTo>
                    <a:pt x="56" y="63"/>
                  </a:lnTo>
                  <a:lnTo>
                    <a:pt x="54" y="63"/>
                  </a:lnTo>
                  <a:lnTo>
                    <a:pt x="51" y="65"/>
                  </a:lnTo>
                  <a:lnTo>
                    <a:pt x="47" y="65"/>
                  </a:lnTo>
                  <a:lnTo>
                    <a:pt x="40" y="65"/>
                  </a:lnTo>
                  <a:lnTo>
                    <a:pt x="37" y="65"/>
                  </a:lnTo>
                  <a:lnTo>
                    <a:pt x="37" y="65"/>
                  </a:lnTo>
                  <a:lnTo>
                    <a:pt x="31" y="67"/>
                  </a:lnTo>
                  <a:lnTo>
                    <a:pt x="26" y="69"/>
                  </a:lnTo>
                  <a:lnTo>
                    <a:pt x="24" y="72"/>
                  </a:lnTo>
                  <a:lnTo>
                    <a:pt x="24" y="72"/>
                  </a:lnTo>
                  <a:lnTo>
                    <a:pt x="23" y="74"/>
                  </a:lnTo>
                  <a:lnTo>
                    <a:pt x="21" y="76"/>
                  </a:lnTo>
                  <a:lnTo>
                    <a:pt x="19" y="81"/>
                  </a:lnTo>
                  <a:lnTo>
                    <a:pt x="19" y="86"/>
                  </a:lnTo>
                  <a:lnTo>
                    <a:pt x="19" y="86"/>
                  </a:lnTo>
                  <a:lnTo>
                    <a:pt x="19" y="88"/>
                  </a:lnTo>
                  <a:lnTo>
                    <a:pt x="19" y="91"/>
                  </a:lnTo>
                  <a:lnTo>
                    <a:pt x="21" y="95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7" y="104"/>
                  </a:lnTo>
                  <a:lnTo>
                    <a:pt x="38" y="104"/>
                  </a:lnTo>
                  <a:lnTo>
                    <a:pt x="40" y="104"/>
                  </a:lnTo>
                  <a:lnTo>
                    <a:pt x="45" y="104"/>
                  </a:lnTo>
                  <a:lnTo>
                    <a:pt x="54" y="100"/>
                  </a:lnTo>
                  <a:lnTo>
                    <a:pt x="61" y="95"/>
                  </a:lnTo>
                  <a:lnTo>
                    <a:pt x="65" y="93"/>
                  </a:lnTo>
                  <a:lnTo>
                    <a:pt x="68" y="88"/>
                  </a:lnTo>
                  <a:lnTo>
                    <a:pt x="74" y="77"/>
                  </a:lnTo>
                  <a:lnTo>
                    <a:pt x="75" y="63"/>
                  </a:lnTo>
                  <a:lnTo>
                    <a:pt x="77" y="60"/>
                  </a:lnTo>
                  <a:lnTo>
                    <a:pt x="74" y="62"/>
                  </a:lnTo>
                  <a:lnTo>
                    <a:pt x="75" y="62"/>
                  </a:lnTo>
                  <a:lnTo>
                    <a:pt x="77" y="60"/>
                  </a:lnTo>
                  <a:lnTo>
                    <a:pt x="77" y="60"/>
                  </a:lnTo>
                  <a:close/>
                  <a:moveTo>
                    <a:pt x="70" y="104"/>
                  </a:moveTo>
                  <a:lnTo>
                    <a:pt x="68" y="105"/>
                  </a:lnTo>
                  <a:lnTo>
                    <a:pt x="65" y="109"/>
                  </a:lnTo>
                  <a:lnTo>
                    <a:pt x="59" y="113"/>
                  </a:lnTo>
                  <a:lnTo>
                    <a:pt x="54" y="116"/>
                  </a:lnTo>
                  <a:lnTo>
                    <a:pt x="54" y="116"/>
                  </a:lnTo>
                  <a:lnTo>
                    <a:pt x="52" y="118"/>
                  </a:lnTo>
                  <a:lnTo>
                    <a:pt x="49" y="120"/>
                  </a:lnTo>
                  <a:lnTo>
                    <a:pt x="42" y="120"/>
                  </a:lnTo>
                  <a:lnTo>
                    <a:pt x="35" y="120"/>
                  </a:lnTo>
                  <a:lnTo>
                    <a:pt x="35" y="120"/>
                  </a:lnTo>
                  <a:lnTo>
                    <a:pt x="31" y="120"/>
                  </a:lnTo>
                  <a:lnTo>
                    <a:pt x="26" y="120"/>
                  </a:lnTo>
                  <a:lnTo>
                    <a:pt x="15" y="118"/>
                  </a:lnTo>
                  <a:lnTo>
                    <a:pt x="8" y="113"/>
                  </a:lnTo>
                  <a:lnTo>
                    <a:pt x="8" y="111"/>
                  </a:lnTo>
                  <a:lnTo>
                    <a:pt x="3" y="107"/>
                  </a:lnTo>
                  <a:lnTo>
                    <a:pt x="1" y="104"/>
                  </a:lnTo>
                  <a:lnTo>
                    <a:pt x="0" y="95"/>
                  </a:lnTo>
                  <a:lnTo>
                    <a:pt x="0" y="86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3" y="69"/>
                  </a:lnTo>
                  <a:lnTo>
                    <a:pt x="8" y="62"/>
                  </a:lnTo>
                  <a:lnTo>
                    <a:pt x="12" y="58"/>
                  </a:lnTo>
                  <a:lnTo>
                    <a:pt x="17" y="54"/>
                  </a:lnTo>
                  <a:lnTo>
                    <a:pt x="23" y="53"/>
                  </a:lnTo>
                  <a:lnTo>
                    <a:pt x="37" y="49"/>
                  </a:lnTo>
                  <a:lnTo>
                    <a:pt x="51" y="47"/>
                  </a:lnTo>
                  <a:lnTo>
                    <a:pt x="52" y="47"/>
                  </a:lnTo>
                  <a:lnTo>
                    <a:pt x="56" y="47"/>
                  </a:lnTo>
                  <a:lnTo>
                    <a:pt x="65" y="46"/>
                  </a:lnTo>
                  <a:lnTo>
                    <a:pt x="77" y="42"/>
                  </a:lnTo>
                  <a:lnTo>
                    <a:pt x="81" y="37"/>
                  </a:lnTo>
                  <a:lnTo>
                    <a:pt x="82" y="33"/>
                  </a:lnTo>
                  <a:lnTo>
                    <a:pt x="84" y="30"/>
                  </a:lnTo>
                  <a:lnTo>
                    <a:pt x="82" y="26"/>
                  </a:lnTo>
                  <a:lnTo>
                    <a:pt x="81" y="25"/>
                  </a:lnTo>
                  <a:lnTo>
                    <a:pt x="79" y="21"/>
                  </a:lnTo>
                  <a:lnTo>
                    <a:pt x="79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5" y="19"/>
                  </a:lnTo>
                  <a:lnTo>
                    <a:pt x="40" y="21"/>
                  </a:lnTo>
                  <a:lnTo>
                    <a:pt x="40" y="21"/>
                  </a:lnTo>
                  <a:lnTo>
                    <a:pt x="38" y="23"/>
                  </a:lnTo>
                  <a:lnTo>
                    <a:pt x="37" y="25"/>
                  </a:lnTo>
                  <a:lnTo>
                    <a:pt x="35" y="26"/>
                  </a:lnTo>
                  <a:lnTo>
                    <a:pt x="31" y="32"/>
                  </a:lnTo>
                  <a:lnTo>
                    <a:pt x="31" y="35"/>
                  </a:lnTo>
                  <a:lnTo>
                    <a:pt x="30" y="35"/>
                  </a:lnTo>
                  <a:lnTo>
                    <a:pt x="28" y="35"/>
                  </a:lnTo>
                  <a:lnTo>
                    <a:pt x="19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4" y="28"/>
                  </a:lnTo>
                  <a:lnTo>
                    <a:pt x="17" y="19"/>
                  </a:lnTo>
                  <a:lnTo>
                    <a:pt x="24" y="11"/>
                  </a:lnTo>
                  <a:lnTo>
                    <a:pt x="28" y="9"/>
                  </a:lnTo>
                  <a:lnTo>
                    <a:pt x="35" y="5"/>
                  </a:lnTo>
                  <a:lnTo>
                    <a:pt x="45" y="2"/>
                  </a:lnTo>
                  <a:lnTo>
                    <a:pt x="59" y="2"/>
                  </a:lnTo>
                  <a:lnTo>
                    <a:pt x="63" y="0"/>
                  </a:lnTo>
                  <a:lnTo>
                    <a:pt x="72" y="2"/>
                  </a:lnTo>
                  <a:lnTo>
                    <a:pt x="82" y="3"/>
                  </a:lnTo>
                  <a:lnTo>
                    <a:pt x="89" y="7"/>
                  </a:lnTo>
                  <a:lnTo>
                    <a:pt x="93" y="7"/>
                  </a:lnTo>
                  <a:lnTo>
                    <a:pt x="96" y="12"/>
                  </a:lnTo>
                  <a:lnTo>
                    <a:pt x="98" y="14"/>
                  </a:lnTo>
                  <a:lnTo>
                    <a:pt x="102" y="21"/>
                  </a:lnTo>
                  <a:lnTo>
                    <a:pt x="103" y="26"/>
                  </a:lnTo>
                  <a:lnTo>
                    <a:pt x="103" y="28"/>
                  </a:lnTo>
                  <a:lnTo>
                    <a:pt x="103" y="30"/>
                  </a:lnTo>
                  <a:lnTo>
                    <a:pt x="103" y="30"/>
                  </a:lnTo>
                  <a:lnTo>
                    <a:pt x="102" y="33"/>
                  </a:lnTo>
                  <a:lnTo>
                    <a:pt x="102" y="35"/>
                  </a:lnTo>
                  <a:lnTo>
                    <a:pt x="102" y="39"/>
                  </a:lnTo>
                  <a:lnTo>
                    <a:pt x="102" y="40"/>
                  </a:lnTo>
                  <a:lnTo>
                    <a:pt x="98" y="49"/>
                  </a:lnTo>
                  <a:lnTo>
                    <a:pt x="93" y="70"/>
                  </a:lnTo>
                  <a:lnTo>
                    <a:pt x="89" y="88"/>
                  </a:lnTo>
                  <a:lnTo>
                    <a:pt x="89" y="88"/>
                  </a:lnTo>
                  <a:lnTo>
                    <a:pt x="89" y="90"/>
                  </a:lnTo>
                  <a:lnTo>
                    <a:pt x="89" y="91"/>
                  </a:lnTo>
                  <a:lnTo>
                    <a:pt x="89" y="93"/>
                  </a:lnTo>
                  <a:lnTo>
                    <a:pt x="89" y="93"/>
                  </a:lnTo>
                  <a:lnTo>
                    <a:pt x="89" y="95"/>
                  </a:lnTo>
                  <a:lnTo>
                    <a:pt x="89" y="97"/>
                  </a:lnTo>
                  <a:lnTo>
                    <a:pt x="89" y="98"/>
                  </a:lnTo>
                  <a:lnTo>
                    <a:pt x="89" y="98"/>
                  </a:lnTo>
                  <a:lnTo>
                    <a:pt x="89" y="100"/>
                  </a:lnTo>
                  <a:lnTo>
                    <a:pt x="89" y="102"/>
                  </a:lnTo>
                  <a:lnTo>
                    <a:pt x="91" y="102"/>
                  </a:lnTo>
                  <a:lnTo>
                    <a:pt x="91" y="104"/>
                  </a:lnTo>
                  <a:lnTo>
                    <a:pt x="95" y="104"/>
                  </a:lnTo>
                  <a:lnTo>
                    <a:pt x="96" y="104"/>
                  </a:lnTo>
                  <a:lnTo>
                    <a:pt x="96" y="104"/>
                  </a:lnTo>
                  <a:lnTo>
                    <a:pt x="98" y="104"/>
                  </a:lnTo>
                  <a:lnTo>
                    <a:pt x="100" y="104"/>
                  </a:lnTo>
                  <a:lnTo>
                    <a:pt x="102" y="104"/>
                  </a:lnTo>
                  <a:lnTo>
                    <a:pt x="100" y="107"/>
                  </a:lnTo>
                  <a:lnTo>
                    <a:pt x="98" y="113"/>
                  </a:lnTo>
                  <a:lnTo>
                    <a:pt x="98" y="116"/>
                  </a:lnTo>
                  <a:lnTo>
                    <a:pt x="98" y="116"/>
                  </a:lnTo>
                  <a:lnTo>
                    <a:pt x="96" y="118"/>
                  </a:lnTo>
                  <a:lnTo>
                    <a:pt x="93" y="118"/>
                  </a:lnTo>
                  <a:lnTo>
                    <a:pt x="93" y="118"/>
                  </a:lnTo>
                  <a:lnTo>
                    <a:pt x="91" y="118"/>
                  </a:lnTo>
                  <a:lnTo>
                    <a:pt x="89" y="118"/>
                  </a:lnTo>
                  <a:lnTo>
                    <a:pt x="86" y="118"/>
                  </a:lnTo>
                  <a:lnTo>
                    <a:pt x="86" y="118"/>
                  </a:lnTo>
                  <a:lnTo>
                    <a:pt x="84" y="118"/>
                  </a:lnTo>
                  <a:lnTo>
                    <a:pt x="81" y="118"/>
                  </a:lnTo>
                  <a:lnTo>
                    <a:pt x="77" y="118"/>
                  </a:lnTo>
                  <a:lnTo>
                    <a:pt x="75" y="116"/>
                  </a:lnTo>
                  <a:lnTo>
                    <a:pt x="75" y="114"/>
                  </a:lnTo>
                  <a:lnTo>
                    <a:pt x="72" y="113"/>
                  </a:lnTo>
                  <a:lnTo>
                    <a:pt x="70" y="111"/>
                  </a:lnTo>
                  <a:lnTo>
                    <a:pt x="70" y="109"/>
                  </a:lnTo>
                  <a:lnTo>
                    <a:pt x="70" y="105"/>
                  </a:lnTo>
                  <a:lnTo>
                    <a:pt x="70" y="104"/>
                  </a:lnTo>
                  <a:lnTo>
                    <a:pt x="68" y="105"/>
                  </a:lnTo>
                  <a:lnTo>
                    <a:pt x="66" y="107"/>
                  </a:lnTo>
                  <a:lnTo>
                    <a:pt x="68" y="105"/>
                  </a:lnTo>
                  <a:lnTo>
                    <a:pt x="70" y="104"/>
                  </a:lnTo>
                  <a:lnTo>
                    <a:pt x="70" y="10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7" name="Freeform 34"/>
            <p:cNvSpPr>
              <a:spLocks/>
            </p:cNvSpPr>
            <p:nvPr/>
          </p:nvSpPr>
          <p:spPr bwMode="auto">
            <a:xfrm>
              <a:off x="4520" y="3022"/>
              <a:ext cx="112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6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0" y="14"/>
                </a:cxn>
                <a:cxn ang="0">
                  <a:pos x="40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5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2" y="26"/>
                </a:cxn>
                <a:cxn ang="0">
                  <a:pos x="112" y="30"/>
                </a:cxn>
                <a:cxn ang="0">
                  <a:pos x="112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7" y="53"/>
                </a:cxn>
                <a:cxn ang="0">
                  <a:pos x="93" y="116"/>
                </a:cxn>
                <a:cxn ang="0">
                  <a:pos x="91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3" y="70"/>
                </a:cxn>
                <a:cxn ang="0">
                  <a:pos x="90" y="42"/>
                </a:cxn>
                <a:cxn ang="0">
                  <a:pos x="90" y="37"/>
                </a:cxn>
                <a:cxn ang="0">
                  <a:pos x="91" y="33"/>
                </a:cxn>
                <a:cxn ang="0">
                  <a:pos x="91" y="30"/>
                </a:cxn>
                <a:cxn ang="0">
                  <a:pos x="91" y="26"/>
                </a:cxn>
                <a:cxn ang="0">
                  <a:pos x="88" y="23"/>
                </a:cxn>
                <a:cxn ang="0">
                  <a:pos x="84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1" y="21"/>
                </a:cxn>
                <a:cxn ang="0">
                  <a:pos x="47" y="28"/>
                </a:cxn>
                <a:cxn ang="0">
                  <a:pos x="42" y="35"/>
                </a:cxn>
                <a:cxn ang="0">
                  <a:pos x="33" y="58"/>
                </a:cxn>
                <a:cxn ang="0">
                  <a:pos x="30" y="69"/>
                </a:cxn>
                <a:cxn ang="0">
                  <a:pos x="19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2" h="116">
                  <a:moveTo>
                    <a:pt x="0" y="116"/>
                  </a:moveTo>
                  <a:lnTo>
                    <a:pt x="0" y="114"/>
                  </a:lnTo>
                  <a:lnTo>
                    <a:pt x="3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6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0" y="14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5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2" y="25"/>
                  </a:lnTo>
                  <a:lnTo>
                    <a:pt x="112" y="26"/>
                  </a:lnTo>
                  <a:lnTo>
                    <a:pt x="112" y="28"/>
                  </a:lnTo>
                  <a:lnTo>
                    <a:pt x="112" y="30"/>
                  </a:lnTo>
                  <a:lnTo>
                    <a:pt x="112" y="32"/>
                  </a:lnTo>
                  <a:lnTo>
                    <a:pt x="112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8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1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1" y="35"/>
                  </a:lnTo>
                  <a:lnTo>
                    <a:pt x="91" y="33"/>
                  </a:lnTo>
                  <a:lnTo>
                    <a:pt x="91" y="32"/>
                  </a:lnTo>
                  <a:lnTo>
                    <a:pt x="91" y="30"/>
                  </a:lnTo>
                  <a:lnTo>
                    <a:pt x="91" y="28"/>
                  </a:lnTo>
                  <a:lnTo>
                    <a:pt x="91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1" y="21"/>
                  </a:lnTo>
                  <a:lnTo>
                    <a:pt x="53" y="25"/>
                  </a:lnTo>
                  <a:lnTo>
                    <a:pt x="47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33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8" name="Freeform 35"/>
            <p:cNvSpPr>
              <a:spLocks noEditPoints="1"/>
            </p:cNvSpPr>
            <p:nvPr/>
          </p:nvSpPr>
          <p:spPr bwMode="auto">
            <a:xfrm>
              <a:off x="4647" y="2982"/>
              <a:ext cx="128" cy="161"/>
            </a:xfrm>
            <a:custGeom>
              <a:avLst/>
              <a:gdLst/>
              <a:ahLst/>
              <a:cxnLst>
                <a:cxn ang="0">
                  <a:pos x="77" y="154"/>
                </a:cxn>
                <a:cxn ang="0">
                  <a:pos x="77" y="144"/>
                </a:cxn>
                <a:cxn ang="0">
                  <a:pos x="77" y="144"/>
                </a:cxn>
                <a:cxn ang="0">
                  <a:pos x="68" y="153"/>
                </a:cxn>
                <a:cxn ang="0">
                  <a:pos x="61" y="156"/>
                </a:cxn>
                <a:cxn ang="0">
                  <a:pos x="56" y="160"/>
                </a:cxn>
                <a:cxn ang="0">
                  <a:pos x="42" y="161"/>
                </a:cxn>
                <a:cxn ang="0">
                  <a:pos x="38" y="161"/>
                </a:cxn>
                <a:cxn ang="0">
                  <a:pos x="21" y="158"/>
                </a:cxn>
                <a:cxn ang="0">
                  <a:pos x="10" y="147"/>
                </a:cxn>
                <a:cxn ang="0">
                  <a:pos x="5" y="142"/>
                </a:cxn>
                <a:cxn ang="0">
                  <a:pos x="0" y="124"/>
                </a:cxn>
                <a:cxn ang="0">
                  <a:pos x="0" y="110"/>
                </a:cxn>
                <a:cxn ang="0">
                  <a:pos x="1" y="98"/>
                </a:cxn>
                <a:cxn ang="0">
                  <a:pos x="5" y="86"/>
                </a:cxn>
                <a:cxn ang="0">
                  <a:pos x="7" y="80"/>
                </a:cxn>
                <a:cxn ang="0">
                  <a:pos x="15" y="65"/>
                </a:cxn>
                <a:cxn ang="0">
                  <a:pos x="21" y="58"/>
                </a:cxn>
                <a:cxn ang="0">
                  <a:pos x="35" y="47"/>
                </a:cxn>
                <a:cxn ang="0">
                  <a:pos x="38" y="45"/>
                </a:cxn>
                <a:cxn ang="0">
                  <a:pos x="51" y="42"/>
                </a:cxn>
                <a:cxn ang="0">
                  <a:pos x="61" y="40"/>
                </a:cxn>
                <a:cxn ang="0">
                  <a:pos x="79" y="45"/>
                </a:cxn>
                <a:cxn ang="0">
                  <a:pos x="84" y="49"/>
                </a:cxn>
                <a:cxn ang="0">
                  <a:pos x="94" y="61"/>
                </a:cxn>
                <a:cxn ang="0">
                  <a:pos x="98" y="52"/>
                </a:cxn>
                <a:cxn ang="0">
                  <a:pos x="109" y="1"/>
                </a:cxn>
                <a:cxn ang="0">
                  <a:pos x="112" y="0"/>
                </a:cxn>
                <a:cxn ang="0">
                  <a:pos x="126" y="0"/>
                </a:cxn>
                <a:cxn ang="0">
                  <a:pos x="126" y="3"/>
                </a:cxn>
                <a:cxn ang="0">
                  <a:pos x="105" y="98"/>
                </a:cxn>
                <a:cxn ang="0">
                  <a:pos x="93" y="156"/>
                </a:cxn>
                <a:cxn ang="0">
                  <a:pos x="89" y="156"/>
                </a:cxn>
                <a:cxn ang="0">
                  <a:pos x="77" y="156"/>
                </a:cxn>
                <a:cxn ang="0">
                  <a:pos x="77" y="156"/>
                </a:cxn>
                <a:cxn ang="0">
                  <a:pos x="89" y="87"/>
                </a:cxn>
                <a:cxn ang="0">
                  <a:pos x="87" y="77"/>
                </a:cxn>
                <a:cxn ang="0">
                  <a:pos x="82" y="65"/>
                </a:cxn>
                <a:cxn ang="0">
                  <a:pos x="73" y="59"/>
                </a:cxn>
                <a:cxn ang="0">
                  <a:pos x="61" y="56"/>
                </a:cxn>
                <a:cxn ang="0">
                  <a:pos x="47" y="59"/>
                </a:cxn>
                <a:cxn ang="0">
                  <a:pos x="31" y="73"/>
                </a:cxn>
                <a:cxn ang="0">
                  <a:pos x="26" y="82"/>
                </a:cxn>
                <a:cxn ang="0">
                  <a:pos x="19" y="110"/>
                </a:cxn>
                <a:cxn ang="0">
                  <a:pos x="19" y="117"/>
                </a:cxn>
                <a:cxn ang="0">
                  <a:pos x="21" y="130"/>
                </a:cxn>
                <a:cxn ang="0">
                  <a:pos x="26" y="137"/>
                </a:cxn>
                <a:cxn ang="0">
                  <a:pos x="35" y="145"/>
                </a:cxn>
                <a:cxn ang="0">
                  <a:pos x="45" y="145"/>
                </a:cxn>
                <a:cxn ang="0">
                  <a:pos x="54" y="145"/>
                </a:cxn>
                <a:cxn ang="0">
                  <a:pos x="72" y="131"/>
                </a:cxn>
                <a:cxn ang="0">
                  <a:pos x="77" y="126"/>
                </a:cxn>
                <a:cxn ang="0">
                  <a:pos x="86" y="107"/>
                </a:cxn>
                <a:cxn ang="0">
                  <a:pos x="89" y="87"/>
                </a:cxn>
                <a:cxn ang="0">
                  <a:pos x="89" y="84"/>
                </a:cxn>
                <a:cxn ang="0">
                  <a:pos x="89" y="87"/>
                </a:cxn>
                <a:cxn ang="0">
                  <a:pos x="89" y="87"/>
                </a:cxn>
              </a:cxnLst>
              <a:rect l="0" t="0" r="r" b="b"/>
              <a:pathLst>
                <a:path w="128" h="161">
                  <a:moveTo>
                    <a:pt x="77" y="156"/>
                  </a:moveTo>
                  <a:lnTo>
                    <a:pt x="77" y="154"/>
                  </a:lnTo>
                  <a:lnTo>
                    <a:pt x="77" y="149"/>
                  </a:lnTo>
                  <a:lnTo>
                    <a:pt x="77" y="144"/>
                  </a:lnTo>
                  <a:lnTo>
                    <a:pt x="79" y="142"/>
                  </a:lnTo>
                  <a:lnTo>
                    <a:pt x="77" y="144"/>
                  </a:lnTo>
                  <a:lnTo>
                    <a:pt x="73" y="147"/>
                  </a:lnTo>
                  <a:lnTo>
                    <a:pt x="68" y="153"/>
                  </a:lnTo>
                  <a:lnTo>
                    <a:pt x="61" y="156"/>
                  </a:lnTo>
                  <a:lnTo>
                    <a:pt x="61" y="156"/>
                  </a:lnTo>
                  <a:lnTo>
                    <a:pt x="59" y="158"/>
                  </a:lnTo>
                  <a:lnTo>
                    <a:pt x="56" y="160"/>
                  </a:lnTo>
                  <a:lnTo>
                    <a:pt x="49" y="161"/>
                  </a:lnTo>
                  <a:lnTo>
                    <a:pt x="42" y="161"/>
                  </a:lnTo>
                  <a:lnTo>
                    <a:pt x="42" y="161"/>
                  </a:lnTo>
                  <a:lnTo>
                    <a:pt x="38" y="161"/>
                  </a:lnTo>
                  <a:lnTo>
                    <a:pt x="31" y="161"/>
                  </a:lnTo>
                  <a:lnTo>
                    <a:pt x="21" y="158"/>
                  </a:lnTo>
                  <a:lnTo>
                    <a:pt x="12" y="151"/>
                  </a:lnTo>
                  <a:lnTo>
                    <a:pt x="10" y="147"/>
                  </a:lnTo>
                  <a:lnTo>
                    <a:pt x="8" y="145"/>
                  </a:lnTo>
                  <a:lnTo>
                    <a:pt x="5" y="142"/>
                  </a:lnTo>
                  <a:lnTo>
                    <a:pt x="3" y="137"/>
                  </a:lnTo>
                  <a:lnTo>
                    <a:pt x="0" y="124"/>
                  </a:lnTo>
                  <a:lnTo>
                    <a:pt x="0" y="112"/>
                  </a:lnTo>
                  <a:lnTo>
                    <a:pt x="0" y="110"/>
                  </a:lnTo>
                  <a:lnTo>
                    <a:pt x="0" y="107"/>
                  </a:lnTo>
                  <a:lnTo>
                    <a:pt x="1" y="98"/>
                  </a:lnTo>
                  <a:lnTo>
                    <a:pt x="3" y="89"/>
                  </a:lnTo>
                  <a:lnTo>
                    <a:pt x="5" y="86"/>
                  </a:lnTo>
                  <a:lnTo>
                    <a:pt x="5" y="84"/>
                  </a:lnTo>
                  <a:lnTo>
                    <a:pt x="7" y="80"/>
                  </a:lnTo>
                  <a:lnTo>
                    <a:pt x="10" y="72"/>
                  </a:lnTo>
                  <a:lnTo>
                    <a:pt x="15" y="65"/>
                  </a:lnTo>
                  <a:lnTo>
                    <a:pt x="17" y="61"/>
                  </a:lnTo>
                  <a:lnTo>
                    <a:pt x="21" y="58"/>
                  </a:lnTo>
                  <a:lnTo>
                    <a:pt x="28" y="52"/>
                  </a:lnTo>
                  <a:lnTo>
                    <a:pt x="35" y="47"/>
                  </a:lnTo>
                  <a:lnTo>
                    <a:pt x="36" y="45"/>
                  </a:lnTo>
                  <a:lnTo>
                    <a:pt x="38" y="45"/>
                  </a:lnTo>
                  <a:lnTo>
                    <a:pt x="42" y="43"/>
                  </a:lnTo>
                  <a:lnTo>
                    <a:pt x="51" y="42"/>
                  </a:lnTo>
                  <a:lnTo>
                    <a:pt x="58" y="42"/>
                  </a:lnTo>
                  <a:lnTo>
                    <a:pt x="61" y="40"/>
                  </a:lnTo>
                  <a:lnTo>
                    <a:pt x="72" y="43"/>
                  </a:lnTo>
                  <a:lnTo>
                    <a:pt x="79" y="45"/>
                  </a:lnTo>
                  <a:lnTo>
                    <a:pt x="80" y="45"/>
                  </a:lnTo>
                  <a:lnTo>
                    <a:pt x="84" y="49"/>
                  </a:lnTo>
                  <a:lnTo>
                    <a:pt x="89" y="54"/>
                  </a:lnTo>
                  <a:lnTo>
                    <a:pt x="94" y="61"/>
                  </a:lnTo>
                  <a:lnTo>
                    <a:pt x="96" y="61"/>
                  </a:lnTo>
                  <a:lnTo>
                    <a:pt x="98" y="52"/>
                  </a:lnTo>
                  <a:lnTo>
                    <a:pt x="103" y="24"/>
                  </a:lnTo>
                  <a:lnTo>
                    <a:pt x="109" y="1"/>
                  </a:lnTo>
                  <a:lnTo>
                    <a:pt x="110" y="0"/>
                  </a:lnTo>
                  <a:lnTo>
                    <a:pt x="112" y="0"/>
                  </a:lnTo>
                  <a:lnTo>
                    <a:pt x="121" y="0"/>
                  </a:lnTo>
                  <a:lnTo>
                    <a:pt x="126" y="0"/>
                  </a:lnTo>
                  <a:lnTo>
                    <a:pt x="128" y="0"/>
                  </a:lnTo>
                  <a:lnTo>
                    <a:pt x="126" y="3"/>
                  </a:lnTo>
                  <a:lnTo>
                    <a:pt x="121" y="24"/>
                  </a:lnTo>
                  <a:lnTo>
                    <a:pt x="105" y="98"/>
                  </a:lnTo>
                  <a:lnTo>
                    <a:pt x="93" y="154"/>
                  </a:lnTo>
                  <a:lnTo>
                    <a:pt x="93" y="156"/>
                  </a:lnTo>
                  <a:lnTo>
                    <a:pt x="91" y="156"/>
                  </a:lnTo>
                  <a:lnTo>
                    <a:pt x="89" y="156"/>
                  </a:lnTo>
                  <a:lnTo>
                    <a:pt x="82" y="156"/>
                  </a:lnTo>
                  <a:lnTo>
                    <a:pt x="77" y="156"/>
                  </a:lnTo>
                  <a:lnTo>
                    <a:pt x="77" y="156"/>
                  </a:lnTo>
                  <a:lnTo>
                    <a:pt x="77" y="156"/>
                  </a:lnTo>
                  <a:lnTo>
                    <a:pt x="77" y="156"/>
                  </a:lnTo>
                  <a:close/>
                  <a:moveTo>
                    <a:pt x="89" y="87"/>
                  </a:moveTo>
                  <a:lnTo>
                    <a:pt x="87" y="80"/>
                  </a:lnTo>
                  <a:lnTo>
                    <a:pt x="87" y="77"/>
                  </a:lnTo>
                  <a:lnTo>
                    <a:pt x="84" y="70"/>
                  </a:lnTo>
                  <a:lnTo>
                    <a:pt x="82" y="65"/>
                  </a:lnTo>
                  <a:lnTo>
                    <a:pt x="77" y="61"/>
                  </a:lnTo>
                  <a:lnTo>
                    <a:pt x="73" y="59"/>
                  </a:lnTo>
                  <a:lnTo>
                    <a:pt x="66" y="58"/>
                  </a:lnTo>
                  <a:lnTo>
                    <a:pt x="61" y="56"/>
                  </a:lnTo>
                  <a:lnTo>
                    <a:pt x="52" y="58"/>
                  </a:lnTo>
                  <a:lnTo>
                    <a:pt x="47" y="59"/>
                  </a:lnTo>
                  <a:lnTo>
                    <a:pt x="36" y="66"/>
                  </a:lnTo>
                  <a:lnTo>
                    <a:pt x="31" y="73"/>
                  </a:lnTo>
                  <a:lnTo>
                    <a:pt x="29" y="77"/>
                  </a:lnTo>
                  <a:lnTo>
                    <a:pt x="26" y="82"/>
                  </a:lnTo>
                  <a:lnTo>
                    <a:pt x="21" y="96"/>
                  </a:lnTo>
                  <a:lnTo>
                    <a:pt x="19" y="110"/>
                  </a:lnTo>
                  <a:lnTo>
                    <a:pt x="19" y="114"/>
                  </a:lnTo>
                  <a:lnTo>
                    <a:pt x="19" y="117"/>
                  </a:lnTo>
                  <a:lnTo>
                    <a:pt x="19" y="123"/>
                  </a:lnTo>
                  <a:lnTo>
                    <a:pt x="21" y="130"/>
                  </a:lnTo>
                  <a:lnTo>
                    <a:pt x="24" y="137"/>
                  </a:lnTo>
                  <a:lnTo>
                    <a:pt x="26" y="137"/>
                  </a:lnTo>
                  <a:lnTo>
                    <a:pt x="29" y="142"/>
                  </a:lnTo>
                  <a:lnTo>
                    <a:pt x="35" y="145"/>
                  </a:lnTo>
                  <a:lnTo>
                    <a:pt x="42" y="145"/>
                  </a:lnTo>
                  <a:lnTo>
                    <a:pt x="45" y="145"/>
                  </a:lnTo>
                  <a:lnTo>
                    <a:pt x="47" y="145"/>
                  </a:lnTo>
                  <a:lnTo>
                    <a:pt x="54" y="145"/>
                  </a:lnTo>
                  <a:lnTo>
                    <a:pt x="65" y="140"/>
                  </a:lnTo>
                  <a:lnTo>
                    <a:pt x="72" y="131"/>
                  </a:lnTo>
                  <a:lnTo>
                    <a:pt x="75" y="128"/>
                  </a:lnTo>
                  <a:lnTo>
                    <a:pt x="77" y="126"/>
                  </a:lnTo>
                  <a:lnTo>
                    <a:pt x="80" y="121"/>
                  </a:lnTo>
                  <a:lnTo>
                    <a:pt x="86" y="107"/>
                  </a:lnTo>
                  <a:lnTo>
                    <a:pt x="87" y="93"/>
                  </a:lnTo>
                  <a:lnTo>
                    <a:pt x="89" y="87"/>
                  </a:lnTo>
                  <a:lnTo>
                    <a:pt x="89" y="86"/>
                  </a:lnTo>
                  <a:lnTo>
                    <a:pt x="89" y="84"/>
                  </a:lnTo>
                  <a:lnTo>
                    <a:pt x="89" y="86"/>
                  </a:lnTo>
                  <a:lnTo>
                    <a:pt x="89" y="87"/>
                  </a:lnTo>
                  <a:lnTo>
                    <a:pt x="89" y="87"/>
                  </a:lnTo>
                  <a:lnTo>
                    <a:pt x="89" y="8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9" name="Freeform 36"/>
            <p:cNvSpPr>
              <a:spLocks/>
            </p:cNvSpPr>
            <p:nvPr/>
          </p:nvSpPr>
          <p:spPr bwMode="auto">
            <a:xfrm>
              <a:off x="4833" y="2978"/>
              <a:ext cx="125" cy="165"/>
            </a:xfrm>
            <a:custGeom>
              <a:avLst/>
              <a:gdLst/>
              <a:ahLst/>
              <a:cxnLst>
                <a:cxn ang="0">
                  <a:pos x="2" y="113"/>
                </a:cxn>
                <a:cxn ang="0">
                  <a:pos x="17" y="113"/>
                </a:cxn>
                <a:cxn ang="0">
                  <a:pos x="19" y="114"/>
                </a:cxn>
                <a:cxn ang="0">
                  <a:pos x="19" y="118"/>
                </a:cxn>
                <a:cxn ang="0">
                  <a:pos x="21" y="132"/>
                </a:cxn>
                <a:cxn ang="0">
                  <a:pos x="28" y="139"/>
                </a:cxn>
                <a:cxn ang="0">
                  <a:pos x="35" y="146"/>
                </a:cxn>
                <a:cxn ang="0">
                  <a:pos x="54" y="148"/>
                </a:cxn>
                <a:cxn ang="0">
                  <a:pos x="61" y="148"/>
                </a:cxn>
                <a:cxn ang="0">
                  <a:pos x="77" y="141"/>
                </a:cxn>
                <a:cxn ang="0">
                  <a:pos x="83" y="135"/>
                </a:cxn>
                <a:cxn ang="0">
                  <a:pos x="88" y="125"/>
                </a:cxn>
                <a:cxn ang="0">
                  <a:pos x="88" y="111"/>
                </a:cxn>
                <a:cxn ang="0">
                  <a:pos x="79" y="102"/>
                </a:cxn>
                <a:cxn ang="0">
                  <a:pos x="65" y="93"/>
                </a:cxn>
                <a:cxn ang="0">
                  <a:pos x="61" y="90"/>
                </a:cxn>
                <a:cxn ang="0">
                  <a:pos x="47" y="86"/>
                </a:cxn>
                <a:cxn ang="0">
                  <a:pos x="26" y="72"/>
                </a:cxn>
                <a:cxn ang="0">
                  <a:pos x="24" y="69"/>
                </a:cxn>
                <a:cxn ang="0">
                  <a:pos x="19" y="58"/>
                </a:cxn>
                <a:cxn ang="0">
                  <a:pos x="19" y="46"/>
                </a:cxn>
                <a:cxn ang="0">
                  <a:pos x="19" y="37"/>
                </a:cxn>
                <a:cxn ang="0">
                  <a:pos x="32" y="16"/>
                </a:cxn>
                <a:cxn ang="0">
                  <a:pos x="37" y="11"/>
                </a:cxn>
                <a:cxn ang="0">
                  <a:pos x="54" y="4"/>
                </a:cxn>
                <a:cxn ang="0">
                  <a:pos x="74" y="0"/>
                </a:cxn>
                <a:cxn ang="0">
                  <a:pos x="98" y="5"/>
                </a:cxn>
                <a:cxn ang="0">
                  <a:pos x="112" y="12"/>
                </a:cxn>
                <a:cxn ang="0">
                  <a:pos x="118" y="19"/>
                </a:cxn>
                <a:cxn ang="0">
                  <a:pos x="123" y="44"/>
                </a:cxn>
                <a:cxn ang="0">
                  <a:pos x="125" y="49"/>
                </a:cxn>
                <a:cxn ang="0">
                  <a:pos x="123" y="49"/>
                </a:cxn>
                <a:cxn ang="0">
                  <a:pos x="112" y="49"/>
                </a:cxn>
                <a:cxn ang="0">
                  <a:pos x="105" y="49"/>
                </a:cxn>
                <a:cxn ang="0">
                  <a:pos x="104" y="42"/>
                </a:cxn>
                <a:cxn ang="0">
                  <a:pos x="100" y="30"/>
                </a:cxn>
                <a:cxn ang="0">
                  <a:pos x="91" y="23"/>
                </a:cxn>
                <a:cxn ang="0">
                  <a:pos x="84" y="19"/>
                </a:cxn>
                <a:cxn ang="0">
                  <a:pos x="72" y="18"/>
                </a:cxn>
                <a:cxn ang="0">
                  <a:pos x="56" y="21"/>
                </a:cxn>
                <a:cxn ang="0">
                  <a:pos x="49" y="25"/>
                </a:cxn>
                <a:cxn ang="0">
                  <a:pos x="44" y="30"/>
                </a:cxn>
                <a:cxn ang="0">
                  <a:pos x="40" y="42"/>
                </a:cxn>
                <a:cxn ang="0">
                  <a:pos x="40" y="47"/>
                </a:cxn>
                <a:cxn ang="0">
                  <a:pos x="44" y="56"/>
                </a:cxn>
                <a:cxn ang="0">
                  <a:pos x="53" y="63"/>
                </a:cxn>
                <a:cxn ang="0">
                  <a:pos x="65" y="69"/>
                </a:cxn>
                <a:cxn ang="0">
                  <a:pos x="70" y="72"/>
                </a:cxn>
                <a:cxn ang="0">
                  <a:pos x="75" y="74"/>
                </a:cxn>
                <a:cxn ang="0">
                  <a:pos x="93" y="84"/>
                </a:cxn>
                <a:cxn ang="0">
                  <a:pos x="104" y="91"/>
                </a:cxn>
                <a:cxn ang="0">
                  <a:pos x="107" y="102"/>
                </a:cxn>
                <a:cxn ang="0">
                  <a:pos x="111" y="116"/>
                </a:cxn>
                <a:cxn ang="0">
                  <a:pos x="107" y="134"/>
                </a:cxn>
                <a:cxn ang="0">
                  <a:pos x="95" y="151"/>
                </a:cxn>
                <a:cxn ang="0">
                  <a:pos x="84" y="158"/>
                </a:cxn>
                <a:cxn ang="0">
                  <a:pos x="63" y="165"/>
                </a:cxn>
                <a:cxn ang="0">
                  <a:pos x="46" y="165"/>
                </a:cxn>
                <a:cxn ang="0">
                  <a:pos x="26" y="162"/>
                </a:cxn>
                <a:cxn ang="0">
                  <a:pos x="12" y="153"/>
                </a:cxn>
                <a:cxn ang="0">
                  <a:pos x="3" y="141"/>
                </a:cxn>
                <a:cxn ang="0">
                  <a:pos x="0" y="116"/>
                </a:cxn>
                <a:cxn ang="0">
                  <a:pos x="0" y="113"/>
                </a:cxn>
              </a:cxnLst>
              <a:rect l="0" t="0" r="r" b="b"/>
              <a:pathLst>
                <a:path w="125" h="165">
                  <a:moveTo>
                    <a:pt x="0" y="113"/>
                  </a:moveTo>
                  <a:lnTo>
                    <a:pt x="2" y="113"/>
                  </a:lnTo>
                  <a:lnTo>
                    <a:pt x="10" y="113"/>
                  </a:lnTo>
                  <a:lnTo>
                    <a:pt x="17" y="113"/>
                  </a:lnTo>
                  <a:lnTo>
                    <a:pt x="19" y="113"/>
                  </a:lnTo>
                  <a:lnTo>
                    <a:pt x="19" y="114"/>
                  </a:lnTo>
                  <a:lnTo>
                    <a:pt x="19" y="114"/>
                  </a:lnTo>
                  <a:lnTo>
                    <a:pt x="19" y="118"/>
                  </a:lnTo>
                  <a:lnTo>
                    <a:pt x="19" y="123"/>
                  </a:lnTo>
                  <a:lnTo>
                    <a:pt x="21" y="132"/>
                  </a:lnTo>
                  <a:lnTo>
                    <a:pt x="26" y="139"/>
                  </a:lnTo>
                  <a:lnTo>
                    <a:pt x="28" y="139"/>
                  </a:lnTo>
                  <a:lnTo>
                    <a:pt x="32" y="144"/>
                  </a:lnTo>
                  <a:lnTo>
                    <a:pt x="35" y="146"/>
                  </a:lnTo>
                  <a:lnTo>
                    <a:pt x="46" y="148"/>
                  </a:lnTo>
                  <a:lnTo>
                    <a:pt x="54" y="148"/>
                  </a:lnTo>
                  <a:lnTo>
                    <a:pt x="56" y="148"/>
                  </a:lnTo>
                  <a:lnTo>
                    <a:pt x="61" y="148"/>
                  </a:lnTo>
                  <a:lnTo>
                    <a:pt x="70" y="146"/>
                  </a:lnTo>
                  <a:lnTo>
                    <a:pt x="77" y="141"/>
                  </a:lnTo>
                  <a:lnTo>
                    <a:pt x="79" y="139"/>
                  </a:lnTo>
                  <a:lnTo>
                    <a:pt x="83" y="135"/>
                  </a:lnTo>
                  <a:lnTo>
                    <a:pt x="84" y="132"/>
                  </a:lnTo>
                  <a:lnTo>
                    <a:pt x="88" y="125"/>
                  </a:lnTo>
                  <a:lnTo>
                    <a:pt x="90" y="118"/>
                  </a:lnTo>
                  <a:lnTo>
                    <a:pt x="88" y="111"/>
                  </a:lnTo>
                  <a:lnTo>
                    <a:pt x="84" y="106"/>
                  </a:lnTo>
                  <a:lnTo>
                    <a:pt x="79" y="102"/>
                  </a:lnTo>
                  <a:lnTo>
                    <a:pt x="74" y="97"/>
                  </a:lnTo>
                  <a:lnTo>
                    <a:pt x="65" y="93"/>
                  </a:lnTo>
                  <a:lnTo>
                    <a:pt x="61" y="90"/>
                  </a:lnTo>
                  <a:lnTo>
                    <a:pt x="61" y="90"/>
                  </a:lnTo>
                  <a:lnTo>
                    <a:pt x="56" y="90"/>
                  </a:lnTo>
                  <a:lnTo>
                    <a:pt x="47" y="86"/>
                  </a:lnTo>
                  <a:lnTo>
                    <a:pt x="35" y="79"/>
                  </a:lnTo>
                  <a:lnTo>
                    <a:pt x="26" y="72"/>
                  </a:lnTo>
                  <a:lnTo>
                    <a:pt x="26" y="70"/>
                  </a:lnTo>
                  <a:lnTo>
                    <a:pt x="24" y="69"/>
                  </a:lnTo>
                  <a:lnTo>
                    <a:pt x="23" y="65"/>
                  </a:lnTo>
                  <a:lnTo>
                    <a:pt x="19" y="58"/>
                  </a:lnTo>
                  <a:lnTo>
                    <a:pt x="19" y="49"/>
                  </a:lnTo>
                  <a:lnTo>
                    <a:pt x="19" y="46"/>
                  </a:lnTo>
                  <a:lnTo>
                    <a:pt x="19" y="44"/>
                  </a:lnTo>
                  <a:lnTo>
                    <a:pt x="19" y="37"/>
                  </a:lnTo>
                  <a:lnTo>
                    <a:pt x="24" y="25"/>
                  </a:lnTo>
                  <a:lnTo>
                    <a:pt x="32" y="16"/>
                  </a:lnTo>
                  <a:lnTo>
                    <a:pt x="35" y="12"/>
                  </a:lnTo>
                  <a:lnTo>
                    <a:pt x="37" y="11"/>
                  </a:lnTo>
                  <a:lnTo>
                    <a:pt x="42" y="7"/>
                  </a:lnTo>
                  <a:lnTo>
                    <a:pt x="54" y="4"/>
                  </a:lnTo>
                  <a:lnTo>
                    <a:pt x="68" y="2"/>
                  </a:lnTo>
                  <a:lnTo>
                    <a:pt x="74" y="0"/>
                  </a:lnTo>
                  <a:lnTo>
                    <a:pt x="84" y="2"/>
                  </a:lnTo>
                  <a:lnTo>
                    <a:pt x="98" y="5"/>
                  </a:lnTo>
                  <a:lnTo>
                    <a:pt x="109" y="11"/>
                  </a:lnTo>
                  <a:lnTo>
                    <a:pt x="112" y="12"/>
                  </a:lnTo>
                  <a:lnTo>
                    <a:pt x="114" y="16"/>
                  </a:lnTo>
                  <a:lnTo>
                    <a:pt x="118" y="19"/>
                  </a:lnTo>
                  <a:lnTo>
                    <a:pt x="121" y="32"/>
                  </a:lnTo>
                  <a:lnTo>
                    <a:pt x="123" y="44"/>
                  </a:lnTo>
                  <a:lnTo>
                    <a:pt x="125" y="47"/>
                  </a:lnTo>
                  <a:lnTo>
                    <a:pt x="125" y="49"/>
                  </a:lnTo>
                  <a:lnTo>
                    <a:pt x="125" y="49"/>
                  </a:lnTo>
                  <a:lnTo>
                    <a:pt x="123" y="49"/>
                  </a:lnTo>
                  <a:lnTo>
                    <a:pt x="121" y="49"/>
                  </a:lnTo>
                  <a:lnTo>
                    <a:pt x="112" y="49"/>
                  </a:lnTo>
                  <a:lnTo>
                    <a:pt x="105" y="49"/>
                  </a:lnTo>
                  <a:lnTo>
                    <a:pt x="105" y="49"/>
                  </a:lnTo>
                  <a:lnTo>
                    <a:pt x="105" y="47"/>
                  </a:lnTo>
                  <a:lnTo>
                    <a:pt x="104" y="42"/>
                  </a:lnTo>
                  <a:lnTo>
                    <a:pt x="104" y="37"/>
                  </a:lnTo>
                  <a:lnTo>
                    <a:pt x="100" y="30"/>
                  </a:lnTo>
                  <a:lnTo>
                    <a:pt x="97" y="25"/>
                  </a:lnTo>
                  <a:lnTo>
                    <a:pt x="91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74" y="19"/>
                  </a:lnTo>
                  <a:lnTo>
                    <a:pt x="72" y="18"/>
                  </a:lnTo>
                  <a:lnTo>
                    <a:pt x="65" y="19"/>
                  </a:lnTo>
                  <a:lnTo>
                    <a:pt x="56" y="21"/>
                  </a:lnTo>
                  <a:lnTo>
                    <a:pt x="49" y="25"/>
                  </a:lnTo>
                  <a:lnTo>
                    <a:pt x="49" y="25"/>
                  </a:lnTo>
                  <a:lnTo>
                    <a:pt x="47" y="26"/>
                  </a:lnTo>
                  <a:lnTo>
                    <a:pt x="44" y="30"/>
                  </a:lnTo>
                  <a:lnTo>
                    <a:pt x="40" y="35"/>
                  </a:lnTo>
                  <a:lnTo>
                    <a:pt x="40" y="42"/>
                  </a:lnTo>
                  <a:lnTo>
                    <a:pt x="40" y="44"/>
                  </a:lnTo>
                  <a:lnTo>
                    <a:pt x="40" y="47"/>
                  </a:lnTo>
                  <a:lnTo>
                    <a:pt x="40" y="51"/>
                  </a:lnTo>
                  <a:lnTo>
                    <a:pt x="44" y="56"/>
                  </a:lnTo>
                  <a:lnTo>
                    <a:pt x="47" y="60"/>
                  </a:lnTo>
                  <a:lnTo>
                    <a:pt x="53" y="63"/>
                  </a:lnTo>
                  <a:lnTo>
                    <a:pt x="60" y="67"/>
                  </a:lnTo>
                  <a:lnTo>
                    <a:pt x="65" y="69"/>
                  </a:lnTo>
                  <a:lnTo>
                    <a:pt x="67" y="70"/>
                  </a:lnTo>
                  <a:lnTo>
                    <a:pt x="70" y="72"/>
                  </a:lnTo>
                  <a:lnTo>
                    <a:pt x="72" y="72"/>
                  </a:lnTo>
                  <a:lnTo>
                    <a:pt x="75" y="74"/>
                  </a:lnTo>
                  <a:lnTo>
                    <a:pt x="83" y="77"/>
                  </a:lnTo>
                  <a:lnTo>
                    <a:pt x="93" y="84"/>
                  </a:lnTo>
                  <a:lnTo>
                    <a:pt x="102" y="91"/>
                  </a:lnTo>
                  <a:lnTo>
                    <a:pt x="104" y="91"/>
                  </a:lnTo>
                  <a:lnTo>
                    <a:pt x="105" y="98"/>
                  </a:lnTo>
                  <a:lnTo>
                    <a:pt x="107" y="102"/>
                  </a:lnTo>
                  <a:lnTo>
                    <a:pt x="109" y="109"/>
                  </a:lnTo>
                  <a:lnTo>
                    <a:pt x="111" y="116"/>
                  </a:lnTo>
                  <a:lnTo>
                    <a:pt x="109" y="127"/>
                  </a:lnTo>
                  <a:lnTo>
                    <a:pt x="107" y="134"/>
                  </a:lnTo>
                  <a:lnTo>
                    <a:pt x="100" y="144"/>
                  </a:lnTo>
                  <a:lnTo>
                    <a:pt x="95" y="151"/>
                  </a:lnTo>
                  <a:lnTo>
                    <a:pt x="91" y="155"/>
                  </a:lnTo>
                  <a:lnTo>
                    <a:pt x="84" y="158"/>
                  </a:lnTo>
                  <a:lnTo>
                    <a:pt x="79" y="162"/>
                  </a:lnTo>
                  <a:lnTo>
                    <a:pt x="63" y="165"/>
                  </a:lnTo>
                  <a:lnTo>
                    <a:pt x="51" y="165"/>
                  </a:lnTo>
                  <a:lnTo>
                    <a:pt x="46" y="165"/>
                  </a:lnTo>
                  <a:lnTo>
                    <a:pt x="39" y="165"/>
                  </a:lnTo>
                  <a:lnTo>
                    <a:pt x="26" y="162"/>
                  </a:lnTo>
                  <a:lnTo>
                    <a:pt x="14" y="157"/>
                  </a:lnTo>
                  <a:lnTo>
                    <a:pt x="12" y="153"/>
                  </a:lnTo>
                  <a:lnTo>
                    <a:pt x="5" y="146"/>
                  </a:lnTo>
                  <a:lnTo>
                    <a:pt x="3" y="141"/>
                  </a:lnTo>
                  <a:lnTo>
                    <a:pt x="0" y="128"/>
                  </a:lnTo>
                  <a:lnTo>
                    <a:pt x="0" y="116"/>
                  </a:lnTo>
                  <a:lnTo>
                    <a:pt x="0" y="114"/>
                  </a:lnTo>
                  <a:lnTo>
                    <a:pt x="0" y="113"/>
                  </a:lnTo>
                  <a:lnTo>
                    <a:pt x="0" y="113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00" name="Freeform 37"/>
            <p:cNvSpPr>
              <a:spLocks/>
            </p:cNvSpPr>
            <p:nvPr/>
          </p:nvSpPr>
          <p:spPr bwMode="auto">
            <a:xfrm>
              <a:off x="4965" y="3022"/>
              <a:ext cx="107" cy="121"/>
            </a:xfrm>
            <a:custGeom>
              <a:avLst/>
              <a:gdLst/>
              <a:ahLst/>
              <a:cxnLst>
                <a:cxn ang="0">
                  <a:pos x="84" y="74"/>
                </a:cxn>
                <a:cxn ang="0">
                  <a:pos x="98" y="74"/>
                </a:cxn>
                <a:cxn ang="0">
                  <a:pos x="98" y="77"/>
                </a:cxn>
                <a:cxn ang="0">
                  <a:pos x="91" y="97"/>
                </a:cxn>
                <a:cxn ang="0">
                  <a:pos x="81" y="107"/>
                </a:cxn>
                <a:cxn ang="0">
                  <a:pos x="72" y="114"/>
                </a:cxn>
                <a:cxn ang="0">
                  <a:pos x="47" y="121"/>
                </a:cxn>
                <a:cxn ang="0">
                  <a:pos x="40" y="121"/>
                </a:cxn>
                <a:cxn ang="0">
                  <a:pos x="23" y="118"/>
                </a:cxn>
                <a:cxn ang="0">
                  <a:pos x="12" y="107"/>
                </a:cxn>
                <a:cxn ang="0">
                  <a:pos x="5" y="100"/>
                </a:cxn>
                <a:cxn ang="0">
                  <a:pos x="0" y="76"/>
                </a:cxn>
                <a:cxn ang="0">
                  <a:pos x="2" y="69"/>
                </a:cxn>
                <a:cxn ang="0">
                  <a:pos x="2" y="54"/>
                </a:cxn>
                <a:cxn ang="0">
                  <a:pos x="5" y="42"/>
                </a:cxn>
                <a:cxn ang="0">
                  <a:pos x="12" y="30"/>
                </a:cxn>
                <a:cxn ang="0">
                  <a:pos x="21" y="19"/>
                </a:cxn>
                <a:cxn ang="0">
                  <a:pos x="31" y="11"/>
                </a:cxn>
                <a:cxn ang="0">
                  <a:pos x="40" y="3"/>
                </a:cxn>
                <a:cxn ang="0">
                  <a:pos x="45" y="3"/>
                </a:cxn>
                <a:cxn ang="0">
                  <a:pos x="61" y="2"/>
                </a:cxn>
                <a:cxn ang="0">
                  <a:pos x="74" y="2"/>
                </a:cxn>
                <a:cxn ang="0">
                  <a:pos x="93" y="11"/>
                </a:cxn>
                <a:cxn ang="0">
                  <a:pos x="100" y="18"/>
                </a:cxn>
                <a:cxn ang="0">
                  <a:pos x="105" y="32"/>
                </a:cxn>
                <a:cxn ang="0">
                  <a:pos x="105" y="40"/>
                </a:cxn>
                <a:cxn ang="0">
                  <a:pos x="95" y="40"/>
                </a:cxn>
                <a:cxn ang="0">
                  <a:pos x="88" y="40"/>
                </a:cxn>
                <a:cxn ang="0">
                  <a:pos x="81" y="25"/>
                </a:cxn>
                <a:cxn ang="0">
                  <a:pos x="77" y="21"/>
                </a:cxn>
                <a:cxn ang="0">
                  <a:pos x="70" y="18"/>
                </a:cxn>
                <a:cxn ang="0">
                  <a:pos x="63" y="16"/>
                </a:cxn>
                <a:cxn ang="0">
                  <a:pos x="49" y="19"/>
                </a:cxn>
                <a:cxn ang="0">
                  <a:pos x="33" y="32"/>
                </a:cxn>
                <a:cxn ang="0">
                  <a:pos x="28" y="40"/>
                </a:cxn>
                <a:cxn ang="0">
                  <a:pos x="21" y="69"/>
                </a:cxn>
                <a:cxn ang="0">
                  <a:pos x="21" y="74"/>
                </a:cxn>
                <a:cxn ang="0">
                  <a:pos x="23" y="88"/>
                </a:cxn>
                <a:cxn ang="0">
                  <a:pos x="28" y="95"/>
                </a:cxn>
                <a:cxn ang="0">
                  <a:pos x="33" y="100"/>
                </a:cxn>
                <a:cxn ang="0">
                  <a:pos x="44" y="102"/>
                </a:cxn>
                <a:cxn ang="0">
                  <a:pos x="49" y="102"/>
                </a:cxn>
                <a:cxn ang="0">
                  <a:pos x="60" y="100"/>
                </a:cxn>
                <a:cxn ang="0">
                  <a:pos x="68" y="95"/>
                </a:cxn>
                <a:cxn ang="0">
                  <a:pos x="77" y="84"/>
                </a:cxn>
                <a:cxn ang="0">
                  <a:pos x="82" y="74"/>
                </a:cxn>
              </a:cxnLst>
              <a:rect l="0" t="0" r="r" b="b"/>
              <a:pathLst>
                <a:path w="107" h="121">
                  <a:moveTo>
                    <a:pt x="82" y="74"/>
                  </a:moveTo>
                  <a:lnTo>
                    <a:pt x="84" y="74"/>
                  </a:lnTo>
                  <a:lnTo>
                    <a:pt x="93" y="74"/>
                  </a:lnTo>
                  <a:lnTo>
                    <a:pt x="98" y="74"/>
                  </a:lnTo>
                  <a:lnTo>
                    <a:pt x="100" y="74"/>
                  </a:lnTo>
                  <a:lnTo>
                    <a:pt x="98" y="77"/>
                  </a:lnTo>
                  <a:lnTo>
                    <a:pt x="96" y="84"/>
                  </a:lnTo>
                  <a:lnTo>
                    <a:pt x="91" y="97"/>
                  </a:lnTo>
                  <a:lnTo>
                    <a:pt x="82" y="105"/>
                  </a:lnTo>
                  <a:lnTo>
                    <a:pt x="81" y="107"/>
                  </a:lnTo>
                  <a:lnTo>
                    <a:pt x="77" y="111"/>
                  </a:lnTo>
                  <a:lnTo>
                    <a:pt x="72" y="114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5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3" y="118"/>
                  </a:lnTo>
                  <a:lnTo>
                    <a:pt x="14" y="111"/>
                  </a:lnTo>
                  <a:lnTo>
                    <a:pt x="12" y="107"/>
                  </a:lnTo>
                  <a:lnTo>
                    <a:pt x="9" y="105"/>
                  </a:lnTo>
                  <a:lnTo>
                    <a:pt x="5" y="100"/>
                  </a:lnTo>
                  <a:lnTo>
                    <a:pt x="2" y="90"/>
                  </a:lnTo>
                  <a:lnTo>
                    <a:pt x="0" y="76"/>
                  </a:lnTo>
                  <a:lnTo>
                    <a:pt x="2" y="70"/>
                  </a:lnTo>
                  <a:lnTo>
                    <a:pt x="2" y="69"/>
                  </a:lnTo>
                  <a:lnTo>
                    <a:pt x="2" y="63"/>
                  </a:lnTo>
                  <a:lnTo>
                    <a:pt x="2" y="54"/>
                  </a:lnTo>
                  <a:lnTo>
                    <a:pt x="3" y="46"/>
                  </a:lnTo>
                  <a:lnTo>
                    <a:pt x="5" y="42"/>
                  </a:lnTo>
                  <a:lnTo>
                    <a:pt x="7" y="37"/>
                  </a:lnTo>
                  <a:lnTo>
                    <a:pt x="12" y="30"/>
                  </a:lnTo>
                  <a:lnTo>
                    <a:pt x="19" y="23"/>
                  </a:lnTo>
                  <a:lnTo>
                    <a:pt x="21" y="19"/>
                  </a:lnTo>
                  <a:lnTo>
                    <a:pt x="24" y="16"/>
                  </a:lnTo>
                  <a:lnTo>
                    <a:pt x="31" y="11"/>
                  </a:lnTo>
                  <a:lnTo>
                    <a:pt x="38" y="5"/>
                  </a:lnTo>
                  <a:lnTo>
                    <a:pt x="40" y="3"/>
                  </a:lnTo>
                  <a:lnTo>
                    <a:pt x="42" y="3"/>
                  </a:lnTo>
                  <a:lnTo>
                    <a:pt x="45" y="3"/>
                  </a:lnTo>
                  <a:lnTo>
                    <a:pt x="52" y="2"/>
                  </a:lnTo>
                  <a:lnTo>
                    <a:pt x="61" y="2"/>
                  </a:lnTo>
                  <a:lnTo>
                    <a:pt x="65" y="0"/>
                  </a:lnTo>
                  <a:lnTo>
                    <a:pt x="74" y="2"/>
                  </a:lnTo>
                  <a:lnTo>
                    <a:pt x="84" y="5"/>
                  </a:lnTo>
                  <a:lnTo>
                    <a:pt x="93" y="11"/>
                  </a:lnTo>
                  <a:lnTo>
                    <a:pt x="96" y="11"/>
                  </a:lnTo>
                  <a:lnTo>
                    <a:pt x="100" y="18"/>
                  </a:lnTo>
                  <a:lnTo>
                    <a:pt x="102" y="21"/>
                  </a:lnTo>
                  <a:lnTo>
                    <a:pt x="105" y="32"/>
                  </a:lnTo>
                  <a:lnTo>
                    <a:pt x="107" y="40"/>
                  </a:lnTo>
                  <a:lnTo>
                    <a:pt x="105" y="40"/>
                  </a:lnTo>
                  <a:lnTo>
                    <a:pt x="103" y="40"/>
                  </a:lnTo>
                  <a:lnTo>
                    <a:pt x="95" y="40"/>
                  </a:lnTo>
                  <a:lnTo>
                    <a:pt x="88" y="40"/>
                  </a:lnTo>
                  <a:lnTo>
                    <a:pt x="88" y="40"/>
                  </a:lnTo>
                  <a:lnTo>
                    <a:pt x="84" y="30"/>
                  </a:lnTo>
                  <a:lnTo>
                    <a:pt x="81" y="25"/>
                  </a:lnTo>
                  <a:lnTo>
                    <a:pt x="81" y="23"/>
                  </a:lnTo>
                  <a:lnTo>
                    <a:pt x="77" y="21"/>
                  </a:lnTo>
                  <a:lnTo>
                    <a:pt x="74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9" y="19"/>
                  </a:lnTo>
                  <a:lnTo>
                    <a:pt x="38" y="26"/>
                  </a:lnTo>
                  <a:lnTo>
                    <a:pt x="33" y="32"/>
                  </a:lnTo>
                  <a:lnTo>
                    <a:pt x="31" y="35"/>
                  </a:lnTo>
                  <a:lnTo>
                    <a:pt x="28" y="40"/>
                  </a:lnTo>
                  <a:lnTo>
                    <a:pt x="23" y="54"/>
                  </a:lnTo>
                  <a:lnTo>
                    <a:pt x="21" y="69"/>
                  </a:lnTo>
                  <a:lnTo>
                    <a:pt x="21" y="70"/>
                  </a:lnTo>
                  <a:lnTo>
                    <a:pt x="21" y="74"/>
                  </a:lnTo>
                  <a:lnTo>
                    <a:pt x="21" y="79"/>
                  </a:lnTo>
                  <a:lnTo>
                    <a:pt x="23" y="88"/>
                  </a:lnTo>
                  <a:lnTo>
                    <a:pt x="26" y="95"/>
                  </a:lnTo>
                  <a:lnTo>
                    <a:pt x="28" y="95"/>
                  </a:lnTo>
                  <a:lnTo>
                    <a:pt x="30" y="98"/>
                  </a:lnTo>
                  <a:lnTo>
                    <a:pt x="33" y="100"/>
                  </a:lnTo>
                  <a:lnTo>
                    <a:pt x="37" y="102"/>
                  </a:lnTo>
                  <a:lnTo>
                    <a:pt x="44" y="102"/>
                  </a:lnTo>
                  <a:lnTo>
                    <a:pt x="47" y="102"/>
                  </a:lnTo>
                  <a:lnTo>
                    <a:pt x="49" y="102"/>
                  </a:lnTo>
                  <a:lnTo>
                    <a:pt x="52" y="102"/>
                  </a:lnTo>
                  <a:lnTo>
                    <a:pt x="60" y="100"/>
                  </a:lnTo>
                  <a:lnTo>
                    <a:pt x="67" y="97"/>
                  </a:lnTo>
                  <a:lnTo>
                    <a:pt x="68" y="95"/>
                  </a:lnTo>
                  <a:lnTo>
                    <a:pt x="72" y="91"/>
                  </a:lnTo>
                  <a:lnTo>
                    <a:pt x="77" y="84"/>
                  </a:lnTo>
                  <a:lnTo>
                    <a:pt x="81" y="77"/>
                  </a:lnTo>
                  <a:lnTo>
                    <a:pt x="82" y="74"/>
                  </a:lnTo>
                  <a:lnTo>
                    <a:pt x="82" y="7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01" name="Freeform 38"/>
            <p:cNvSpPr>
              <a:spLocks noEditPoints="1"/>
            </p:cNvSpPr>
            <p:nvPr/>
          </p:nvSpPr>
          <p:spPr bwMode="auto">
            <a:xfrm>
              <a:off x="5081" y="2982"/>
              <a:ext cx="56" cy="156"/>
            </a:xfrm>
            <a:custGeom>
              <a:avLst/>
              <a:gdLst/>
              <a:ahLst/>
              <a:cxnLst>
                <a:cxn ang="0">
                  <a:pos x="31" y="22"/>
                </a:cxn>
                <a:cxn ang="0">
                  <a:pos x="31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47" y="0"/>
                </a:cxn>
                <a:cxn ang="0">
                  <a:pos x="54" y="0"/>
                </a:cxn>
                <a:cxn ang="0">
                  <a:pos x="56" y="0"/>
                </a:cxn>
                <a:cxn ang="0">
                  <a:pos x="54" y="5"/>
                </a:cxn>
                <a:cxn ang="0">
                  <a:pos x="53" y="15"/>
                </a:cxn>
                <a:cxn ang="0">
                  <a:pos x="51" y="22"/>
                </a:cxn>
                <a:cxn ang="0">
                  <a:pos x="51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38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6" y="87"/>
                </a:cxn>
                <a:cxn ang="0">
                  <a:pos x="24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5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7" y="156"/>
                </a:cxn>
                <a:cxn ang="0">
                  <a:pos x="16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6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4" y="0"/>
                  </a:lnTo>
                  <a:lnTo>
                    <a:pt x="56" y="0"/>
                  </a:lnTo>
                  <a:lnTo>
                    <a:pt x="54" y="5"/>
                  </a:lnTo>
                  <a:lnTo>
                    <a:pt x="53" y="15"/>
                  </a:lnTo>
                  <a:lnTo>
                    <a:pt x="51" y="22"/>
                  </a:lnTo>
                  <a:lnTo>
                    <a:pt x="51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38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02" name="Freeform 39"/>
            <p:cNvSpPr>
              <a:spLocks noEditPoints="1"/>
            </p:cNvSpPr>
            <p:nvPr/>
          </p:nvSpPr>
          <p:spPr bwMode="auto">
            <a:xfrm>
              <a:off x="5137" y="3020"/>
              <a:ext cx="107" cy="123"/>
            </a:xfrm>
            <a:custGeom>
              <a:avLst/>
              <a:gdLst/>
              <a:ahLst/>
              <a:cxnLst>
                <a:cxn ang="0">
                  <a:pos x="32" y="51"/>
                </a:cxn>
                <a:cxn ang="0">
                  <a:pos x="84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3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2" y="20"/>
                </a:cxn>
                <a:cxn ang="0">
                  <a:pos x="53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6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8" y="85"/>
                </a:cxn>
                <a:cxn ang="0">
                  <a:pos x="90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8" y="123"/>
                </a:cxn>
                <a:cxn ang="0">
                  <a:pos x="40" y="123"/>
                </a:cxn>
                <a:cxn ang="0">
                  <a:pos x="23" y="120"/>
                </a:cxn>
                <a:cxn ang="0">
                  <a:pos x="12" y="109"/>
                </a:cxn>
                <a:cxn ang="0">
                  <a:pos x="5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5" y="41"/>
                </a:cxn>
                <a:cxn ang="0">
                  <a:pos x="18" y="21"/>
                </a:cxn>
                <a:cxn ang="0">
                  <a:pos x="26" y="13"/>
                </a:cxn>
                <a:cxn ang="0">
                  <a:pos x="56" y="2"/>
                </a:cxn>
                <a:cxn ang="0">
                  <a:pos x="70" y="2"/>
                </a:cxn>
                <a:cxn ang="0">
                  <a:pos x="88" y="9"/>
                </a:cxn>
                <a:cxn ang="0">
                  <a:pos x="98" y="21"/>
                </a:cxn>
                <a:cxn ang="0">
                  <a:pos x="106" y="39"/>
                </a:cxn>
                <a:cxn ang="0">
                  <a:pos x="106" y="51"/>
                </a:cxn>
                <a:cxn ang="0">
                  <a:pos x="106" y="56"/>
                </a:cxn>
                <a:cxn ang="0">
                  <a:pos x="104" y="64"/>
                </a:cxn>
                <a:cxn ang="0">
                  <a:pos x="104" y="67"/>
                </a:cxn>
                <a:cxn ang="0">
                  <a:pos x="90" y="67"/>
                </a:cxn>
                <a:cxn ang="0">
                  <a:pos x="19" y="67"/>
                </a:cxn>
                <a:cxn ang="0">
                  <a:pos x="19" y="67"/>
                </a:cxn>
                <a:cxn ang="0">
                  <a:pos x="19" y="71"/>
                </a:cxn>
                <a:cxn ang="0">
                  <a:pos x="19" y="74"/>
                </a:cxn>
                <a:cxn ang="0">
                  <a:pos x="19" y="78"/>
                </a:cxn>
                <a:cxn ang="0">
                  <a:pos x="21" y="90"/>
                </a:cxn>
                <a:cxn ang="0">
                  <a:pos x="26" y="99"/>
                </a:cxn>
                <a:cxn ang="0">
                  <a:pos x="33" y="104"/>
                </a:cxn>
                <a:cxn ang="0">
                  <a:pos x="49" y="106"/>
                </a:cxn>
                <a:cxn ang="0">
                  <a:pos x="60" y="104"/>
                </a:cxn>
                <a:cxn ang="0">
                  <a:pos x="69" y="99"/>
                </a:cxn>
                <a:cxn ang="0">
                  <a:pos x="74" y="93"/>
                </a:cxn>
                <a:cxn ang="0">
                  <a:pos x="81" y="81"/>
                </a:cxn>
                <a:cxn ang="0">
                  <a:pos x="91" y="81"/>
                </a:cxn>
                <a:cxn ang="0">
                  <a:pos x="100" y="81"/>
                </a:cxn>
                <a:cxn ang="0">
                  <a:pos x="98" y="88"/>
                </a:cxn>
                <a:cxn ang="0">
                  <a:pos x="98" y="83"/>
                </a:cxn>
                <a:cxn ang="0">
                  <a:pos x="100" y="81"/>
                </a:cxn>
              </a:cxnLst>
              <a:rect l="0" t="0" r="r" b="b"/>
              <a:pathLst>
                <a:path w="107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2" y="18"/>
                  </a:lnTo>
                  <a:lnTo>
                    <a:pt x="53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100" y="81"/>
                  </a:moveTo>
                  <a:lnTo>
                    <a:pt x="98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0" y="123"/>
                  </a:lnTo>
                  <a:lnTo>
                    <a:pt x="33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2" y="0"/>
                  </a:lnTo>
                  <a:lnTo>
                    <a:pt x="70" y="2"/>
                  </a:lnTo>
                  <a:lnTo>
                    <a:pt x="77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8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7" y="48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19" y="67"/>
                  </a:lnTo>
                  <a:lnTo>
                    <a:pt x="19" y="67"/>
                  </a:lnTo>
                  <a:lnTo>
                    <a:pt x="19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7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1" y="81"/>
                  </a:lnTo>
                  <a:lnTo>
                    <a:pt x="98" y="81"/>
                  </a:lnTo>
                  <a:lnTo>
                    <a:pt x="100" y="81"/>
                  </a:lnTo>
                  <a:lnTo>
                    <a:pt x="98" y="85"/>
                  </a:lnTo>
                  <a:lnTo>
                    <a:pt x="98" y="88"/>
                  </a:lnTo>
                  <a:lnTo>
                    <a:pt x="98" y="86"/>
                  </a:lnTo>
                  <a:lnTo>
                    <a:pt x="98" y="83"/>
                  </a:lnTo>
                  <a:lnTo>
                    <a:pt x="100" y="81"/>
                  </a:lnTo>
                  <a:lnTo>
                    <a:pt x="100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03" name="Freeform 40"/>
            <p:cNvSpPr>
              <a:spLocks/>
            </p:cNvSpPr>
            <p:nvPr/>
          </p:nvSpPr>
          <p:spPr bwMode="auto">
            <a:xfrm>
              <a:off x="5251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8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5" y="70"/>
                </a:cxn>
                <a:cxn ang="0">
                  <a:pos x="92" y="42"/>
                </a:cxn>
                <a:cxn ang="0">
                  <a:pos x="92" y="37"/>
                </a:cxn>
                <a:cxn ang="0">
                  <a:pos x="92" y="32"/>
                </a:cxn>
                <a:cxn ang="0">
                  <a:pos x="92" y="26"/>
                </a:cxn>
                <a:cxn ang="0">
                  <a:pos x="88" y="23"/>
                </a:cxn>
                <a:cxn ang="0">
                  <a:pos x="85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4" y="21"/>
                </a:cxn>
                <a:cxn ang="0">
                  <a:pos x="50" y="28"/>
                </a:cxn>
                <a:cxn ang="0">
                  <a:pos x="43" y="35"/>
                </a:cxn>
                <a:cxn ang="0">
                  <a:pos x="34" y="58"/>
                </a:cxn>
                <a:cxn ang="0">
                  <a:pos x="30" y="69"/>
                </a:cxn>
                <a:cxn ang="0">
                  <a:pos x="20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90" y="2"/>
                  </a:lnTo>
                  <a:lnTo>
                    <a:pt x="93" y="2"/>
                  </a:lnTo>
                  <a:lnTo>
                    <a:pt x="101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4" y="21"/>
                  </a:lnTo>
                  <a:lnTo>
                    <a:pt x="55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3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04" name="Freeform 41"/>
            <p:cNvSpPr>
              <a:spLocks/>
            </p:cNvSpPr>
            <p:nvPr/>
          </p:nvSpPr>
          <p:spPr bwMode="auto">
            <a:xfrm>
              <a:off x="5378" y="2994"/>
              <a:ext cx="60" cy="148"/>
            </a:xfrm>
            <a:custGeom>
              <a:avLst/>
              <a:gdLst/>
              <a:ahLst/>
              <a:cxnLst>
                <a:cxn ang="0">
                  <a:pos x="35" y="146"/>
                </a:cxn>
                <a:cxn ang="0">
                  <a:pos x="30" y="148"/>
                </a:cxn>
                <a:cxn ang="0">
                  <a:pos x="26" y="148"/>
                </a:cxn>
                <a:cxn ang="0">
                  <a:pos x="23" y="148"/>
                </a:cxn>
                <a:cxn ang="0">
                  <a:pos x="21" y="148"/>
                </a:cxn>
                <a:cxn ang="0">
                  <a:pos x="10" y="146"/>
                </a:cxn>
                <a:cxn ang="0">
                  <a:pos x="5" y="142"/>
                </a:cxn>
                <a:cxn ang="0">
                  <a:pos x="0" y="137"/>
                </a:cxn>
                <a:cxn ang="0">
                  <a:pos x="0" y="130"/>
                </a:cxn>
                <a:cxn ang="0">
                  <a:pos x="0" y="126"/>
                </a:cxn>
                <a:cxn ang="0">
                  <a:pos x="0" y="123"/>
                </a:cxn>
                <a:cxn ang="0">
                  <a:pos x="0" y="118"/>
                </a:cxn>
                <a:cxn ang="0">
                  <a:pos x="2" y="114"/>
                </a:cxn>
                <a:cxn ang="0">
                  <a:pos x="10" y="72"/>
                </a:cxn>
                <a:cxn ang="0">
                  <a:pos x="17" y="46"/>
                </a:cxn>
                <a:cxn ang="0">
                  <a:pos x="14" y="46"/>
                </a:cxn>
                <a:cxn ang="0">
                  <a:pos x="2" y="46"/>
                </a:cxn>
                <a:cxn ang="0">
                  <a:pos x="2" y="44"/>
                </a:cxn>
                <a:cxn ang="0">
                  <a:pos x="3" y="33"/>
                </a:cxn>
                <a:cxn ang="0">
                  <a:pos x="7" y="31"/>
                </a:cxn>
                <a:cxn ang="0">
                  <a:pos x="19" y="31"/>
                </a:cxn>
                <a:cxn ang="0">
                  <a:pos x="21" y="28"/>
                </a:cxn>
                <a:cxn ang="0">
                  <a:pos x="26" y="2"/>
                </a:cxn>
                <a:cxn ang="0">
                  <a:pos x="30" y="0"/>
                </a:cxn>
                <a:cxn ang="0">
                  <a:pos x="46" y="0"/>
                </a:cxn>
                <a:cxn ang="0">
                  <a:pos x="46" y="5"/>
                </a:cxn>
                <a:cxn ang="0">
                  <a:pos x="40" y="31"/>
                </a:cxn>
                <a:cxn ang="0">
                  <a:pos x="42" y="31"/>
                </a:cxn>
                <a:cxn ang="0">
                  <a:pos x="58" y="31"/>
                </a:cxn>
                <a:cxn ang="0">
                  <a:pos x="58" y="35"/>
                </a:cxn>
                <a:cxn ang="0">
                  <a:pos x="56" y="46"/>
                </a:cxn>
                <a:cxn ang="0">
                  <a:pos x="54" y="46"/>
                </a:cxn>
                <a:cxn ang="0">
                  <a:pos x="44" y="46"/>
                </a:cxn>
                <a:cxn ang="0">
                  <a:pos x="37" y="46"/>
                </a:cxn>
                <a:cxn ang="0">
                  <a:pos x="26" y="91"/>
                </a:cxn>
                <a:cxn ang="0">
                  <a:pos x="21" y="118"/>
                </a:cxn>
                <a:cxn ang="0">
                  <a:pos x="19" y="121"/>
                </a:cxn>
                <a:cxn ang="0">
                  <a:pos x="19" y="125"/>
                </a:cxn>
                <a:cxn ang="0">
                  <a:pos x="19" y="126"/>
                </a:cxn>
                <a:cxn ang="0">
                  <a:pos x="21" y="130"/>
                </a:cxn>
                <a:cxn ang="0">
                  <a:pos x="26" y="132"/>
                </a:cxn>
                <a:cxn ang="0">
                  <a:pos x="30" y="132"/>
                </a:cxn>
                <a:cxn ang="0">
                  <a:pos x="33" y="132"/>
                </a:cxn>
                <a:cxn ang="0">
                  <a:pos x="37" y="132"/>
                </a:cxn>
                <a:cxn ang="0">
                  <a:pos x="40" y="130"/>
                </a:cxn>
                <a:cxn ang="0">
                  <a:pos x="37" y="139"/>
                </a:cxn>
                <a:cxn ang="0">
                  <a:pos x="37" y="144"/>
                </a:cxn>
              </a:cxnLst>
              <a:rect l="0" t="0" r="r" b="b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30" y="148"/>
                  </a:lnTo>
                  <a:lnTo>
                    <a:pt x="28" y="148"/>
                  </a:lnTo>
                  <a:lnTo>
                    <a:pt x="26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23" y="148"/>
                  </a:lnTo>
                  <a:lnTo>
                    <a:pt x="21" y="148"/>
                  </a:lnTo>
                  <a:lnTo>
                    <a:pt x="17" y="148"/>
                  </a:lnTo>
                  <a:lnTo>
                    <a:pt x="10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8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3" y="104"/>
                  </a:lnTo>
                  <a:lnTo>
                    <a:pt x="10" y="72"/>
                  </a:lnTo>
                  <a:lnTo>
                    <a:pt x="16" y="47"/>
                  </a:lnTo>
                  <a:lnTo>
                    <a:pt x="17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7" y="46"/>
                  </a:lnTo>
                  <a:lnTo>
                    <a:pt x="2" y="46"/>
                  </a:lnTo>
                  <a:lnTo>
                    <a:pt x="2" y="46"/>
                  </a:lnTo>
                  <a:lnTo>
                    <a:pt x="2" y="44"/>
                  </a:lnTo>
                  <a:lnTo>
                    <a:pt x="3" y="39"/>
                  </a:lnTo>
                  <a:lnTo>
                    <a:pt x="3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6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6" y="46"/>
                  </a:lnTo>
                  <a:lnTo>
                    <a:pt x="54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26" y="91"/>
                  </a:lnTo>
                  <a:lnTo>
                    <a:pt x="21" y="118"/>
                  </a:lnTo>
                  <a:lnTo>
                    <a:pt x="21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6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3" y="132"/>
                  </a:lnTo>
                  <a:lnTo>
                    <a:pt x="35" y="132"/>
                  </a:lnTo>
                  <a:lnTo>
                    <a:pt x="37" y="132"/>
                  </a:lnTo>
                  <a:lnTo>
                    <a:pt x="39" y="132"/>
                  </a:lnTo>
                  <a:lnTo>
                    <a:pt x="40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lnTo>
                    <a:pt x="37" y="144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05" name="Freeform 42"/>
            <p:cNvSpPr>
              <a:spLocks noEditPoints="1"/>
            </p:cNvSpPr>
            <p:nvPr/>
          </p:nvSpPr>
          <p:spPr bwMode="auto">
            <a:xfrm>
              <a:off x="5431" y="2982"/>
              <a:ext cx="54" cy="156"/>
            </a:xfrm>
            <a:custGeom>
              <a:avLst/>
              <a:gdLst/>
              <a:ahLst/>
              <a:cxnLst>
                <a:cxn ang="0">
                  <a:pos x="31" y="22"/>
                </a:cxn>
                <a:cxn ang="0">
                  <a:pos x="31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47" y="0"/>
                </a:cxn>
                <a:cxn ang="0">
                  <a:pos x="52" y="0"/>
                </a:cxn>
                <a:cxn ang="0">
                  <a:pos x="54" y="0"/>
                </a:cxn>
                <a:cxn ang="0">
                  <a:pos x="52" y="5"/>
                </a:cxn>
                <a:cxn ang="0">
                  <a:pos x="51" y="15"/>
                </a:cxn>
                <a:cxn ang="0">
                  <a:pos x="49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45" y="22"/>
                </a:cxn>
                <a:cxn ang="0">
                  <a:pos x="37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5" y="87"/>
                </a:cxn>
                <a:cxn ang="0">
                  <a:pos x="24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5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7" y="156"/>
                </a:cxn>
                <a:cxn ang="0">
                  <a:pos x="15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4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2" y="0"/>
                  </a:lnTo>
                  <a:lnTo>
                    <a:pt x="54" y="0"/>
                  </a:lnTo>
                  <a:lnTo>
                    <a:pt x="52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5" y="22"/>
                  </a:lnTo>
                  <a:lnTo>
                    <a:pt x="37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5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5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06" name="Freeform 43"/>
            <p:cNvSpPr>
              <a:spLocks/>
            </p:cNvSpPr>
            <p:nvPr/>
          </p:nvSpPr>
          <p:spPr bwMode="auto">
            <a:xfrm>
              <a:off x="5480" y="3022"/>
              <a:ext cx="100" cy="121"/>
            </a:xfrm>
            <a:custGeom>
              <a:avLst/>
              <a:gdLst/>
              <a:ahLst/>
              <a:cxnLst>
                <a:cxn ang="0">
                  <a:pos x="3" y="77"/>
                </a:cxn>
                <a:cxn ang="0">
                  <a:pos x="17" y="77"/>
                </a:cxn>
                <a:cxn ang="0">
                  <a:pos x="19" y="79"/>
                </a:cxn>
                <a:cxn ang="0">
                  <a:pos x="19" y="81"/>
                </a:cxn>
                <a:cxn ang="0">
                  <a:pos x="19" y="84"/>
                </a:cxn>
                <a:cxn ang="0">
                  <a:pos x="21" y="93"/>
                </a:cxn>
                <a:cxn ang="0">
                  <a:pos x="26" y="98"/>
                </a:cxn>
                <a:cxn ang="0">
                  <a:pos x="33" y="104"/>
                </a:cxn>
                <a:cxn ang="0">
                  <a:pos x="49" y="105"/>
                </a:cxn>
                <a:cxn ang="0">
                  <a:pos x="58" y="104"/>
                </a:cxn>
                <a:cxn ang="0">
                  <a:pos x="65" y="100"/>
                </a:cxn>
                <a:cxn ang="0">
                  <a:pos x="68" y="97"/>
                </a:cxn>
                <a:cxn ang="0">
                  <a:pos x="70" y="93"/>
                </a:cxn>
                <a:cxn ang="0">
                  <a:pos x="72" y="88"/>
                </a:cxn>
                <a:cxn ang="0">
                  <a:pos x="68" y="81"/>
                </a:cxn>
                <a:cxn ang="0">
                  <a:pos x="63" y="76"/>
                </a:cxn>
                <a:cxn ang="0">
                  <a:pos x="54" y="70"/>
                </a:cxn>
                <a:cxn ang="0">
                  <a:pos x="51" y="69"/>
                </a:cxn>
                <a:cxn ang="0">
                  <a:pos x="47" y="65"/>
                </a:cxn>
                <a:cxn ang="0">
                  <a:pos x="33" y="60"/>
                </a:cxn>
                <a:cxn ang="0">
                  <a:pos x="17" y="44"/>
                </a:cxn>
                <a:cxn ang="0">
                  <a:pos x="16" y="33"/>
                </a:cxn>
                <a:cxn ang="0">
                  <a:pos x="16" y="26"/>
                </a:cxn>
                <a:cxn ang="0">
                  <a:pos x="26" y="11"/>
                </a:cxn>
                <a:cxn ang="0">
                  <a:pos x="33" y="5"/>
                </a:cxn>
                <a:cxn ang="0">
                  <a:pos x="47" y="2"/>
                </a:cxn>
                <a:cxn ang="0">
                  <a:pos x="67" y="2"/>
                </a:cxn>
                <a:cxn ang="0">
                  <a:pos x="86" y="9"/>
                </a:cxn>
                <a:cxn ang="0">
                  <a:pos x="93" y="16"/>
                </a:cxn>
                <a:cxn ang="0">
                  <a:pos x="98" y="30"/>
                </a:cxn>
                <a:cxn ang="0">
                  <a:pos x="100" y="39"/>
                </a:cxn>
                <a:cxn ang="0">
                  <a:pos x="98" y="39"/>
                </a:cxn>
                <a:cxn ang="0">
                  <a:pos x="88" y="39"/>
                </a:cxn>
                <a:cxn ang="0">
                  <a:pos x="82" y="39"/>
                </a:cxn>
                <a:cxn ang="0">
                  <a:pos x="79" y="28"/>
                </a:cxn>
                <a:cxn ang="0">
                  <a:pos x="75" y="21"/>
                </a:cxn>
                <a:cxn ang="0">
                  <a:pos x="61" y="18"/>
                </a:cxn>
                <a:cxn ang="0">
                  <a:pos x="53" y="18"/>
                </a:cxn>
                <a:cxn ang="0">
                  <a:pos x="40" y="19"/>
                </a:cxn>
                <a:cxn ang="0">
                  <a:pos x="39" y="21"/>
                </a:cxn>
                <a:cxn ang="0">
                  <a:pos x="35" y="26"/>
                </a:cxn>
                <a:cxn ang="0">
                  <a:pos x="35" y="30"/>
                </a:cxn>
                <a:cxn ang="0">
                  <a:pos x="35" y="35"/>
                </a:cxn>
                <a:cxn ang="0">
                  <a:pos x="40" y="42"/>
                </a:cxn>
                <a:cxn ang="0">
                  <a:pos x="49" y="47"/>
                </a:cxn>
                <a:cxn ang="0">
                  <a:pos x="54" y="49"/>
                </a:cxn>
                <a:cxn ang="0">
                  <a:pos x="65" y="54"/>
                </a:cxn>
                <a:cxn ang="0">
                  <a:pos x="84" y="67"/>
                </a:cxn>
                <a:cxn ang="0">
                  <a:pos x="88" y="72"/>
                </a:cxn>
                <a:cxn ang="0">
                  <a:pos x="90" y="84"/>
                </a:cxn>
                <a:cxn ang="0">
                  <a:pos x="90" y="93"/>
                </a:cxn>
                <a:cxn ang="0">
                  <a:pos x="84" y="105"/>
                </a:cxn>
                <a:cxn ang="0">
                  <a:pos x="75" y="113"/>
                </a:cxn>
                <a:cxn ang="0">
                  <a:pos x="61" y="120"/>
                </a:cxn>
                <a:cxn ang="0">
                  <a:pos x="46" y="121"/>
                </a:cxn>
                <a:cxn ang="0">
                  <a:pos x="35" y="121"/>
                </a:cxn>
                <a:cxn ang="0">
                  <a:pos x="14" y="113"/>
                </a:cxn>
                <a:cxn ang="0">
                  <a:pos x="9" y="109"/>
                </a:cxn>
                <a:cxn ang="0">
                  <a:pos x="3" y="102"/>
                </a:cxn>
                <a:cxn ang="0">
                  <a:pos x="0" y="81"/>
                </a:cxn>
                <a:cxn ang="0">
                  <a:pos x="2" y="77"/>
                </a:cxn>
                <a:cxn ang="0">
                  <a:pos x="2" y="77"/>
                </a:cxn>
              </a:cxnLst>
              <a:rect l="0" t="0" r="r" b="b"/>
              <a:pathLst>
                <a:path w="100" h="121">
                  <a:moveTo>
                    <a:pt x="2" y="77"/>
                  </a:moveTo>
                  <a:lnTo>
                    <a:pt x="3" y="77"/>
                  </a:lnTo>
                  <a:lnTo>
                    <a:pt x="12" y="77"/>
                  </a:lnTo>
                  <a:lnTo>
                    <a:pt x="17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4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8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3" y="76"/>
                  </a:lnTo>
                  <a:lnTo>
                    <a:pt x="61" y="74"/>
                  </a:lnTo>
                  <a:lnTo>
                    <a:pt x="54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7" y="67"/>
                  </a:lnTo>
                  <a:lnTo>
                    <a:pt x="47" y="65"/>
                  </a:lnTo>
                  <a:lnTo>
                    <a:pt x="42" y="63"/>
                  </a:lnTo>
                  <a:lnTo>
                    <a:pt x="33" y="60"/>
                  </a:lnTo>
                  <a:lnTo>
                    <a:pt x="21" y="49"/>
                  </a:lnTo>
                  <a:lnTo>
                    <a:pt x="17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6" y="11"/>
                  </a:lnTo>
                  <a:lnTo>
                    <a:pt x="28" y="9"/>
                  </a:lnTo>
                  <a:lnTo>
                    <a:pt x="33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8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100" y="39"/>
                  </a:lnTo>
                  <a:lnTo>
                    <a:pt x="98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2" y="39"/>
                  </a:lnTo>
                  <a:lnTo>
                    <a:pt x="82" y="39"/>
                  </a:lnTo>
                  <a:lnTo>
                    <a:pt x="82" y="39"/>
                  </a:lnTo>
                  <a:lnTo>
                    <a:pt x="79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2" y="19"/>
                  </a:lnTo>
                  <a:lnTo>
                    <a:pt x="61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0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4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5" y="62"/>
                  </a:lnTo>
                  <a:lnTo>
                    <a:pt x="84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1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4" y="105"/>
                  </a:lnTo>
                  <a:lnTo>
                    <a:pt x="79" y="111"/>
                  </a:lnTo>
                  <a:lnTo>
                    <a:pt x="75" y="113"/>
                  </a:lnTo>
                  <a:lnTo>
                    <a:pt x="72" y="116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3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2" y="77"/>
                  </a:lnTo>
                  <a:lnTo>
                    <a:pt x="2" y="77"/>
                  </a:lnTo>
                  <a:lnTo>
                    <a:pt x="2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07" name="Freeform 44"/>
            <p:cNvSpPr>
              <a:spLocks/>
            </p:cNvSpPr>
            <p:nvPr/>
          </p:nvSpPr>
          <p:spPr bwMode="auto">
            <a:xfrm>
              <a:off x="5594" y="2994"/>
              <a:ext cx="60" cy="148"/>
            </a:xfrm>
            <a:custGeom>
              <a:avLst/>
              <a:gdLst/>
              <a:ahLst/>
              <a:cxnLst>
                <a:cxn ang="0">
                  <a:pos x="35" y="146"/>
                </a:cxn>
                <a:cxn ang="0">
                  <a:pos x="28" y="148"/>
                </a:cxn>
                <a:cxn ang="0">
                  <a:pos x="27" y="148"/>
                </a:cxn>
                <a:cxn ang="0">
                  <a:pos x="23" y="148"/>
                </a:cxn>
                <a:cxn ang="0">
                  <a:pos x="19" y="148"/>
                </a:cxn>
                <a:cxn ang="0">
                  <a:pos x="11" y="146"/>
                </a:cxn>
                <a:cxn ang="0">
                  <a:pos x="5" y="142"/>
                </a:cxn>
                <a:cxn ang="0">
                  <a:pos x="0" y="137"/>
                </a:cxn>
                <a:cxn ang="0">
                  <a:pos x="0" y="130"/>
                </a:cxn>
                <a:cxn ang="0">
                  <a:pos x="0" y="126"/>
                </a:cxn>
                <a:cxn ang="0">
                  <a:pos x="0" y="123"/>
                </a:cxn>
                <a:cxn ang="0">
                  <a:pos x="0" y="116"/>
                </a:cxn>
                <a:cxn ang="0">
                  <a:pos x="4" y="104"/>
                </a:cxn>
                <a:cxn ang="0">
                  <a:pos x="16" y="47"/>
                </a:cxn>
                <a:cxn ang="0">
                  <a:pos x="16" y="46"/>
                </a:cxn>
                <a:cxn ang="0">
                  <a:pos x="5" y="46"/>
                </a:cxn>
                <a:cxn ang="0">
                  <a:pos x="0" y="46"/>
                </a:cxn>
                <a:cxn ang="0">
                  <a:pos x="2" y="39"/>
                </a:cxn>
                <a:cxn ang="0">
                  <a:pos x="5" y="31"/>
                </a:cxn>
                <a:cxn ang="0">
                  <a:pos x="14" y="31"/>
                </a:cxn>
                <a:cxn ang="0">
                  <a:pos x="21" y="31"/>
                </a:cxn>
                <a:cxn ang="0">
                  <a:pos x="25" y="12"/>
                </a:cxn>
                <a:cxn ang="0">
                  <a:pos x="28" y="0"/>
                </a:cxn>
                <a:cxn ang="0">
                  <a:pos x="39" y="0"/>
                </a:cxn>
                <a:cxn ang="0">
                  <a:pos x="48" y="0"/>
                </a:cxn>
                <a:cxn ang="0">
                  <a:pos x="42" y="21"/>
                </a:cxn>
                <a:cxn ang="0">
                  <a:pos x="41" y="31"/>
                </a:cxn>
                <a:cxn ang="0">
                  <a:pos x="51" y="31"/>
                </a:cxn>
                <a:cxn ang="0">
                  <a:pos x="60" y="31"/>
                </a:cxn>
                <a:cxn ang="0">
                  <a:pos x="56" y="40"/>
                </a:cxn>
                <a:cxn ang="0">
                  <a:pos x="56" y="46"/>
                </a:cxn>
                <a:cxn ang="0">
                  <a:pos x="53" y="46"/>
                </a:cxn>
                <a:cxn ang="0">
                  <a:pos x="37" y="46"/>
                </a:cxn>
                <a:cxn ang="0">
                  <a:pos x="34" y="58"/>
                </a:cxn>
                <a:cxn ang="0">
                  <a:pos x="19" y="118"/>
                </a:cxn>
                <a:cxn ang="0">
                  <a:pos x="19" y="119"/>
                </a:cxn>
                <a:cxn ang="0">
                  <a:pos x="19" y="121"/>
                </a:cxn>
                <a:cxn ang="0">
                  <a:pos x="19" y="125"/>
                </a:cxn>
                <a:cxn ang="0">
                  <a:pos x="19" y="126"/>
                </a:cxn>
                <a:cxn ang="0">
                  <a:pos x="21" y="130"/>
                </a:cxn>
                <a:cxn ang="0">
                  <a:pos x="27" y="132"/>
                </a:cxn>
                <a:cxn ang="0">
                  <a:pos x="30" y="132"/>
                </a:cxn>
                <a:cxn ang="0">
                  <a:pos x="34" y="132"/>
                </a:cxn>
                <a:cxn ang="0">
                  <a:pos x="39" y="132"/>
                </a:cxn>
                <a:cxn ang="0">
                  <a:pos x="39" y="133"/>
                </a:cxn>
                <a:cxn ang="0">
                  <a:pos x="37" y="144"/>
                </a:cxn>
                <a:cxn ang="0">
                  <a:pos x="37" y="144"/>
                </a:cxn>
              </a:cxnLst>
              <a:rect l="0" t="0" r="r" b="b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28" y="148"/>
                  </a:lnTo>
                  <a:lnTo>
                    <a:pt x="28" y="148"/>
                  </a:lnTo>
                  <a:lnTo>
                    <a:pt x="27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23" y="148"/>
                  </a:lnTo>
                  <a:lnTo>
                    <a:pt x="19" y="148"/>
                  </a:lnTo>
                  <a:lnTo>
                    <a:pt x="16" y="148"/>
                  </a:lnTo>
                  <a:lnTo>
                    <a:pt x="11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4" y="104"/>
                  </a:lnTo>
                  <a:lnTo>
                    <a:pt x="11" y="72"/>
                  </a:lnTo>
                  <a:lnTo>
                    <a:pt x="16" y="47"/>
                  </a:lnTo>
                  <a:lnTo>
                    <a:pt x="18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5" y="46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2" y="39"/>
                  </a:lnTo>
                  <a:lnTo>
                    <a:pt x="4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8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6" y="46"/>
                  </a:lnTo>
                  <a:lnTo>
                    <a:pt x="55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25" y="91"/>
                  </a:lnTo>
                  <a:lnTo>
                    <a:pt x="19" y="118"/>
                  </a:lnTo>
                  <a:lnTo>
                    <a:pt x="19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7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4" y="132"/>
                  </a:lnTo>
                  <a:lnTo>
                    <a:pt x="35" y="132"/>
                  </a:lnTo>
                  <a:lnTo>
                    <a:pt x="39" y="132"/>
                  </a:lnTo>
                  <a:lnTo>
                    <a:pt x="41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lnTo>
                    <a:pt x="37" y="144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08" name="Freeform 45"/>
            <p:cNvSpPr>
              <a:spLocks/>
            </p:cNvSpPr>
            <p:nvPr/>
          </p:nvSpPr>
          <p:spPr bwMode="auto">
            <a:xfrm>
              <a:off x="5645" y="3022"/>
              <a:ext cx="100" cy="121"/>
            </a:xfrm>
            <a:custGeom>
              <a:avLst/>
              <a:gdLst/>
              <a:ahLst/>
              <a:cxnLst>
                <a:cxn ang="0">
                  <a:pos x="2" y="77"/>
                </a:cxn>
                <a:cxn ang="0">
                  <a:pos x="18" y="77"/>
                </a:cxn>
                <a:cxn ang="0">
                  <a:pos x="19" y="79"/>
                </a:cxn>
                <a:cxn ang="0">
                  <a:pos x="19" y="81"/>
                </a:cxn>
                <a:cxn ang="0">
                  <a:pos x="19" y="84"/>
                </a:cxn>
                <a:cxn ang="0">
                  <a:pos x="21" y="93"/>
                </a:cxn>
                <a:cxn ang="0">
                  <a:pos x="26" y="98"/>
                </a:cxn>
                <a:cxn ang="0">
                  <a:pos x="34" y="104"/>
                </a:cxn>
                <a:cxn ang="0">
                  <a:pos x="48" y="105"/>
                </a:cxn>
                <a:cxn ang="0">
                  <a:pos x="53" y="105"/>
                </a:cxn>
                <a:cxn ang="0">
                  <a:pos x="63" y="102"/>
                </a:cxn>
                <a:cxn ang="0">
                  <a:pos x="67" y="98"/>
                </a:cxn>
                <a:cxn ang="0">
                  <a:pos x="70" y="95"/>
                </a:cxn>
                <a:cxn ang="0">
                  <a:pos x="70" y="90"/>
                </a:cxn>
                <a:cxn ang="0">
                  <a:pos x="70" y="84"/>
                </a:cxn>
                <a:cxn ang="0">
                  <a:pos x="69" y="79"/>
                </a:cxn>
                <a:cxn ang="0">
                  <a:pos x="62" y="74"/>
                </a:cxn>
                <a:cxn ang="0">
                  <a:pos x="53" y="69"/>
                </a:cxn>
                <a:cxn ang="0">
                  <a:pos x="48" y="67"/>
                </a:cxn>
                <a:cxn ang="0">
                  <a:pos x="42" y="63"/>
                </a:cxn>
                <a:cxn ang="0">
                  <a:pos x="21" y="49"/>
                </a:cxn>
                <a:cxn ang="0">
                  <a:pos x="16" y="37"/>
                </a:cxn>
                <a:cxn ang="0">
                  <a:pos x="16" y="32"/>
                </a:cxn>
                <a:cxn ang="0">
                  <a:pos x="19" y="18"/>
                </a:cxn>
                <a:cxn ang="0">
                  <a:pos x="28" y="9"/>
                </a:cxn>
                <a:cxn ang="0">
                  <a:pos x="37" y="3"/>
                </a:cxn>
                <a:cxn ang="0">
                  <a:pos x="58" y="0"/>
                </a:cxn>
                <a:cxn ang="0">
                  <a:pos x="77" y="3"/>
                </a:cxn>
                <a:cxn ang="0">
                  <a:pos x="90" y="9"/>
                </a:cxn>
                <a:cxn ang="0">
                  <a:pos x="95" y="19"/>
                </a:cxn>
                <a:cxn ang="0">
                  <a:pos x="100" y="37"/>
                </a:cxn>
                <a:cxn ang="0">
                  <a:pos x="100" y="39"/>
                </a:cxn>
                <a:cxn ang="0">
                  <a:pos x="97" y="39"/>
                </a:cxn>
                <a:cxn ang="0">
                  <a:pos x="83" y="39"/>
                </a:cxn>
                <a:cxn ang="0">
                  <a:pos x="83" y="39"/>
                </a:cxn>
                <a:cxn ang="0">
                  <a:pos x="76" y="23"/>
                </a:cxn>
                <a:cxn ang="0">
                  <a:pos x="72" y="19"/>
                </a:cxn>
                <a:cxn ang="0">
                  <a:pos x="58" y="16"/>
                </a:cxn>
                <a:cxn ang="0">
                  <a:pos x="46" y="18"/>
                </a:cxn>
                <a:cxn ang="0">
                  <a:pos x="41" y="19"/>
                </a:cxn>
                <a:cxn ang="0">
                  <a:pos x="37" y="23"/>
                </a:cxn>
                <a:cxn ang="0">
                  <a:pos x="35" y="30"/>
                </a:cxn>
                <a:cxn ang="0">
                  <a:pos x="35" y="32"/>
                </a:cxn>
                <a:cxn ang="0">
                  <a:pos x="37" y="39"/>
                </a:cxn>
                <a:cxn ang="0">
                  <a:pos x="44" y="44"/>
                </a:cxn>
                <a:cxn ang="0">
                  <a:pos x="53" y="47"/>
                </a:cxn>
                <a:cxn ang="0">
                  <a:pos x="58" y="51"/>
                </a:cxn>
                <a:cxn ang="0">
                  <a:pos x="76" y="62"/>
                </a:cxn>
                <a:cxn ang="0">
                  <a:pos x="86" y="67"/>
                </a:cxn>
                <a:cxn ang="0">
                  <a:pos x="90" y="77"/>
                </a:cxn>
                <a:cxn ang="0">
                  <a:pos x="92" y="84"/>
                </a:cxn>
                <a:cxn ang="0">
                  <a:pos x="88" y="97"/>
                </a:cxn>
                <a:cxn ang="0">
                  <a:pos x="79" y="111"/>
                </a:cxn>
                <a:cxn ang="0">
                  <a:pos x="70" y="116"/>
                </a:cxn>
                <a:cxn ang="0">
                  <a:pos x="48" y="121"/>
                </a:cxn>
                <a:cxn ang="0">
                  <a:pos x="42" y="121"/>
                </a:cxn>
                <a:cxn ang="0">
                  <a:pos x="23" y="118"/>
                </a:cxn>
                <a:cxn ang="0">
                  <a:pos x="12" y="111"/>
                </a:cxn>
                <a:cxn ang="0">
                  <a:pos x="5" y="105"/>
                </a:cxn>
                <a:cxn ang="0">
                  <a:pos x="0" y="91"/>
                </a:cxn>
                <a:cxn ang="0">
                  <a:pos x="0" y="79"/>
                </a:cxn>
                <a:cxn ang="0">
                  <a:pos x="0" y="77"/>
                </a:cxn>
              </a:cxnLst>
              <a:rect l="0" t="0" r="r" b="b"/>
              <a:pathLst>
                <a:path w="100" h="121">
                  <a:moveTo>
                    <a:pt x="0" y="77"/>
                  </a:moveTo>
                  <a:lnTo>
                    <a:pt x="2" y="77"/>
                  </a:lnTo>
                  <a:lnTo>
                    <a:pt x="11" y="77"/>
                  </a:lnTo>
                  <a:lnTo>
                    <a:pt x="18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5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5"/>
                  </a:lnTo>
                  <a:lnTo>
                    <a:pt x="48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9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4"/>
                  </a:lnTo>
                  <a:lnTo>
                    <a:pt x="69" y="81"/>
                  </a:lnTo>
                  <a:lnTo>
                    <a:pt x="69" y="79"/>
                  </a:lnTo>
                  <a:lnTo>
                    <a:pt x="63" y="76"/>
                  </a:lnTo>
                  <a:lnTo>
                    <a:pt x="62" y="74"/>
                  </a:lnTo>
                  <a:lnTo>
                    <a:pt x="55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8" y="67"/>
                  </a:lnTo>
                  <a:lnTo>
                    <a:pt x="48" y="65"/>
                  </a:lnTo>
                  <a:lnTo>
                    <a:pt x="42" y="63"/>
                  </a:lnTo>
                  <a:lnTo>
                    <a:pt x="34" y="60"/>
                  </a:lnTo>
                  <a:lnTo>
                    <a:pt x="21" y="49"/>
                  </a:lnTo>
                  <a:lnTo>
                    <a:pt x="18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5" y="11"/>
                  </a:lnTo>
                  <a:lnTo>
                    <a:pt x="28" y="9"/>
                  </a:lnTo>
                  <a:lnTo>
                    <a:pt x="34" y="5"/>
                  </a:lnTo>
                  <a:lnTo>
                    <a:pt x="37" y="3"/>
                  </a:lnTo>
                  <a:lnTo>
                    <a:pt x="48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9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100" y="39"/>
                  </a:lnTo>
                  <a:lnTo>
                    <a:pt x="99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3" y="39"/>
                  </a:lnTo>
                  <a:lnTo>
                    <a:pt x="83" y="39"/>
                  </a:lnTo>
                  <a:lnTo>
                    <a:pt x="83" y="39"/>
                  </a:lnTo>
                  <a:lnTo>
                    <a:pt x="79" y="28"/>
                  </a:lnTo>
                  <a:lnTo>
                    <a:pt x="76" y="23"/>
                  </a:lnTo>
                  <a:lnTo>
                    <a:pt x="76" y="21"/>
                  </a:lnTo>
                  <a:lnTo>
                    <a:pt x="72" y="19"/>
                  </a:lnTo>
                  <a:lnTo>
                    <a:pt x="62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1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5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6" y="62"/>
                  </a:lnTo>
                  <a:lnTo>
                    <a:pt x="85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2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3" y="105"/>
                  </a:lnTo>
                  <a:lnTo>
                    <a:pt x="79" y="111"/>
                  </a:lnTo>
                  <a:lnTo>
                    <a:pt x="76" y="113"/>
                  </a:lnTo>
                  <a:lnTo>
                    <a:pt x="70" y="116"/>
                  </a:lnTo>
                  <a:lnTo>
                    <a:pt x="60" y="120"/>
                  </a:lnTo>
                  <a:lnTo>
                    <a:pt x="48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4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</p:grp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10" grpId="0" build="allAtOnce"/>
      <p:bldP spid="11" grpId="0" build="allAtOnce"/>
      <p:bldGraphic spid="70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/>
          </p:cNvSpPr>
          <p:nvPr/>
        </p:nvSpPr>
        <p:spPr>
          <a:xfrm>
            <a:off x="336492" y="1691933"/>
            <a:ext cx="8807508" cy="2978510"/>
          </a:xfrm>
          <a:prstGeom prst="rect">
            <a:avLst/>
          </a:prstGeom>
        </p:spPr>
        <p:txBody>
          <a:bodyPr vert="horz" anchor="t">
            <a:normAutofit/>
          </a:bodyPr>
          <a:lstStyle>
            <a:extLst/>
          </a:lstStyle>
          <a:p>
            <a:pPr marL="525780" marR="0" lvl="0" indent="-457200" defTabSz="914400" eaLnBrk="1" fontAlgn="auto" hangingPunct="1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ClrTx/>
              <a:buSzPct val="95000"/>
              <a:buFont typeface="Wingdings" pitchFamily="2" charset="2"/>
              <a:buChar char="q"/>
              <a:tabLst/>
              <a:defRPr/>
            </a:pPr>
            <a:r>
              <a:rPr lang="en-US" sz="2400" dirty="0" smtClean="0"/>
              <a:t>Use </a:t>
            </a:r>
            <a:r>
              <a:rPr lang="en-US" sz="2400" dirty="0" smtClean="0"/>
              <a:t>of RSM with strongly correlated </a:t>
            </a:r>
            <a:r>
              <a:rPr lang="en-US" sz="2400" dirty="0" smtClean="0"/>
              <a:t>variables</a:t>
            </a:r>
          </a:p>
          <a:p>
            <a:pPr marL="374904" marR="0" lvl="0" indent="-34290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95000"/>
              <a:buFont typeface="Wingdings"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Rectangle 3"/>
          <p:cNvSpPr txBox="1">
            <a:spLocks/>
          </p:cNvSpPr>
          <p:nvPr/>
        </p:nvSpPr>
        <p:spPr>
          <a:xfrm>
            <a:off x="2413169" y="356965"/>
            <a:ext cx="4317662" cy="659591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>
                <a:rot lat="0" lon="0" rev="0"/>
              </a:camera>
              <a:lightRig rig="contrasting" dir="t">
                <a:rot lat="0" lon="0" rev="7500000"/>
              </a:lightRig>
            </a:scene3d>
            <a:sp3d contourW="6350" prstMaterial="metal">
              <a:bevelT w="13081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extLst/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defRPr/>
            </a:pPr>
            <a:r>
              <a:rPr lang="en-ZW" sz="3600" b="1" spc="-150" dirty="0" smtClean="0">
                <a:ln/>
                <a:solidFill>
                  <a:srgbClr val="FFFF00"/>
                </a:solidFill>
                <a:latin typeface="+mj-lt"/>
                <a:ea typeface="+mj-ea"/>
                <a:cs typeface="+mj-cs"/>
              </a:rPr>
              <a:t>Remarks</a:t>
            </a:r>
            <a:endParaRPr lang="en-ZW" sz="3600" b="1" spc="-150" dirty="0">
              <a:ln/>
              <a:solidFill>
                <a:srgbClr val="FFFF00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46" name="Group 6"/>
          <p:cNvGrpSpPr>
            <a:grpSpLocks/>
          </p:cNvGrpSpPr>
          <p:nvPr/>
        </p:nvGrpSpPr>
        <p:grpSpPr bwMode="auto">
          <a:xfrm>
            <a:off x="5552598" y="6263695"/>
            <a:ext cx="3051836" cy="435147"/>
            <a:chOff x="722" y="2406"/>
            <a:chExt cx="5023" cy="940"/>
          </a:xfrm>
        </p:grpSpPr>
        <p:sp>
          <p:nvSpPr>
            <p:cNvPr id="47" name="Freeform 7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/>
              <a:ahLst/>
              <a:cxnLst>
                <a:cxn ang="0">
                  <a:pos x="626" y="134"/>
                </a:cxn>
                <a:cxn ang="0">
                  <a:pos x="663" y="238"/>
                </a:cxn>
                <a:cxn ang="0">
                  <a:pos x="686" y="301"/>
                </a:cxn>
                <a:cxn ang="0">
                  <a:pos x="696" y="255"/>
                </a:cxn>
                <a:cxn ang="0">
                  <a:pos x="758" y="8"/>
                </a:cxn>
                <a:cxn ang="0">
                  <a:pos x="761" y="0"/>
                </a:cxn>
                <a:cxn ang="0">
                  <a:pos x="831" y="0"/>
                </a:cxn>
                <a:cxn ang="0">
                  <a:pos x="875" y="0"/>
                </a:cxn>
                <a:cxn ang="0">
                  <a:pos x="863" y="48"/>
                </a:cxn>
                <a:cxn ang="0">
                  <a:pos x="802" y="296"/>
                </a:cxn>
                <a:cxn ang="0">
                  <a:pos x="803" y="299"/>
                </a:cxn>
                <a:cxn ang="0">
                  <a:pos x="902" y="196"/>
                </a:cxn>
                <a:cxn ang="0">
                  <a:pos x="963" y="131"/>
                </a:cxn>
                <a:cxn ang="0">
                  <a:pos x="1062" y="131"/>
                </a:cxn>
                <a:cxn ang="0">
                  <a:pos x="1582" y="131"/>
                </a:cxn>
                <a:cxn ang="0">
                  <a:pos x="1594" y="134"/>
                </a:cxn>
                <a:cxn ang="0">
                  <a:pos x="1577" y="204"/>
                </a:cxn>
                <a:cxn ang="0">
                  <a:pos x="1566" y="247"/>
                </a:cxn>
                <a:cxn ang="0">
                  <a:pos x="1480" y="247"/>
                </a:cxn>
                <a:cxn ang="0">
                  <a:pos x="1027" y="247"/>
                </a:cxn>
                <a:cxn ang="0">
                  <a:pos x="1009" y="255"/>
                </a:cxn>
                <a:cxn ang="0">
                  <a:pos x="796" y="477"/>
                </a:cxn>
                <a:cxn ang="0">
                  <a:pos x="664" y="614"/>
                </a:cxn>
                <a:cxn ang="0">
                  <a:pos x="643" y="558"/>
                </a:cxn>
                <a:cxn ang="0">
                  <a:pos x="538" y="255"/>
                </a:cxn>
                <a:cxn ang="0">
                  <a:pos x="524" y="247"/>
                </a:cxn>
                <a:cxn ang="0">
                  <a:pos x="200" y="247"/>
                </a:cxn>
                <a:cxn ang="0">
                  <a:pos x="0" y="247"/>
                </a:cxn>
                <a:cxn ang="0">
                  <a:pos x="3" y="229"/>
                </a:cxn>
                <a:cxn ang="0">
                  <a:pos x="28" y="134"/>
                </a:cxn>
                <a:cxn ang="0">
                  <a:pos x="40" y="131"/>
                </a:cxn>
                <a:cxn ang="0">
                  <a:pos x="401" y="131"/>
                </a:cxn>
                <a:cxn ang="0">
                  <a:pos x="626" y="131"/>
                </a:cxn>
              </a:cxnLst>
              <a:rect l="0" t="0" r="r" b="b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  <a:lnTo>
                    <a:pt x="626" y="13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48" name="Freeform 8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/>
              <a:ahLst/>
              <a:cxnLst>
                <a:cxn ang="0">
                  <a:pos x="626" y="134"/>
                </a:cxn>
                <a:cxn ang="0">
                  <a:pos x="663" y="238"/>
                </a:cxn>
                <a:cxn ang="0">
                  <a:pos x="686" y="301"/>
                </a:cxn>
                <a:cxn ang="0">
                  <a:pos x="696" y="255"/>
                </a:cxn>
                <a:cxn ang="0">
                  <a:pos x="758" y="8"/>
                </a:cxn>
                <a:cxn ang="0">
                  <a:pos x="761" y="0"/>
                </a:cxn>
                <a:cxn ang="0">
                  <a:pos x="831" y="0"/>
                </a:cxn>
                <a:cxn ang="0">
                  <a:pos x="875" y="0"/>
                </a:cxn>
                <a:cxn ang="0">
                  <a:pos x="863" y="48"/>
                </a:cxn>
                <a:cxn ang="0">
                  <a:pos x="802" y="296"/>
                </a:cxn>
                <a:cxn ang="0">
                  <a:pos x="803" y="299"/>
                </a:cxn>
                <a:cxn ang="0">
                  <a:pos x="902" y="196"/>
                </a:cxn>
                <a:cxn ang="0">
                  <a:pos x="963" y="131"/>
                </a:cxn>
                <a:cxn ang="0">
                  <a:pos x="1062" y="131"/>
                </a:cxn>
                <a:cxn ang="0">
                  <a:pos x="1582" y="131"/>
                </a:cxn>
                <a:cxn ang="0">
                  <a:pos x="1594" y="134"/>
                </a:cxn>
                <a:cxn ang="0">
                  <a:pos x="1577" y="204"/>
                </a:cxn>
                <a:cxn ang="0">
                  <a:pos x="1566" y="247"/>
                </a:cxn>
                <a:cxn ang="0">
                  <a:pos x="1480" y="247"/>
                </a:cxn>
                <a:cxn ang="0">
                  <a:pos x="1027" y="247"/>
                </a:cxn>
                <a:cxn ang="0">
                  <a:pos x="1009" y="255"/>
                </a:cxn>
                <a:cxn ang="0">
                  <a:pos x="796" y="477"/>
                </a:cxn>
                <a:cxn ang="0">
                  <a:pos x="664" y="614"/>
                </a:cxn>
                <a:cxn ang="0">
                  <a:pos x="643" y="558"/>
                </a:cxn>
                <a:cxn ang="0">
                  <a:pos x="538" y="255"/>
                </a:cxn>
                <a:cxn ang="0">
                  <a:pos x="524" y="247"/>
                </a:cxn>
                <a:cxn ang="0">
                  <a:pos x="200" y="247"/>
                </a:cxn>
                <a:cxn ang="0">
                  <a:pos x="0" y="247"/>
                </a:cxn>
                <a:cxn ang="0">
                  <a:pos x="3" y="229"/>
                </a:cxn>
                <a:cxn ang="0">
                  <a:pos x="28" y="134"/>
                </a:cxn>
                <a:cxn ang="0">
                  <a:pos x="40" y="131"/>
                </a:cxn>
                <a:cxn ang="0">
                  <a:pos x="401" y="131"/>
                </a:cxn>
                <a:cxn ang="0">
                  <a:pos x="626" y="131"/>
                </a:cxn>
              </a:cxnLst>
              <a:rect l="0" t="0" r="r" b="b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</a:path>
              </a:pathLst>
            </a:custGeom>
            <a:noFill/>
            <a:ln w="30163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49" name="Freeform 9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/>
              <a:ahLst/>
              <a:cxnLst>
                <a:cxn ang="0">
                  <a:pos x="29" y="1"/>
                </a:cxn>
                <a:cxn ang="0">
                  <a:pos x="37" y="1"/>
                </a:cxn>
                <a:cxn ang="0">
                  <a:pos x="108" y="1"/>
                </a:cxn>
                <a:cxn ang="0">
                  <a:pos x="345" y="1"/>
                </a:cxn>
                <a:cxn ang="0">
                  <a:pos x="528" y="1"/>
                </a:cxn>
                <a:cxn ang="0">
                  <a:pos x="538" y="0"/>
                </a:cxn>
                <a:cxn ang="0">
                  <a:pos x="540" y="8"/>
                </a:cxn>
                <a:cxn ang="0">
                  <a:pos x="560" y="65"/>
                </a:cxn>
                <a:cxn ang="0">
                  <a:pos x="628" y="255"/>
                </a:cxn>
                <a:cxn ang="0">
                  <a:pos x="681" y="399"/>
                </a:cxn>
                <a:cxn ang="0">
                  <a:pos x="684" y="406"/>
                </a:cxn>
                <a:cxn ang="0">
                  <a:pos x="691" y="399"/>
                </a:cxn>
                <a:cxn ang="0">
                  <a:pos x="746" y="343"/>
                </a:cxn>
                <a:cxn ang="0">
                  <a:pos x="930" y="153"/>
                </a:cxn>
                <a:cxn ang="0">
                  <a:pos x="1071" y="8"/>
                </a:cxn>
                <a:cxn ang="0">
                  <a:pos x="1080" y="0"/>
                </a:cxn>
                <a:cxn ang="0">
                  <a:pos x="1089" y="0"/>
                </a:cxn>
                <a:cxn ang="0">
                  <a:pos x="1159" y="0"/>
                </a:cxn>
                <a:cxn ang="0">
                  <a:pos x="1400" y="0"/>
                </a:cxn>
                <a:cxn ang="0">
                  <a:pos x="1584" y="0"/>
                </a:cxn>
                <a:cxn ang="0">
                  <a:pos x="1595" y="0"/>
                </a:cxn>
                <a:cxn ang="0">
                  <a:pos x="1593" y="3"/>
                </a:cxn>
                <a:cxn ang="0">
                  <a:pos x="1590" y="19"/>
                </a:cxn>
                <a:cxn ang="0">
                  <a:pos x="1576" y="75"/>
                </a:cxn>
                <a:cxn ang="0">
                  <a:pos x="1565" y="117"/>
                </a:cxn>
                <a:cxn ang="0">
                  <a:pos x="1565" y="119"/>
                </a:cxn>
                <a:cxn ang="0">
                  <a:pos x="1556" y="119"/>
                </a:cxn>
                <a:cxn ang="0">
                  <a:pos x="1497" y="119"/>
                </a:cxn>
                <a:cxn ang="0">
                  <a:pos x="1296" y="119"/>
                </a:cxn>
                <a:cxn ang="0">
                  <a:pos x="1141" y="119"/>
                </a:cxn>
                <a:cxn ang="0">
                  <a:pos x="1134" y="119"/>
                </a:cxn>
                <a:cxn ang="0">
                  <a:pos x="1124" y="130"/>
                </a:cxn>
                <a:cxn ang="0">
                  <a:pos x="1054" y="202"/>
                </a:cxn>
                <a:cxn ang="0">
                  <a:pos x="814" y="446"/>
                </a:cxn>
                <a:cxn ang="0">
                  <a:pos x="632" y="633"/>
                </a:cxn>
                <a:cxn ang="0">
                  <a:pos x="623" y="642"/>
                </a:cxn>
                <a:cxn ang="0">
                  <a:pos x="619" y="633"/>
                </a:cxn>
                <a:cxn ang="0">
                  <a:pos x="595" y="561"/>
                </a:cxn>
                <a:cxn ang="0">
                  <a:pos x="514" y="316"/>
                </a:cxn>
                <a:cxn ang="0">
                  <a:pos x="452" y="128"/>
                </a:cxn>
                <a:cxn ang="0">
                  <a:pos x="451" y="117"/>
                </a:cxn>
                <a:cxn ang="0">
                  <a:pos x="440" y="119"/>
                </a:cxn>
                <a:cxn ang="0">
                  <a:pos x="380" y="119"/>
                </a:cxn>
                <a:cxn ang="0">
                  <a:pos x="169" y="119"/>
                </a:cxn>
                <a:cxn ang="0">
                  <a:pos x="9" y="119"/>
                </a:cxn>
                <a:cxn ang="0">
                  <a:pos x="0" y="119"/>
                </a:cxn>
                <a:cxn ang="0">
                  <a:pos x="0" y="117"/>
                </a:cxn>
                <a:cxn ang="0">
                  <a:pos x="4" y="102"/>
                </a:cxn>
                <a:cxn ang="0">
                  <a:pos x="16" y="47"/>
                </a:cxn>
                <a:cxn ang="0">
                  <a:pos x="27" y="5"/>
                </a:cxn>
                <a:cxn ang="0">
                  <a:pos x="29" y="1"/>
                </a:cxn>
                <a:cxn ang="0">
                  <a:pos x="29" y="1"/>
                </a:cxn>
              </a:cxnLst>
              <a:rect l="0" t="0" r="r" b="b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  <a:lnTo>
                    <a:pt x="29" y="1"/>
                  </a:lnTo>
                  <a:close/>
                </a:path>
              </a:pathLst>
            </a:custGeom>
            <a:solidFill>
              <a:srgbClr val="C791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50" name="Freeform 10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/>
              <a:ahLst/>
              <a:cxnLst>
                <a:cxn ang="0">
                  <a:pos x="29" y="1"/>
                </a:cxn>
                <a:cxn ang="0">
                  <a:pos x="37" y="1"/>
                </a:cxn>
                <a:cxn ang="0">
                  <a:pos x="108" y="1"/>
                </a:cxn>
                <a:cxn ang="0">
                  <a:pos x="345" y="1"/>
                </a:cxn>
                <a:cxn ang="0">
                  <a:pos x="528" y="1"/>
                </a:cxn>
                <a:cxn ang="0">
                  <a:pos x="538" y="0"/>
                </a:cxn>
                <a:cxn ang="0">
                  <a:pos x="540" y="8"/>
                </a:cxn>
                <a:cxn ang="0">
                  <a:pos x="560" y="65"/>
                </a:cxn>
                <a:cxn ang="0">
                  <a:pos x="628" y="255"/>
                </a:cxn>
                <a:cxn ang="0">
                  <a:pos x="681" y="399"/>
                </a:cxn>
                <a:cxn ang="0">
                  <a:pos x="684" y="406"/>
                </a:cxn>
                <a:cxn ang="0">
                  <a:pos x="691" y="399"/>
                </a:cxn>
                <a:cxn ang="0">
                  <a:pos x="746" y="343"/>
                </a:cxn>
                <a:cxn ang="0">
                  <a:pos x="930" y="153"/>
                </a:cxn>
                <a:cxn ang="0">
                  <a:pos x="1071" y="8"/>
                </a:cxn>
                <a:cxn ang="0">
                  <a:pos x="1080" y="0"/>
                </a:cxn>
                <a:cxn ang="0">
                  <a:pos x="1089" y="0"/>
                </a:cxn>
                <a:cxn ang="0">
                  <a:pos x="1159" y="0"/>
                </a:cxn>
                <a:cxn ang="0">
                  <a:pos x="1400" y="0"/>
                </a:cxn>
                <a:cxn ang="0">
                  <a:pos x="1584" y="0"/>
                </a:cxn>
                <a:cxn ang="0">
                  <a:pos x="1595" y="0"/>
                </a:cxn>
                <a:cxn ang="0">
                  <a:pos x="1593" y="3"/>
                </a:cxn>
                <a:cxn ang="0">
                  <a:pos x="1590" y="19"/>
                </a:cxn>
                <a:cxn ang="0">
                  <a:pos x="1576" y="75"/>
                </a:cxn>
                <a:cxn ang="0">
                  <a:pos x="1565" y="117"/>
                </a:cxn>
                <a:cxn ang="0">
                  <a:pos x="1565" y="119"/>
                </a:cxn>
                <a:cxn ang="0">
                  <a:pos x="1556" y="119"/>
                </a:cxn>
                <a:cxn ang="0">
                  <a:pos x="1497" y="119"/>
                </a:cxn>
                <a:cxn ang="0">
                  <a:pos x="1296" y="119"/>
                </a:cxn>
                <a:cxn ang="0">
                  <a:pos x="1141" y="119"/>
                </a:cxn>
                <a:cxn ang="0">
                  <a:pos x="1134" y="119"/>
                </a:cxn>
                <a:cxn ang="0">
                  <a:pos x="1124" y="130"/>
                </a:cxn>
                <a:cxn ang="0">
                  <a:pos x="1054" y="202"/>
                </a:cxn>
                <a:cxn ang="0">
                  <a:pos x="814" y="446"/>
                </a:cxn>
                <a:cxn ang="0">
                  <a:pos x="632" y="633"/>
                </a:cxn>
                <a:cxn ang="0">
                  <a:pos x="623" y="642"/>
                </a:cxn>
                <a:cxn ang="0">
                  <a:pos x="619" y="633"/>
                </a:cxn>
                <a:cxn ang="0">
                  <a:pos x="595" y="561"/>
                </a:cxn>
                <a:cxn ang="0">
                  <a:pos x="514" y="316"/>
                </a:cxn>
                <a:cxn ang="0">
                  <a:pos x="452" y="128"/>
                </a:cxn>
                <a:cxn ang="0">
                  <a:pos x="451" y="117"/>
                </a:cxn>
                <a:cxn ang="0">
                  <a:pos x="440" y="119"/>
                </a:cxn>
                <a:cxn ang="0">
                  <a:pos x="380" y="119"/>
                </a:cxn>
                <a:cxn ang="0">
                  <a:pos x="169" y="119"/>
                </a:cxn>
                <a:cxn ang="0">
                  <a:pos x="9" y="119"/>
                </a:cxn>
                <a:cxn ang="0">
                  <a:pos x="0" y="119"/>
                </a:cxn>
                <a:cxn ang="0">
                  <a:pos x="0" y="117"/>
                </a:cxn>
                <a:cxn ang="0">
                  <a:pos x="4" y="102"/>
                </a:cxn>
                <a:cxn ang="0">
                  <a:pos x="16" y="47"/>
                </a:cxn>
                <a:cxn ang="0">
                  <a:pos x="27" y="5"/>
                </a:cxn>
                <a:cxn ang="0">
                  <a:pos x="29" y="1"/>
                </a:cxn>
              </a:cxnLst>
              <a:rect l="0" t="0" r="r" b="b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</a:path>
              </a:pathLst>
            </a:custGeom>
            <a:noFill/>
            <a:ln w="30163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51" name="Freeform 11"/>
            <p:cNvSpPr>
              <a:spLocks/>
            </p:cNvSpPr>
            <p:nvPr/>
          </p:nvSpPr>
          <p:spPr bwMode="auto">
            <a:xfrm>
              <a:off x="2458" y="2528"/>
              <a:ext cx="249" cy="309"/>
            </a:xfrm>
            <a:custGeom>
              <a:avLst/>
              <a:gdLst/>
              <a:ahLst/>
              <a:cxnLst>
                <a:cxn ang="0">
                  <a:pos x="45" y="204"/>
                </a:cxn>
                <a:cxn ang="0">
                  <a:pos x="72" y="209"/>
                </a:cxn>
                <a:cxn ang="0">
                  <a:pos x="81" y="239"/>
                </a:cxn>
                <a:cxn ang="0">
                  <a:pos x="91" y="248"/>
                </a:cxn>
                <a:cxn ang="0">
                  <a:pos x="125" y="255"/>
                </a:cxn>
                <a:cxn ang="0">
                  <a:pos x="147" y="253"/>
                </a:cxn>
                <a:cxn ang="0">
                  <a:pos x="165" y="242"/>
                </a:cxn>
                <a:cxn ang="0">
                  <a:pos x="174" y="232"/>
                </a:cxn>
                <a:cxn ang="0">
                  <a:pos x="174" y="218"/>
                </a:cxn>
                <a:cxn ang="0">
                  <a:pos x="172" y="211"/>
                </a:cxn>
                <a:cxn ang="0">
                  <a:pos x="165" y="204"/>
                </a:cxn>
                <a:cxn ang="0">
                  <a:pos x="140" y="195"/>
                </a:cxn>
                <a:cxn ang="0">
                  <a:pos x="110" y="186"/>
                </a:cxn>
                <a:cxn ang="0">
                  <a:pos x="74" y="172"/>
                </a:cxn>
                <a:cxn ang="0">
                  <a:pos x="42" y="156"/>
                </a:cxn>
                <a:cxn ang="0">
                  <a:pos x="24" y="135"/>
                </a:cxn>
                <a:cxn ang="0">
                  <a:pos x="14" y="97"/>
                </a:cxn>
                <a:cxn ang="0">
                  <a:pos x="19" y="72"/>
                </a:cxn>
                <a:cxn ang="0">
                  <a:pos x="54" y="24"/>
                </a:cxn>
                <a:cxn ang="0">
                  <a:pos x="100" y="5"/>
                </a:cxn>
                <a:cxn ang="0">
                  <a:pos x="149" y="2"/>
                </a:cxn>
                <a:cxn ang="0">
                  <a:pos x="219" y="23"/>
                </a:cxn>
                <a:cxn ang="0">
                  <a:pos x="235" y="42"/>
                </a:cxn>
                <a:cxn ang="0">
                  <a:pos x="249" y="97"/>
                </a:cxn>
                <a:cxn ang="0">
                  <a:pos x="204" y="97"/>
                </a:cxn>
                <a:cxn ang="0">
                  <a:pos x="176" y="88"/>
                </a:cxn>
                <a:cxn ang="0">
                  <a:pos x="167" y="67"/>
                </a:cxn>
                <a:cxn ang="0">
                  <a:pos x="142" y="58"/>
                </a:cxn>
                <a:cxn ang="0">
                  <a:pos x="112" y="60"/>
                </a:cxn>
                <a:cxn ang="0">
                  <a:pos x="100" y="67"/>
                </a:cxn>
                <a:cxn ang="0">
                  <a:pos x="89" y="82"/>
                </a:cxn>
                <a:cxn ang="0">
                  <a:pos x="91" y="93"/>
                </a:cxn>
                <a:cxn ang="0">
                  <a:pos x="105" y="105"/>
                </a:cxn>
                <a:cxn ang="0">
                  <a:pos x="140" y="119"/>
                </a:cxn>
                <a:cxn ang="0">
                  <a:pos x="153" y="123"/>
                </a:cxn>
                <a:cxn ang="0">
                  <a:pos x="158" y="125"/>
                </a:cxn>
                <a:cxn ang="0">
                  <a:pos x="205" y="144"/>
                </a:cxn>
                <a:cxn ang="0">
                  <a:pos x="230" y="162"/>
                </a:cxn>
                <a:cxn ang="0">
                  <a:pos x="244" y="181"/>
                </a:cxn>
                <a:cxn ang="0">
                  <a:pos x="248" y="202"/>
                </a:cxn>
                <a:cxn ang="0">
                  <a:pos x="248" y="225"/>
                </a:cxn>
                <a:cxn ang="0">
                  <a:pos x="214" y="281"/>
                </a:cxn>
                <a:cxn ang="0">
                  <a:pos x="188" y="295"/>
                </a:cxn>
                <a:cxn ang="0">
                  <a:pos x="112" y="309"/>
                </a:cxn>
                <a:cxn ang="0">
                  <a:pos x="54" y="301"/>
                </a:cxn>
                <a:cxn ang="0">
                  <a:pos x="21" y="279"/>
                </a:cxn>
                <a:cxn ang="0">
                  <a:pos x="0" y="213"/>
                </a:cxn>
              </a:cxnLst>
              <a:rect l="0" t="0" r="r" b="b"/>
              <a:pathLst>
                <a:path w="249" h="309">
                  <a:moveTo>
                    <a:pt x="0" y="204"/>
                  </a:moveTo>
                  <a:lnTo>
                    <a:pt x="10" y="204"/>
                  </a:lnTo>
                  <a:lnTo>
                    <a:pt x="45" y="204"/>
                  </a:lnTo>
                  <a:lnTo>
                    <a:pt x="72" y="204"/>
                  </a:lnTo>
                  <a:lnTo>
                    <a:pt x="74" y="204"/>
                  </a:lnTo>
                  <a:lnTo>
                    <a:pt x="72" y="209"/>
                  </a:lnTo>
                  <a:lnTo>
                    <a:pt x="72" y="216"/>
                  </a:lnTo>
                  <a:lnTo>
                    <a:pt x="75" y="228"/>
                  </a:lnTo>
                  <a:lnTo>
                    <a:pt x="81" y="239"/>
                  </a:lnTo>
                  <a:lnTo>
                    <a:pt x="84" y="241"/>
                  </a:lnTo>
                  <a:lnTo>
                    <a:pt x="86" y="244"/>
                  </a:lnTo>
                  <a:lnTo>
                    <a:pt x="91" y="248"/>
                  </a:lnTo>
                  <a:lnTo>
                    <a:pt x="103" y="253"/>
                  </a:lnTo>
                  <a:lnTo>
                    <a:pt x="119" y="255"/>
                  </a:lnTo>
                  <a:lnTo>
                    <a:pt x="125" y="255"/>
                  </a:lnTo>
                  <a:lnTo>
                    <a:pt x="128" y="255"/>
                  </a:lnTo>
                  <a:lnTo>
                    <a:pt x="135" y="255"/>
                  </a:lnTo>
                  <a:lnTo>
                    <a:pt x="147" y="253"/>
                  </a:lnTo>
                  <a:lnTo>
                    <a:pt x="156" y="248"/>
                  </a:lnTo>
                  <a:lnTo>
                    <a:pt x="160" y="246"/>
                  </a:lnTo>
                  <a:lnTo>
                    <a:pt x="165" y="242"/>
                  </a:lnTo>
                  <a:lnTo>
                    <a:pt x="168" y="239"/>
                  </a:lnTo>
                  <a:lnTo>
                    <a:pt x="172" y="235"/>
                  </a:lnTo>
                  <a:lnTo>
                    <a:pt x="174" y="232"/>
                  </a:lnTo>
                  <a:lnTo>
                    <a:pt x="174" y="228"/>
                  </a:lnTo>
                  <a:lnTo>
                    <a:pt x="176" y="225"/>
                  </a:lnTo>
                  <a:lnTo>
                    <a:pt x="174" y="218"/>
                  </a:lnTo>
                  <a:lnTo>
                    <a:pt x="174" y="214"/>
                  </a:lnTo>
                  <a:lnTo>
                    <a:pt x="174" y="213"/>
                  </a:lnTo>
                  <a:lnTo>
                    <a:pt x="172" y="211"/>
                  </a:lnTo>
                  <a:lnTo>
                    <a:pt x="170" y="209"/>
                  </a:lnTo>
                  <a:lnTo>
                    <a:pt x="167" y="206"/>
                  </a:lnTo>
                  <a:lnTo>
                    <a:pt x="165" y="204"/>
                  </a:lnTo>
                  <a:lnTo>
                    <a:pt x="158" y="202"/>
                  </a:lnTo>
                  <a:lnTo>
                    <a:pt x="154" y="200"/>
                  </a:lnTo>
                  <a:lnTo>
                    <a:pt x="140" y="195"/>
                  </a:lnTo>
                  <a:lnTo>
                    <a:pt x="126" y="190"/>
                  </a:lnTo>
                  <a:lnTo>
                    <a:pt x="121" y="190"/>
                  </a:lnTo>
                  <a:lnTo>
                    <a:pt x="110" y="186"/>
                  </a:lnTo>
                  <a:lnTo>
                    <a:pt x="93" y="181"/>
                  </a:lnTo>
                  <a:lnTo>
                    <a:pt x="77" y="174"/>
                  </a:lnTo>
                  <a:lnTo>
                    <a:pt x="74" y="172"/>
                  </a:lnTo>
                  <a:lnTo>
                    <a:pt x="68" y="170"/>
                  </a:lnTo>
                  <a:lnTo>
                    <a:pt x="58" y="167"/>
                  </a:lnTo>
                  <a:lnTo>
                    <a:pt x="42" y="156"/>
                  </a:lnTo>
                  <a:lnTo>
                    <a:pt x="30" y="142"/>
                  </a:lnTo>
                  <a:lnTo>
                    <a:pt x="28" y="139"/>
                  </a:lnTo>
                  <a:lnTo>
                    <a:pt x="24" y="135"/>
                  </a:lnTo>
                  <a:lnTo>
                    <a:pt x="21" y="128"/>
                  </a:lnTo>
                  <a:lnTo>
                    <a:pt x="16" y="112"/>
                  </a:lnTo>
                  <a:lnTo>
                    <a:pt x="14" y="97"/>
                  </a:lnTo>
                  <a:lnTo>
                    <a:pt x="16" y="91"/>
                  </a:lnTo>
                  <a:lnTo>
                    <a:pt x="16" y="86"/>
                  </a:lnTo>
                  <a:lnTo>
                    <a:pt x="19" y="72"/>
                  </a:lnTo>
                  <a:lnTo>
                    <a:pt x="30" y="49"/>
                  </a:lnTo>
                  <a:lnTo>
                    <a:pt x="47" y="30"/>
                  </a:lnTo>
                  <a:lnTo>
                    <a:pt x="54" y="24"/>
                  </a:lnTo>
                  <a:lnTo>
                    <a:pt x="59" y="21"/>
                  </a:lnTo>
                  <a:lnTo>
                    <a:pt x="72" y="16"/>
                  </a:lnTo>
                  <a:lnTo>
                    <a:pt x="100" y="5"/>
                  </a:lnTo>
                  <a:lnTo>
                    <a:pt x="132" y="2"/>
                  </a:lnTo>
                  <a:lnTo>
                    <a:pt x="142" y="0"/>
                  </a:lnTo>
                  <a:lnTo>
                    <a:pt x="149" y="2"/>
                  </a:lnTo>
                  <a:lnTo>
                    <a:pt x="167" y="2"/>
                  </a:lnTo>
                  <a:lnTo>
                    <a:pt x="195" y="10"/>
                  </a:lnTo>
                  <a:lnTo>
                    <a:pt x="219" y="23"/>
                  </a:lnTo>
                  <a:lnTo>
                    <a:pt x="225" y="26"/>
                  </a:lnTo>
                  <a:lnTo>
                    <a:pt x="228" y="31"/>
                  </a:lnTo>
                  <a:lnTo>
                    <a:pt x="235" y="42"/>
                  </a:lnTo>
                  <a:lnTo>
                    <a:pt x="246" y="63"/>
                  </a:lnTo>
                  <a:lnTo>
                    <a:pt x="249" y="89"/>
                  </a:lnTo>
                  <a:lnTo>
                    <a:pt x="249" y="97"/>
                  </a:lnTo>
                  <a:lnTo>
                    <a:pt x="248" y="97"/>
                  </a:lnTo>
                  <a:lnTo>
                    <a:pt x="237" y="97"/>
                  </a:lnTo>
                  <a:lnTo>
                    <a:pt x="204" y="97"/>
                  </a:lnTo>
                  <a:lnTo>
                    <a:pt x="177" y="97"/>
                  </a:lnTo>
                  <a:lnTo>
                    <a:pt x="177" y="97"/>
                  </a:lnTo>
                  <a:lnTo>
                    <a:pt x="176" y="88"/>
                  </a:lnTo>
                  <a:lnTo>
                    <a:pt x="172" y="77"/>
                  </a:lnTo>
                  <a:lnTo>
                    <a:pt x="167" y="70"/>
                  </a:lnTo>
                  <a:lnTo>
                    <a:pt x="167" y="67"/>
                  </a:lnTo>
                  <a:lnTo>
                    <a:pt x="160" y="63"/>
                  </a:lnTo>
                  <a:lnTo>
                    <a:pt x="154" y="61"/>
                  </a:lnTo>
                  <a:lnTo>
                    <a:pt x="142" y="58"/>
                  </a:lnTo>
                  <a:lnTo>
                    <a:pt x="132" y="56"/>
                  </a:lnTo>
                  <a:lnTo>
                    <a:pt x="123" y="58"/>
                  </a:lnTo>
                  <a:lnTo>
                    <a:pt x="112" y="60"/>
                  </a:lnTo>
                  <a:lnTo>
                    <a:pt x="103" y="65"/>
                  </a:lnTo>
                  <a:lnTo>
                    <a:pt x="102" y="65"/>
                  </a:lnTo>
                  <a:lnTo>
                    <a:pt x="100" y="67"/>
                  </a:lnTo>
                  <a:lnTo>
                    <a:pt x="96" y="68"/>
                  </a:lnTo>
                  <a:lnTo>
                    <a:pt x="91" y="75"/>
                  </a:lnTo>
                  <a:lnTo>
                    <a:pt x="89" y="82"/>
                  </a:lnTo>
                  <a:lnTo>
                    <a:pt x="89" y="82"/>
                  </a:lnTo>
                  <a:lnTo>
                    <a:pt x="89" y="89"/>
                  </a:lnTo>
                  <a:lnTo>
                    <a:pt x="91" y="93"/>
                  </a:lnTo>
                  <a:lnTo>
                    <a:pt x="93" y="97"/>
                  </a:lnTo>
                  <a:lnTo>
                    <a:pt x="96" y="100"/>
                  </a:lnTo>
                  <a:lnTo>
                    <a:pt x="105" y="105"/>
                  </a:lnTo>
                  <a:lnTo>
                    <a:pt x="116" y="111"/>
                  </a:lnTo>
                  <a:lnTo>
                    <a:pt x="132" y="118"/>
                  </a:lnTo>
                  <a:lnTo>
                    <a:pt x="140" y="119"/>
                  </a:lnTo>
                  <a:lnTo>
                    <a:pt x="144" y="121"/>
                  </a:lnTo>
                  <a:lnTo>
                    <a:pt x="149" y="123"/>
                  </a:lnTo>
                  <a:lnTo>
                    <a:pt x="153" y="123"/>
                  </a:lnTo>
                  <a:lnTo>
                    <a:pt x="154" y="123"/>
                  </a:lnTo>
                  <a:lnTo>
                    <a:pt x="156" y="125"/>
                  </a:lnTo>
                  <a:lnTo>
                    <a:pt x="158" y="125"/>
                  </a:lnTo>
                  <a:lnTo>
                    <a:pt x="165" y="128"/>
                  </a:lnTo>
                  <a:lnTo>
                    <a:pt x="181" y="133"/>
                  </a:lnTo>
                  <a:lnTo>
                    <a:pt x="205" y="144"/>
                  </a:lnTo>
                  <a:lnTo>
                    <a:pt x="221" y="153"/>
                  </a:lnTo>
                  <a:lnTo>
                    <a:pt x="225" y="155"/>
                  </a:lnTo>
                  <a:lnTo>
                    <a:pt x="230" y="162"/>
                  </a:lnTo>
                  <a:lnTo>
                    <a:pt x="237" y="170"/>
                  </a:lnTo>
                  <a:lnTo>
                    <a:pt x="242" y="179"/>
                  </a:lnTo>
                  <a:lnTo>
                    <a:pt x="244" y="181"/>
                  </a:lnTo>
                  <a:lnTo>
                    <a:pt x="244" y="184"/>
                  </a:lnTo>
                  <a:lnTo>
                    <a:pt x="246" y="190"/>
                  </a:lnTo>
                  <a:lnTo>
                    <a:pt x="248" y="202"/>
                  </a:lnTo>
                  <a:lnTo>
                    <a:pt x="248" y="214"/>
                  </a:lnTo>
                  <a:lnTo>
                    <a:pt x="249" y="216"/>
                  </a:lnTo>
                  <a:lnTo>
                    <a:pt x="248" y="225"/>
                  </a:lnTo>
                  <a:lnTo>
                    <a:pt x="244" y="237"/>
                  </a:lnTo>
                  <a:lnTo>
                    <a:pt x="232" y="262"/>
                  </a:lnTo>
                  <a:lnTo>
                    <a:pt x="214" y="281"/>
                  </a:lnTo>
                  <a:lnTo>
                    <a:pt x="209" y="285"/>
                  </a:lnTo>
                  <a:lnTo>
                    <a:pt x="202" y="290"/>
                  </a:lnTo>
                  <a:lnTo>
                    <a:pt x="188" y="295"/>
                  </a:lnTo>
                  <a:lnTo>
                    <a:pt x="158" y="306"/>
                  </a:lnTo>
                  <a:lnTo>
                    <a:pt x="121" y="309"/>
                  </a:lnTo>
                  <a:lnTo>
                    <a:pt x="112" y="309"/>
                  </a:lnTo>
                  <a:lnTo>
                    <a:pt x="102" y="309"/>
                  </a:lnTo>
                  <a:lnTo>
                    <a:pt x="84" y="309"/>
                  </a:lnTo>
                  <a:lnTo>
                    <a:pt x="54" y="301"/>
                  </a:lnTo>
                  <a:lnTo>
                    <a:pt x="30" y="288"/>
                  </a:lnTo>
                  <a:lnTo>
                    <a:pt x="26" y="283"/>
                  </a:lnTo>
                  <a:lnTo>
                    <a:pt x="21" y="279"/>
                  </a:lnTo>
                  <a:lnTo>
                    <a:pt x="14" y="269"/>
                  </a:lnTo>
                  <a:lnTo>
                    <a:pt x="3" y="244"/>
                  </a:lnTo>
                  <a:lnTo>
                    <a:pt x="0" y="213"/>
                  </a:lnTo>
                  <a:lnTo>
                    <a:pt x="0" y="204"/>
                  </a:lnTo>
                  <a:lnTo>
                    <a:pt x="0" y="20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52" name="Freeform 12"/>
            <p:cNvSpPr>
              <a:spLocks noEditPoints="1"/>
            </p:cNvSpPr>
            <p:nvPr/>
          </p:nvSpPr>
          <p:spPr bwMode="auto">
            <a:xfrm>
              <a:off x="2743" y="2535"/>
              <a:ext cx="270" cy="294"/>
            </a:xfrm>
            <a:custGeom>
              <a:avLst/>
              <a:gdLst/>
              <a:ahLst/>
              <a:cxnLst>
                <a:cxn ang="0">
                  <a:pos x="124" y="125"/>
                </a:cxn>
                <a:cxn ang="0">
                  <a:pos x="149" y="125"/>
                </a:cxn>
                <a:cxn ang="0">
                  <a:pos x="177" y="119"/>
                </a:cxn>
                <a:cxn ang="0">
                  <a:pos x="186" y="112"/>
                </a:cxn>
                <a:cxn ang="0">
                  <a:pos x="195" y="91"/>
                </a:cxn>
                <a:cxn ang="0">
                  <a:pos x="186" y="70"/>
                </a:cxn>
                <a:cxn ang="0">
                  <a:pos x="174" y="63"/>
                </a:cxn>
                <a:cxn ang="0">
                  <a:pos x="152" y="60"/>
                </a:cxn>
                <a:cxn ang="0">
                  <a:pos x="96" y="60"/>
                </a:cxn>
                <a:cxn ang="0">
                  <a:pos x="93" y="102"/>
                </a:cxn>
                <a:cxn ang="0">
                  <a:pos x="91" y="125"/>
                </a:cxn>
                <a:cxn ang="0">
                  <a:pos x="0" y="288"/>
                </a:cxn>
                <a:cxn ang="0">
                  <a:pos x="24" y="7"/>
                </a:cxn>
                <a:cxn ang="0">
                  <a:pos x="47" y="0"/>
                </a:cxn>
                <a:cxn ang="0">
                  <a:pos x="168" y="0"/>
                </a:cxn>
                <a:cxn ang="0">
                  <a:pos x="221" y="9"/>
                </a:cxn>
                <a:cxn ang="0">
                  <a:pos x="253" y="24"/>
                </a:cxn>
                <a:cxn ang="0">
                  <a:pos x="267" y="53"/>
                </a:cxn>
                <a:cxn ang="0">
                  <a:pos x="268" y="88"/>
                </a:cxn>
                <a:cxn ang="0">
                  <a:pos x="256" y="121"/>
                </a:cxn>
                <a:cxn ang="0">
                  <a:pos x="246" y="133"/>
                </a:cxn>
                <a:cxn ang="0">
                  <a:pos x="218" y="153"/>
                </a:cxn>
                <a:cxn ang="0">
                  <a:pos x="235" y="165"/>
                </a:cxn>
                <a:cxn ang="0">
                  <a:pos x="244" y="183"/>
                </a:cxn>
                <a:cxn ang="0">
                  <a:pos x="247" y="218"/>
                </a:cxn>
                <a:cxn ang="0">
                  <a:pos x="247" y="232"/>
                </a:cxn>
                <a:cxn ang="0">
                  <a:pos x="246" y="250"/>
                </a:cxn>
                <a:cxn ang="0">
                  <a:pos x="251" y="279"/>
                </a:cxn>
                <a:cxn ang="0">
                  <a:pos x="254" y="292"/>
                </a:cxn>
                <a:cxn ang="0">
                  <a:pos x="253" y="294"/>
                </a:cxn>
                <a:cxn ang="0">
                  <a:pos x="175" y="294"/>
                </a:cxn>
                <a:cxn ang="0">
                  <a:pos x="172" y="279"/>
                </a:cxn>
                <a:cxn ang="0">
                  <a:pos x="172" y="248"/>
                </a:cxn>
                <a:cxn ang="0">
                  <a:pos x="172" y="220"/>
                </a:cxn>
                <a:cxn ang="0">
                  <a:pos x="170" y="200"/>
                </a:cxn>
                <a:cxn ang="0">
                  <a:pos x="158" y="190"/>
                </a:cxn>
                <a:cxn ang="0">
                  <a:pos x="135" y="184"/>
                </a:cxn>
                <a:cxn ang="0">
                  <a:pos x="103" y="184"/>
                </a:cxn>
                <a:cxn ang="0">
                  <a:pos x="84" y="188"/>
                </a:cxn>
                <a:cxn ang="0">
                  <a:pos x="75" y="292"/>
                </a:cxn>
                <a:cxn ang="0">
                  <a:pos x="63" y="294"/>
                </a:cxn>
                <a:cxn ang="0">
                  <a:pos x="0" y="294"/>
                </a:cxn>
              </a:cxnLst>
              <a:rect l="0" t="0" r="r" b="b"/>
              <a:pathLst>
                <a:path w="270" h="294">
                  <a:moveTo>
                    <a:pt x="91" y="125"/>
                  </a:moveTo>
                  <a:lnTo>
                    <a:pt x="100" y="125"/>
                  </a:lnTo>
                  <a:lnTo>
                    <a:pt x="124" y="125"/>
                  </a:lnTo>
                  <a:lnTo>
                    <a:pt x="145" y="125"/>
                  </a:lnTo>
                  <a:lnTo>
                    <a:pt x="147" y="125"/>
                  </a:lnTo>
                  <a:lnTo>
                    <a:pt x="149" y="125"/>
                  </a:lnTo>
                  <a:lnTo>
                    <a:pt x="156" y="125"/>
                  </a:lnTo>
                  <a:lnTo>
                    <a:pt x="168" y="123"/>
                  </a:lnTo>
                  <a:lnTo>
                    <a:pt x="177" y="119"/>
                  </a:lnTo>
                  <a:lnTo>
                    <a:pt x="181" y="118"/>
                  </a:lnTo>
                  <a:lnTo>
                    <a:pt x="182" y="116"/>
                  </a:lnTo>
                  <a:lnTo>
                    <a:pt x="186" y="112"/>
                  </a:lnTo>
                  <a:lnTo>
                    <a:pt x="191" y="104"/>
                  </a:lnTo>
                  <a:lnTo>
                    <a:pt x="193" y="95"/>
                  </a:lnTo>
                  <a:lnTo>
                    <a:pt x="195" y="91"/>
                  </a:lnTo>
                  <a:lnTo>
                    <a:pt x="193" y="84"/>
                  </a:lnTo>
                  <a:lnTo>
                    <a:pt x="191" y="77"/>
                  </a:lnTo>
                  <a:lnTo>
                    <a:pt x="186" y="70"/>
                  </a:lnTo>
                  <a:lnTo>
                    <a:pt x="186" y="68"/>
                  </a:lnTo>
                  <a:lnTo>
                    <a:pt x="179" y="65"/>
                  </a:lnTo>
                  <a:lnTo>
                    <a:pt x="174" y="63"/>
                  </a:lnTo>
                  <a:lnTo>
                    <a:pt x="163" y="61"/>
                  </a:lnTo>
                  <a:lnTo>
                    <a:pt x="154" y="60"/>
                  </a:lnTo>
                  <a:lnTo>
                    <a:pt x="152" y="60"/>
                  </a:lnTo>
                  <a:lnTo>
                    <a:pt x="144" y="60"/>
                  </a:lnTo>
                  <a:lnTo>
                    <a:pt x="117" y="60"/>
                  </a:lnTo>
                  <a:lnTo>
                    <a:pt x="96" y="60"/>
                  </a:lnTo>
                  <a:lnTo>
                    <a:pt x="96" y="60"/>
                  </a:lnTo>
                  <a:lnTo>
                    <a:pt x="94" y="70"/>
                  </a:lnTo>
                  <a:lnTo>
                    <a:pt x="93" y="102"/>
                  </a:lnTo>
                  <a:lnTo>
                    <a:pt x="91" y="125"/>
                  </a:lnTo>
                  <a:lnTo>
                    <a:pt x="91" y="125"/>
                  </a:lnTo>
                  <a:lnTo>
                    <a:pt x="91" y="125"/>
                  </a:lnTo>
                  <a:lnTo>
                    <a:pt x="91" y="125"/>
                  </a:lnTo>
                  <a:close/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47" y="0"/>
                  </a:lnTo>
                  <a:lnTo>
                    <a:pt x="114" y="0"/>
                  </a:lnTo>
                  <a:lnTo>
                    <a:pt x="165" y="0"/>
                  </a:lnTo>
                  <a:lnTo>
                    <a:pt x="168" y="0"/>
                  </a:lnTo>
                  <a:lnTo>
                    <a:pt x="177" y="2"/>
                  </a:lnTo>
                  <a:lnTo>
                    <a:pt x="193" y="2"/>
                  </a:lnTo>
                  <a:lnTo>
                    <a:pt x="221" y="9"/>
                  </a:lnTo>
                  <a:lnTo>
                    <a:pt x="244" y="19"/>
                  </a:lnTo>
                  <a:lnTo>
                    <a:pt x="249" y="21"/>
                  </a:lnTo>
                  <a:lnTo>
                    <a:pt x="253" y="24"/>
                  </a:lnTo>
                  <a:lnTo>
                    <a:pt x="258" y="33"/>
                  </a:lnTo>
                  <a:lnTo>
                    <a:pt x="263" y="42"/>
                  </a:lnTo>
                  <a:lnTo>
                    <a:pt x="267" y="53"/>
                  </a:lnTo>
                  <a:lnTo>
                    <a:pt x="270" y="77"/>
                  </a:lnTo>
                  <a:lnTo>
                    <a:pt x="270" y="82"/>
                  </a:lnTo>
                  <a:lnTo>
                    <a:pt x="268" y="88"/>
                  </a:lnTo>
                  <a:lnTo>
                    <a:pt x="267" y="95"/>
                  </a:lnTo>
                  <a:lnTo>
                    <a:pt x="263" y="109"/>
                  </a:lnTo>
                  <a:lnTo>
                    <a:pt x="256" y="121"/>
                  </a:lnTo>
                  <a:lnTo>
                    <a:pt x="254" y="123"/>
                  </a:lnTo>
                  <a:lnTo>
                    <a:pt x="251" y="126"/>
                  </a:lnTo>
                  <a:lnTo>
                    <a:pt x="246" y="133"/>
                  </a:lnTo>
                  <a:lnTo>
                    <a:pt x="235" y="144"/>
                  </a:lnTo>
                  <a:lnTo>
                    <a:pt x="221" y="151"/>
                  </a:lnTo>
                  <a:lnTo>
                    <a:pt x="218" y="153"/>
                  </a:lnTo>
                  <a:lnTo>
                    <a:pt x="219" y="155"/>
                  </a:lnTo>
                  <a:lnTo>
                    <a:pt x="225" y="158"/>
                  </a:lnTo>
                  <a:lnTo>
                    <a:pt x="235" y="165"/>
                  </a:lnTo>
                  <a:lnTo>
                    <a:pt x="240" y="172"/>
                  </a:lnTo>
                  <a:lnTo>
                    <a:pt x="242" y="174"/>
                  </a:lnTo>
                  <a:lnTo>
                    <a:pt x="244" y="183"/>
                  </a:lnTo>
                  <a:lnTo>
                    <a:pt x="246" y="188"/>
                  </a:lnTo>
                  <a:lnTo>
                    <a:pt x="247" y="204"/>
                  </a:lnTo>
                  <a:lnTo>
                    <a:pt x="247" y="218"/>
                  </a:lnTo>
                  <a:lnTo>
                    <a:pt x="247" y="221"/>
                  </a:lnTo>
                  <a:lnTo>
                    <a:pt x="247" y="225"/>
                  </a:lnTo>
                  <a:lnTo>
                    <a:pt x="247" y="232"/>
                  </a:lnTo>
                  <a:lnTo>
                    <a:pt x="247" y="241"/>
                  </a:lnTo>
                  <a:lnTo>
                    <a:pt x="247" y="243"/>
                  </a:lnTo>
                  <a:lnTo>
                    <a:pt x="246" y="250"/>
                  </a:lnTo>
                  <a:lnTo>
                    <a:pt x="246" y="260"/>
                  </a:lnTo>
                  <a:lnTo>
                    <a:pt x="249" y="274"/>
                  </a:lnTo>
                  <a:lnTo>
                    <a:pt x="251" y="279"/>
                  </a:lnTo>
                  <a:lnTo>
                    <a:pt x="254" y="285"/>
                  </a:lnTo>
                  <a:lnTo>
                    <a:pt x="256" y="285"/>
                  </a:lnTo>
                  <a:lnTo>
                    <a:pt x="254" y="292"/>
                  </a:lnTo>
                  <a:lnTo>
                    <a:pt x="254" y="294"/>
                  </a:lnTo>
                  <a:lnTo>
                    <a:pt x="254" y="294"/>
                  </a:lnTo>
                  <a:lnTo>
                    <a:pt x="253" y="294"/>
                  </a:lnTo>
                  <a:lnTo>
                    <a:pt x="240" y="294"/>
                  </a:lnTo>
                  <a:lnTo>
                    <a:pt x="203" y="294"/>
                  </a:lnTo>
                  <a:lnTo>
                    <a:pt x="175" y="294"/>
                  </a:lnTo>
                  <a:lnTo>
                    <a:pt x="175" y="294"/>
                  </a:lnTo>
                  <a:lnTo>
                    <a:pt x="172" y="286"/>
                  </a:lnTo>
                  <a:lnTo>
                    <a:pt x="172" y="279"/>
                  </a:lnTo>
                  <a:lnTo>
                    <a:pt x="172" y="265"/>
                  </a:lnTo>
                  <a:lnTo>
                    <a:pt x="172" y="251"/>
                  </a:lnTo>
                  <a:lnTo>
                    <a:pt x="172" y="248"/>
                  </a:lnTo>
                  <a:lnTo>
                    <a:pt x="172" y="241"/>
                  </a:lnTo>
                  <a:lnTo>
                    <a:pt x="172" y="227"/>
                  </a:lnTo>
                  <a:lnTo>
                    <a:pt x="172" y="220"/>
                  </a:lnTo>
                  <a:lnTo>
                    <a:pt x="174" y="218"/>
                  </a:lnTo>
                  <a:lnTo>
                    <a:pt x="172" y="211"/>
                  </a:lnTo>
                  <a:lnTo>
                    <a:pt x="170" y="200"/>
                  </a:lnTo>
                  <a:lnTo>
                    <a:pt x="165" y="193"/>
                  </a:lnTo>
                  <a:lnTo>
                    <a:pt x="165" y="192"/>
                  </a:lnTo>
                  <a:lnTo>
                    <a:pt x="158" y="190"/>
                  </a:lnTo>
                  <a:lnTo>
                    <a:pt x="154" y="188"/>
                  </a:lnTo>
                  <a:lnTo>
                    <a:pt x="144" y="186"/>
                  </a:lnTo>
                  <a:lnTo>
                    <a:pt x="135" y="184"/>
                  </a:lnTo>
                  <a:lnTo>
                    <a:pt x="133" y="184"/>
                  </a:lnTo>
                  <a:lnTo>
                    <a:pt x="126" y="184"/>
                  </a:lnTo>
                  <a:lnTo>
                    <a:pt x="103" y="184"/>
                  </a:lnTo>
                  <a:lnTo>
                    <a:pt x="86" y="184"/>
                  </a:lnTo>
                  <a:lnTo>
                    <a:pt x="86" y="184"/>
                  </a:lnTo>
                  <a:lnTo>
                    <a:pt x="84" y="188"/>
                  </a:lnTo>
                  <a:lnTo>
                    <a:pt x="84" y="202"/>
                  </a:lnTo>
                  <a:lnTo>
                    <a:pt x="79" y="253"/>
                  </a:lnTo>
                  <a:lnTo>
                    <a:pt x="75" y="292"/>
                  </a:lnTo>
                  <a:lnTo>
                    <a:pt x="75" y="294"/>
                  </a:lnTo>
                  <a:lnTo>
                    <a:pt x="73" y="294"/>
                  </a:lnTo>
                  <a:lnTo>
                    <a:pt x="63" y="294"/>
                  </a:lnTo>
                  <a:lnTo>
                    <a:pt x="28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53" name="Freeform 13"/>
            <p:cNvSpPr>
              <a:spLocks/>
            </p:cNvSpPr>
            <p:nvPr/>
          </p:nvSpPr>
          <p:spPr bwMode="auto">
            <a:xfrm>
              <a:off x="3045" y="2535"/>
              <a:ext cx="297" cy="294"/>
            </a:xfrm>
            <a:custGeom>
              <a:avLst/>
              <a:gdLst/>
              <a:ahLst/>
              <a:cxnLst>
                <a:cxn ang="0">
                  <a:pos x="0" y="294"/>
                </a:cxn>
                <a:cxn ang="0">
                  <a:pos x="0" y="288"/>
                </a:cxn>
                <a:cxn ang="0">
                  <a:pos x="3" y="248"/>
                </a:cxn>
                <a:cxn ang="0">
                  <a:pos x="16" y="111"/>
                </a:cxn>
                <a:cxn ang="0">
                  <a:pos x="25" y="7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72" y="0"/>
                </a:cxn>
                <a:cxn ang="0">
                  <a:pos x="98" y="0"/>
                </a:cxn>
                <a:cxn ang="0">
                  <a:pos x="100" y="0"/>
                </a:cxn>
                <a:cxn ang="0">
                  <a:pos x="98" y="3"/>
                </a:cxn>
                <a:cxn ang="0">
                  <a:pos x="98" y="17"/>
                </a:cxn>
                <a:cxn ang="0">
                  <a:pos x="93" y="70"/>
                </a:cxn>
                <a:cxn ang="0">
                  <a:pos x="91" y="111"/>
                </a:cxn>
                <a:cxn ang="0">
                  <a:pos x="91" y="112"/>
                </a:cxn>
                <a:cxn ang="0">
                  <a:pos x="93" y="111"/>
                </a:cxn>
                <a:cxn ang="0">
                  <a:pos x="109" y="95"/>
                </a:cxn>
                <a:cxn ang="0">
                  <a:pos x="162" y="44"/>
                </a:cxn>
                <a:cxn ang="0">
                  <a:pos x="202" y="3"/>
                </a:cxn>
                <a:cxn ang="0">
                  <a:pos x="206" y="0"/>
                </a:cxn>
                <a:cxn ang="0">
                  <a:pos x="207" y="0"/>
                </a:cxn>
                <a:cxn ang="0">
                  <a:pos x="220" y="0"/>
                </a:cxn>
                <a:cxn ang="0">
                  <a:pos x="262" y="0"/>
                </a:cxn>
                <a:cxn ang="0">
                  <a:pos x="294" y="0"/>
                </a:cxn>
                <a:cxn ang="0">
                  <a:pos x="297" y="0"/>
                </a:cxn>
                <a:cxn ang="0">
                  <a:pos x="294" y="3"/>
                </a:cxn>
                <a:cxn ang="0">
                  <a:pos x="276" y="19"/>
                </a:cxn>
                <a:cxn ang="0">
                  <a:pos x="214" y="77"/>
                </a:cxn>
                <a:cxn ang="0">
                  <a:pos x="167" y="121"/>
                </a:cxn>
                <a:cxn ang="0">
                  <a:pos x="165" y="123"/>
                </a:cxn>
                <a:cxn ang="0">
                  <a:pos x="167" y="126"/>
                </a:cxn>
                <a:cxn ang="0">
                  <a:pos x="181" y="151"/>
                </a:cxn>
                <a:cxn ang="0">
                  <a:pos x="232" y="230"/>
                </a:cxn>
                <a:cxn ang="0">
                  <a:pos x="269" y="292"/>
                </a:cxn>
                <a:cxn ang="0">
                  <a:pos x="272" y="294"/>
                </a:cxn>
                <a:cxn ang="0">
                  <a:pos x="269" y="294"/>
                </a:cxn>
                <a:cxn ang="0">
                  <a:pos x="258" y="294"/>
                </a:cxn>
                <a:cxn ang="0">
                  <a:pos x="216" y="294"/>
                </a:cxn>
                <a:cxn ang="0">
                  <a:pos x="185" y="294"/>
                </a:cxn>
                <a:cxn ang="0">
                  <a:pos x="183" y="294"/>
                </a:cxn>
                <a:cxn ang="0">
                  <a:pos x="181" y="292"/>
                </a:cxn>
                <a:cxn ang="0">
                  <a:pos x="170" y="276"/>
                </a:cxn>
                <a:cxn ang="0">
                  <a:pos x="137" y="221"/>
                </a:cxn>
                <a:cxn ang="0">
                  <a:pos x="111" y="179"/>
                </a:cxn>
                <a:cxn ang="0">
                  <a:pos x="111" y="176"/>
                </a:cxn>
                <a:cxn ang="0">
                  <a:pos x="109" y="177"/>
                </a:cxn>
                <a:cxn ang="0">
                  <a:pos x="105" y="181"/>
                </a:cxn>
                <a:cxn ang="0">
                  <a:pos x="93" y="193"/>
                </a:cxn>
                <a:cxn ang="0">
                  <a:pos x="83" y="202"/>
                </a:cxn>
                <a:cxn ang="0">
                  <a:pos x="83" y="202"/>
                </a:cxn>
                <a:cxn ang="0">
                  <a:pos x="81" y="206"/>
                </a:cxn>
                <a:cxn ang="0">
                  <a:pos x="81" y="218"/>
                </a:cxn>
                <a:cxn ang="0">
                  <a:pos x="75" y="260"/>
                </a:cxn>
                <a:cxn ang="0">
                  <a:pos x="74" y="292"/>
                </a:cxn>
                <a:cxn ang="0">
                  <a:pos x="74" y="294"/>
                </a:cxn>
                <a:cxn ang="0">
                  <a:pos x="72" y="294"/>
                </a:cxn>
                <a:cxn ang="0">
                  <a:pos x="61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297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6" y="111"/>
                  </a:lnTo>
                  <a:lnTo>
                    <a:pt x="25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72" y="0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98" y="3"/>
                  </a:lnTo>
                  <a:lnTo>
                    <a:pt x="98" y="17"/>
                  </a:lnTo>
                  <a:lnTo>
                    <a:pt x="93" y="70"/>
                  </a:lnTo>
                  <a:lnTo>
                    <a:pt x="91" y="111"/>
                  </a:lnTo>
                  <a:lnTo>
                    <a:pt x="91" y="112"/>
                  </a:lnTo>
                  <a:lnTo>
                    <a:pt x="93" y="111"/>
                  </a:lnTo>
                  <a:lnTo>
                    <a:pt x="109" y="95"/>
                  </a:lnTo>
                  <a:lnTo>
                    <a:pt x="162" y="44"/>
                  </a:lnTo>
                  <a:lnTo>
                    <a:pt x="202" y="3"/>
                  </a:lnTo>
                  <a:lnTo>
                    <a:pt x="206" y="0"/>
                  </a:lnTo>
                  <a:lnTo>
                    <a:pt x="207" y="0"/>
                  </a:lnTo>
                  <a:lnTo>
                    <a:pt x="220" y="0"/>
                  </a:lnTo>
                  <a:lnTo>
                    <a:pt x="262" y="0"/>
                  </a:lnTo>
                  <a:lnTo>
                    <a:pt x="294" y="0"/>
                  </a:lnTo>
                  <a:lnTo>
                    <a:pt x="297" y="0"/>
                  </a:lnTo>
                  <a:lnTo>
                    <a:pt x="294" y="3"/>
                  </a:lnTo>
                  <a:lnTo>
                    <a:pt x="276" y="19"/>
                  </a:lnTo>
                  <a:lnTo>
                    <a:pt x="214" y="77"/>
                  </a:lnTo>
                  <a:lnTo>
                    <a:pt x="167" y="121"/>
                  </a:lnTo>
                  <a:lnTo>
                    <a:pt x="165" y="123"/>
                  </a:lnTo>
                  <a:lnTo>
                    <a:pt x="167" y="126"/>
                  </a:lnTo>
                  <a:lnTo>
                    <a:pt x="181" y="151"/>
                  </a:lnTo>
                  <a:lnTo>
                    <a:pt x="232" y="230"/>
                  </a:lnTo>
                  <a:lnTo>
                    <a:pt x="269" y="292"/>
                  </a:lnTo>
                  <a:lnTo>
                    <a:pt x="272" y="294"/>
                  </a:lnTo>
                  <a:lnTo>
                    <a:pt x="269" y="294"/>
                  </a:lnTo>
                  <a:lnTo>
                    <a:pt x="258" y="294"/>
                  </a:lnTo>
                  <a:lnTo>
                    <a:pt x="216" y="294"/>
                  </a:lnTo>
                  <a:lnTo>
                    <a:pt x="185" y="294"/>
                  </a:lnTo>
                  <a:lnTo>
                    <a:pt x="183" y="294"/>
                  </a:lnTo>
                  <a:lnTo>
                    <a:pt x="181" y="292"/>
                  </a:lnTo>
                  <a:lnTo>
                    <a:pt x="170" y="276"/>
                  </a:lnTo>
                  <a:lnTo>
                    <a:pt x="137" y="221"/>
                  </a:lnTo>
                  <a:lnTo>
                    <a:pt x="111" y="179"/>
                  </a:lnTo>
                  <a:lnTo>
                    <a:pt x="111" y="176"/>
                  </a:lnTo>
                  <a:lnTo>
                    <a:pt x="109" y="177"/>
                  </a:lnTo>
                  <a:lnTo>
                    <a:pt x="105" y="181"/>
                  </a:lnTo>
                  <a:lnTo>
                    <a:pt x="93" y="193"/>
                  </a:lnTo>
                  <a:lnTo>
                    <a:pt x="83" y="202"/>
                  </a:lnTo>
                  <a:lnTo>
                    <a:pt x="83" y="202"/>
                  </a:lnTo>
                  <a:lnTo>
                    <a:pt x="81" y="206"/>
                  </a:lnTo>
                  <a:lnTo>
                    <a:pt x="81" y="218"/>
                  </a:lnTo>
                  <a:lnTo>
                    <a:pt x="75" y="260"/>
                  </a:lnTo>
                  <a:lnTo>
                    <a:pt x="74" y="292"/>
                  </a:lnTo>
                  <a:lnTo>
                    <a:pt x="74" y="294"/>
                  </a:lnTo>
                  <a:lnTo>
                    <a:pt x="72" y="294"/>
                  </a:lnTo>
                  <a:lnTo>
                    <a:pt x="61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54" name="Freeform 14"/>
            <p:cNvSpPr>
              <a:spLocks/>
            </p:cNvSpPr>
            <p:nvPr/>
          </p:nvSpPr>
          <p:spPr bwMode="auto">
            <a:xfrm>
              <a:off x="3465" y="2528"/>
              <a:ext cx="281" cy="309"/>
            </a:xfrm>
            <a:custGeom>
              <a:avLst/>
              <a:gdLst/>
              <a:ahLst/>
              <a:cxnLst>
                <a:cxn ang="0">
                  <a:pos x="269" y="207"/>
                </a:cxn>
                <a:cxn ang="0">
                  <a:pos x="248" y="253"/>
                </a:cxn>
                <a:cxn ang="0">
                  <a:pos x="223" y="279"/>
                </a:cxn>
                <a:cxn ang="0">
                  <a:pos x="202" y="293"/>
                </a:cxn>
                <a:cxn ang="0">
                  <a:pos x="141" y="309"/>
                </a:cxn>
                <a:cxn ang="0">
                  <a:pos x="121" y="309"/>
                </a:cxn>
                <a:cxn ang="0">
                  <a:pos x="65" y="295"/>
                </a:cxn>
                <a:cxn ang="0">
                  <a:pos x="32" y="267"/>
                </a:cxn>
                <a:cxn ang="0">
                  <a:pos x="16" y="246"/>
                </a:cxn>
                <a:cxn ang="0">
                  <a:pos x="0" y="169"/>
                </a:cxn>
                <a:cxn ang="0">
                  <a:pos x="2" y="146"/>
                </a:cxn>
                <a:cxn ang="0">
                  <a:pos x="21" y="84"/>
                </a:cxn>
                <a:cxn ang="0">
                  <a:pos x="51" y="44"/>
                </a:cxn>
                <a:cxn ang="0">
                  <a:pos x="74" y="24"/>
                </a:cxn>
                <a:cxn ang="0">
                  <a:pos x="151" y="2"/>
                </a:cxn>
                <a:cxn ang="0">
                  <a:pos x="171" y="2"/>
                </a:cxn>
                <a:cxn ang="0">
                  <a:pos x="218" y="10"/>
                </a:cxn>
                <a:cxn ang="0">
                  <a:pos x="250" y="28"/>
                </a:cxn>
                <a:cxn ang="0">
                  <a:pos x="262" y="44"/>
                </a:cxn>
                <a:cxn ang="0">
                  <a:pos x="280" y="98"/>
                </a:cxn>
                <a:cxn ang="0">
                  <a:pos x="280" y="105"/>
                </a:cxn>
                <a:cxn ang="0">
                  <a:pos x="236" y="105"/>
                </a:cxn>
                <a:cxn ang="0">
                  <a:pos x="209" y="105"/>
                </a:cxn>
                <a:cxn ang="0">
                  <a:pos x="202" y="86"/>
                </a:cxn>
                <a:cxn ang="0">
                  <a:pos x="193" y="74"/>
                </a:cxn>
                <a:cxn ang="0">
                  <a:pos x="179" y="68"/>
                </a:cxn>
                <a:cxn ang="0">
                  <a:pos x="157" y="63"/>
                </a:cxn>
                <a:cxn ang="0">
                  <a:pos x="141" y="65"/>
                </a:cxn>
                <a:cxn ang="0">
                  <a:pos x="107" y="84"/>
                </a:cxn>
                <a:cxn ang="0">
                  <a:pos x="100" y="93"/>
                </a:cxn>
                <a:cxn ang="0">
                  <a:pos x="84" y="123"/>
                </a:cxn>
                <a:cxn ang="0">
                  <a:pos x="79" y="155"/>
                </a:cxn>
                <a:cxn ang="0">
                  <a:pos x="77" y="176"/>
                </a:cxn>
                <a:cxn ang="0">
                  <a:pos x="88" y="220"/>
                </a:cxn>
                <a:cxn ang="0">
                  <a:pos x="93" y="228"/>
                </a:cxn>
                <a:cxn ang="0">
                  <a:pos x="106" y="239"/>
                </a:cxn>
                <a:cxn ang="0">
                  <a:pos x="121" y="246"/>
                </a:cxn>
                <a:cxn ang="0">
                  <a:pos x="137" y="246"/>
                </a:cxn>
                <a:cxn ang="0">
                  <a:pos x="150" y="246"/>
                </a:cxn>
                <a:cxn ang="0">
                  <a:pos x="176" y="237"/>
                </a:cxn>
                <a:cxn ang="0">
                  <a:pos x="181" y="232"/>
                </a:cxn>
                <a:cxn ang="0">
                  <a:pos x="195" y="216"/>
                </a:cxn>
                <a:cxn ang="0">
                  <a:pos x="202" y="199"/>
                </a:cxn>
                <a:cxn ang="0">
                  <a:pos x="244" y="199"/>
                </a:cxn>
                <a:cxn ang="0">
                  <a:pos x="273" y="199"/>
                </a:cxn>
              </a:cxnLst>
              <a:rect l="0" t="0" r="r" b="b"/>
              <a:pathLst>
                <a:path w="281" h="309">
                  <a:moveTo>
                    <a:pt x="273" y="199"/>
                  </a:moveTo>
                  <a:lnTo>
                    <a:pt x="269" y="207"/>
                  </a:lnTo>
                  <a:lnTo>
                    <a:pt x="264" y="225"/>
                  </a:lnTo>
                  <a:lnTo>
                    <a:pt x="248" y="253"/>
                  </a:lnTo>
                  <a:lnTo>
                    <a:pt x="229" y="276"/>
                  </a:lnTo>
                  <a:lnTo>
                    <a:pt x="223" y="279"/>
                  </a:lnTo>
                  <a:lnTo>
                    <a:pt x="216" y="285"/>
                  </a:lnTo>
                  <a:lnTo>
                    <a:pt x="202" y="293"/>
                  </a:lnTo>
                  <a:lnTo>
                    <a:pt x="174" y="306"/>
                  </a:lnTo>
                  <a:lnTo>
                    <a:pt x="141" y="309"/>
                  </a:lnTo>
                  <a:lnTo>
                    <a:pt x="132" y="309"/>
                  </a:lnTo>
                  <a:lnTo>
                    <a:pt x="121" y="309"/>
                  </a:lnTo>
                  <a:lnTo>
                    <a:pt x="100" y="308"/>
                  </a:lnTo>
                  <a:lnTo>
                    <a:pt x="65" y="295"/>
                  </a:lnTo>
                  <a:lnTo>
                    <a:pt x="37" y="274"/>
                  </a:lnTo>
                  <a:lnTo>
                    <a:pt x="32" y="267"/>
                  </a:lnTo>
                  <a:lnTo>
                    <a:pt x="25" y="260"/>
                  </a:lnTo>
                  <a:lnTo>
                    <a:pt x="16" y="246"/>
                  </a:lnTo>
                  <a:lnTo>
                    <a:pt x="2" y="209"/>
                  </a:lnTo>
                  <a:lnTo>
                    <a:pt x="0" y="169"/>
                  </a:lnTo>
                  <a:lnTo>
                    <a:pt x="2" y="156"/>
                  </a:lnTo>
                  <a:lnTo>
                    <a:pt x="2" y="146"/>
                  </a:lnTo>
                  <a:lnTo>
                    <a:pt x="5" y="123"/>
                  </a:lnTo>
                  <a:lnTo>
                    <a:pt x="21" y="84"/>
                  </a:lnTo>
                  <a:lnTo>
                    <a:pt x="44" y="53"/>
                  </a:lnTo>
                  <a:lnTo>
                    <a:pt x="51" y="44"/>
                  </a:lnTo>
                  <a:lnTo>
                    <a:pt x="58" y="37"/>
                  </a:lnTo>
                  <a:lnTo>
                    <a:pt x="74" y="24"/>
                  </a:lnTo>
                  <a:lnTo>
                    <a:pt x="111" y="9"/>
                  </a:lnTo>
                  <a:lnTo>
                    <a:pt x="151" y="2"/>
                  </a:lnTo>
                  <a:lnTo>
                    <a:pt x="164" y="0"/>
                  </a:lnTo>
                  <a:lnTo>
                    <a:pt x="171" y="2"/>
                  </a:lnTo>
                  <a:lnTo>
                    <a:pt x="188" y="3"/>
                  </a:lnTo>
                  <a:lnTo>
                    <a:pt x="218" y="10"/>
                  </a:lnTo>
                  <a:lnTo>
                    <a:pt x="243" y="24"/>
                  </a:lnTo>
                  <a:lnTo>
                    <a:pt x="250" y="28"/>
                  </a:lnTo>
                  <a:lnTo>
                    <a:pt x="253" y="33"/>
                  </a:lnTo>
                  <a:lnTo>
                    <a:pt x="262" y="44"/>
                  </a:lnTo>
                  <a:lnTo>
                    <a:pt x="274" y="70"/>
                  </a:lnTo>
                  <a:lnTo>
                    <a:pt x="280" y="98"/>
                  </a:lnTo>
                  <a:lnTo>
                    <a:pt x="281" y="105"/>
                  </a:lnTo>
                  <a:lnTo>
                    <a:pt x="280" y="105"/>
                  </a:lnTo>
                  <a:lnTo>
                    <a:pt x="269" y="105"/>
                  </a:lnTo>
                  <a:lnTo>
                    <a:pt x="236" y="105"/>
                  </a:lnTo>
                  <a:lnTo>
                    <a:pt x="209" y="105"/>
                  </a:lnTo>
                  <a:lnTo>
                    <a:pt x="209" y="105"/>
                  </a:lnTo>
                  <a:lnTo>
                    <a:pt x="206" y="97"/>
                  </a:lnTo>
                  <a:lnTo>
                    <a:pt x="202" y="86"/>
                  </a:lnTo>
                  <a:lnTo>
                    <a:pt x="195" y="77"/>
                  </a:lnTo>
                  <a:lnTo>
                    <a:pt x="193" y="74"/>
                  </a:lnTo>
                  <a:lnTo>
                    <a:pt x="185" y="70"/>
                  </a:lnTo>
                  <a:lnTo>
                    <a:pt x="179" y="68"/>
                  </a:lnTo>
                  <a:lnTo>
                    <a:pt x="167" y="65"/>
                  </a:lnTo>
                  <a:lnTo>
                    <a:pt x="157" y="63"/>
                  </a:lnTo>
                  <a:lnTo>
                    <a:pt x="151" y="65"/>
                  </a:lnTo>
                  <a:lnTo>
                    <a:pt x="141" y="65"/>
                  </a:lnTo>
                  <a:lnTo>
                    <a:pt x="123" y="72"/>
                  </a:lnTo>
                  <a:lnTo>
                    <a:pt x="107" y="84"/>
                  </a:lnTo>
                  <a:lnTo>
                    <a:pt x="104" y="88"/>
                  </a:lnTo>
                  <a:lnTo>
                    <a:pt x="100" y="93"/>
                  </a:lnTo>
                  <a:lnTo>
                    <a:pt x="93" y="102"/>
                  </a:lnTo>
                  <a:lnTo>
                    <a:pt x="84" y="123"/>
                  </a:lnTo>
                  <a:lnTo>
                    <a:pt x="79" y="149"/>
                  </a:lnTo>
                  <a:lnTo>
                    <a:pt x="79" y="155"/>
                  </a:lnTo>
                  <a:lnTo>
                    <a:pt x="77" y="163"/>
                  </a:lnTo>
                  <a:lnTo>
                    <a:pt x="77" y="176"/>
                  </a:lnTo>
                  <a:lnTo>
                    <a:pt x="81" y="200"/>
                  </a:lnTo>
                  <a:lnTo>
                    <a:pt x="88" y="220"/>
                  </a:lnTo>
                  <a:lnTo>
                    <a:pt x="92" y="223"/>
                  </a:lnTo>
                  <a:lnTo>
                    <a:pt x="93" y="228"/>
                  </a:lnTo>
                  <a:lnTo>
                    <a:pt x="99" y="234"/>
                  </a:lnTo>
                  <a:lnTo>
                    <a:pt x="106" y="239"/>
                  </a:lnTo>
                  <a:lnTo>
                    <a:pt x="113" y="242"/>
                  </a:lnTo>
                  <a:lnTo>
                    <a:pt x="121" y="246"/>
                  </a:lnTo>
                  <a:lnTo>
                    <a:pt x="132" y="246"/>
                  </a:lnTo>
                  <a:lnTo>
                    <a:pt x="137" y="246"/>
                  </a:lnTo>
                  <a:lnTo>
                    <a:pt x="141" y="246"/>
                  </a:lnTo>
                  <a:lnTo>
                    <a:pt x="150" y="246"/>
                  </a:lnTo>
                  <a:lnTo>
                    <a:pt x="164" y="242"/>
                  </a:lnTo>
                  <a:lnTo>
                    <a:pt x="176" y="237"/>
                  </a:lnTo>
                  <a:lnTo>
                    <a:pt x="179" y="234"/>
                  </a:lnTo>
                  <a:lnTo>
                    <a:pt x="181" y="232"/>
                  </a:lnTo>
                  <a:lnTo>
                    <a:pt x="186" y="228"/>
                  </a:lnTo>
                  <a:lnTo>
                    <a:pt x="195" y="216"/>
                  </a:lnTo>
                  <a:lnTo>
                    <a:pt x="201" y="204"/>
                  </a:lnTo>
                  <a:lnTo>
                    <a:pt x="202" y="199"/>
                  </a:lnTo>
                  <a:lnTo>
                    <a:pt x="213" y="199"/>
                  </a:lnTo>
                  <a:lnTo>
                    <a:pt x="244" y="199"/>
                  </a:lnTo>
                  <a:lnTo>
                    <a:pt x="271" y="199"/>
                  </a:lnTo>
                  <a:lnTo>
                    <a:pt x="273" y="199"/>
                  </a:lnTo>
                  <a:lnTo>
                    <a:pt x="273" y="199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55" name="Freeform 15"/>
            <p:cNvSpPr>
              <a:spLocks noEditPoints="1"/>
            </p:cNvSpPr>
            <p:nvPr/>
          </p:nvSpPr>
          <p:spPr bwMode="auto">
            <a:xfrm>
              <a:off x="3764" y="2605"/>
              <a:ext cx="232" cy="232"/>
            </a:xfrm>
            <a:custGeom>
              <a:avLst/>
              <a:gdLst/>
              <a:ahLst/>
              <a:cxnLst>
                <a:cxn ang="0">
                  <a:pos x="72" y="120"/>
                </a:cxn>
                <a:cxn ang="0">
                  <a:pos x="74" y="146"/>
                </a:cxn>
                <a:cxn ang="0">
                  <a:pos x="81" y="160"/>
                </a:cxn>
                <a:cxn ang="0">
                  <a:pos x="86" y="169"/>
                </a:cxn>
                <a:cxn ang="0">
                  <a:pos x="107" y="178"/>
                </a:cxn>
                <a:cxn ang="0">
                  <a:pos x="112" y="178"/>
                </a:cxn>
                <a:cxn ang="0">
                  <a:pos x="127" y="176"/>
                </a:cxn>
                <a:cxn ang="0">
                  <a:pos x="144" y="160"/>
                </a:cxn>
                <a:cxn ang="0">
                  <a:pos x="149" y="153"/>
                </a:cxn>
                <a:cxn ang="0">
                  <a:pos x="158" y="120"/>
                </a:cxn>
                <a:cxn ang="0">
                  <a:pos x="160" y="111"/>
                </a:cxn>
                <a:cxn ang="0">
                  <a:pos x="156" y="85"/>
                </a:cxn>
                <a:cxn ang="0">
                  <a:pos x="151" y="69"/>
                </a:cxn>
                <a:cxn ang="0">
                  <a:pos x="146" y="63"/>
                </a:cxn>
                <a:cxn ang="0">
                  <a:pos x="135" y="56"/>
                </a:cxn>
                <a:cxn ang="0">
                  <a:pos x="123" y="55"/>
                </a:cxn>
                <a:cxn ang="0">
                  <a:pos x="111" y="55"/>
                </a:cxn>
                <a:cxn ang="0">
                  <a:pos x="95" y="63"/>
                </a:cxn>
                <a:cxn ang="0">
                  <a:pos x="86" y="72"/>
                </a:cxn>
                <a:cxn ang="0">
                  <a:pos x="77" y="93"/>
                </a:cxn>
                <a:cxn ang="0">
                  <a:pos x="74" y="114"/>
                </a:cxn>
                <a:cxn ang="0">
                  <a:pos x="72" y="125"/>
                </a:cxn>
                <a:cxn ang="0">
                  <a:pos x="72" y="116"/>
                </a:cxn>
                <a:cxn ang="0">
                  <a:pos x="74" y="114"/>
                </a:cxn>
                <a:cxn ang="0">
                  <a:pos x="2" y="107"/>
                </a:cxn>
                <a:cxn ang="0">
                  <a:pos x="16" y="60"/>
                </a:cxn>
                <a:cxn ang="0">
                  <a:pos x="39" y="30"/>
                </a:cxn>
                <a:cxn ang="0">
                  <a:pos x="56" y="18"/>
                </a:cxn>
                <a:cxn ang="0">
                  <a:pos x="118" y="2"/>
                </a:cxn>
                <a:cxn ang="0">
                  <a:pos x="135" y="2"/>
                </a:cxn>
                <a:cxn ang="0">
                  <a:pos x="181" y="11"/>
                </a:cxn>
                <a:cxn ang="0">
                  <a:pos x="209" y="30"/>
                </a:cxn>
                <a:cxn ang="0">
                  <a:pos x="220" y="48"/>
                </a:cxn>
                <a:cxn ang="0">
                  <a:pos x="232" y="90"/>
                </a:cxn>
                <a:cxn ang="0">
                  <a:pos x="230" y="125"/>
                </a:cxn>
                <a:cxn ang="0">
                  <a:pos x="216" y="171"/>
                </a:cxn>
                <a:cxn ang="0">
                  <a:pos x="193" y="201"/>
                </a:cxn>
                <a:cxn ang="0">
                  <a:pos x="176" y="215"/>
                </a:cxn>
                <a:cxn ang="0">
                  <a:pos x="114" y="232"/>
                </a:cxn>
                <a:cxn ang="0">
                  <a:pos x="97" y="232"/>
                </a:cxn>
                <a:cxn ang="0">
                  <a:pos x="51" y="222"/>
                </a:cxn>
                <a:cxn ang="0">
                  <a:pos x="25" y="201"/>
                </a:cxn>
                <a:cxn ang="0">
                  <a:pos x="12" y="185"/>
                </a:cxn>
                <a:cxn ang="0">
                  <a:pos x="0" y="125"/>
                </a:cxn>
                <a:cxn ang="0">
                  <a:pos x="2" y="107"/>
                </a:cxn>
                <a:cxn ang="0">
                  <a:pos x="2" y="104"/>
                </a:cxn>
                <a:cxn ang="0">
                  <a:pos x="2" y="114"/>
                </a:cxn>
              </a:cxnLst>
              <a:rect l="0" t="0" r="r" b="b"/>
              <a:pathLst>
                <a:path w="232" h="232">
                  <a:moveTo>
                    <a:pt x="74" y="114"/>
                  </a:moveTo>
                  <a:lnTo>
                    <a:pt x="72" y="120"/>
                  </a:lnTo>
                  <a:lnTo>
                    <a:pt x="72" y="130"/>
                  </a:lnTo>
                  <a:lnTo>
                    <a:pt x="74" y="146"/>
                  </a:lnTo>
                  <a:lnTo>
                    <a:pt x="79" y="158"/>
                  </a:lnTo>
                  <a:lnTo>
                    <a:pt x="81" y="160"/>
                  </a:lnTo>
                  <a:lnTo>
                    <a:pt x="83" y="164"/>
                  </a:lnTo>
                  <a:lnTo>
                    <a:pt x="86" y="169"/>
                  </a:lnTo>
                  <a:lnTo>
                    <a:pt x="95" y="176"/>
                  </a:lnTo>
                  <a:lnTo>
                    <a:pt x="107" y="178"/>
                  </a:lnTo>
                  <a:lnTo>
                    <a:pt x="111" y="178"/>
                  </a:lnTo>
                  <a:lnTo>
                    <a:pt x="112" y="178"/>
                  </a:lnTo>
                  <a:lnTo>
                    <a:pt x="120" y="178"/>
                  </a:lnTo>
                  <a:lnTo>
                    <a:pt x="127" y="176"/>
                  </a:lnTo>
                  <a:lnTo>
                    <a:pt x="137" y="169"/>
                  </a:lnTo>
                  <a:lnTo>
                    <a:pt x="144" y="160"/>
                  </a:lnTo>
                  <a:lnTo>
                    <a:pt x="146" y="158"/>
                  </a:lnTo>
                  <a:lnTo>
                    <a:pt x="149" y="153"/>
                  </a:lnTo>
                  <a:lnTo>
                    <a:pt x="155" y="139"/>
                  </a:lnTo>
                  <a:lnTo>
                    <a:pt x="158" y="120"/>
                  </a:lnTo>
                  <a:lnTo>
                    <a:pt x="160" y="114"/>
                  </a:lnTo>
                  <a:lnTo>
                    <a:pt x="160" y="111"/>
                  </a:lnTo>
                  <a:lnTo>
                    <a:pt x="160" y="102"/>
                  </a:lnTo>
                  <a:lnTo>
                    <a:pt x="156" y="85"/>
                  </a:lnTo>
                  <a:lnTo>
                    <a:pt x="151" y="72"/>
                  </a:lnTo>
                  <a:lnTo>
                    <a:pt x="151" y="69"/>
                  </a:lnTo>
                  <a:lnTo>
                    <a:pt x="149" y="67"/>
                  </a:lnTo>
                  <a:lnTo>
                    <a:pt x="146" y="63"/>
                  </a:lnTo>
                  <a:lnTo>
                    <a:pt x="141" y="60"/>
                  </a:lnTo>
                  <a:lnTo>
                    <a:pt x="135" y="56"/>
                  </a:lnTo>
                  <a:lnTo>
                    <a:pt x="130" y="55"/>
                  </a:lnTo>
                  <a:lnTo>
                    <a:pt x="123" y="55"/>
                  </a:lnTo>
                  <a:lnTo>
                    <a:pt x="121" y="53"/>
                  </a:lnTo>
                  <a:lnTo>
                    <a:pt x="111" y="55"/>
                  </a:lnTo>
                  <a:lnTo>
                    <a:pt x="105" y="56"/>
                  </a:lnTo>
                  <a:lnTo>
                    <a:pt x="95" y="63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9"/>
                  </a:lnTo>
                  <a:lnTo>
                    <a:pt x="77" y="93"/>
                  </a:lnTo>
                  <a:lnTo>
                    <a:pt x="74" y="111"/>
                  </a:lnTo>
                  <a:lnTo>
                    <a:pt x="74" y="114"/>
                  </a:lnTo>
                  <a:lnTo>
                    <a:pt x="72" y="120"/>
                  </a:lnTo>
                  <a:lnTo>
                    <a:pt x="72" y="125"/>
                  </a:lnTo>
                  <a:lnTo>
                    <a:pt x="72" y="122"/>
                  </a:lnTo>
                  <a:lnTo>
                    <a:pt x="72" y="116"/>
                  </a:lnTo>
                  <a:lnTo>
                    <a:pt x="74" y="114"/>
                  </a:lnTo>
                  <a:lnTo>
                    <a:pt x="74" y="114"/>
                  </a:lnTo>
                  <a:close/>
                  <a:moveTo>
                    <a:pt x="2" y="114"/>
                  </a:moveTo>
                  <a:lnTo>
                    <a:pt x="2" y="107"/>
                  </a:lnTo>
                  <a:lnTo>
                    <a:pt x="5" y="90"/>
                  </a:lnTo>
                  <a:lnTo>
                    <a:pt x="16" y="60"/>
                  </a:lnTo>
                  <a:lnTo>
                    <a:pt x="33" y="35"/>
                  </a:lnTo>
                  <a:lnTo>
                    <a:pt x="39" y="30"/>
                  </a:lnTo>
                  <a:lnTo>
                    <a:pt x="44" y="27"/>
                  </a:lnTo>
                  <a:lnTo>
                    <a:pt x="56" y="18"/>
                  </a:lnTo>
                  <a:lnTo>
                    <a:pt x="84" y="7"/>
                  </a:lnTo>
                  <a:lnTo>
                    <a:pt x="118" y="2"/>
                  </a:lnTo>
                  <a:lnTo>
                    <a:pt x="127" y="0"/>
                  </a:lnTo>
                  <a:lnTo>
                    <a:pt x="135" y="2"/>
                  </a:lnTo>
                  <a:lnTo>
                    <a:pt x="151" y="4"/>
                  </a:lnTo>
                  <a:lnTo>
                    <a:pt x="181" y="11"/>
                  </a:lnTo>
                  <a:lnTo>
                    <a:pt x="204" y="27"/>
                  </a:lnTo>
                  <a:lnTo>
                    <a:pt x="209" y="30"/>
                  </a:lnTo>
                  <a:lnTo>
                    <a:pt x="213" y="35"/>
                  </a:lnTo>
                  <a:lnTo>
                    <a:pt x="220" y="48"/>
                  </a:lnTo>
                  <a:lnTo>
                    <a:pt x="227" y="60"/>
                  </a:lnTo>
                  <a:lnTo>
                    <a:pt x="232" y="90"/>
                  </a:lnTo>
                  <a:lnTo>
                    <a:pt x="232" y="114"/>
                  </a:lnTo>
                  <a:lnTo>
                    <a:pt x="230" y="125"/>
                  </a:lnTo>
                  <a:lnTo>
                    <a:pt x="227" y="141"/>
                  </a:lnTo>
                  <a:lnTo>
                    <a:pt x="216" y="171"/>
                  </a:lnTo>
                  <a:lnTo>
                    <a:pt x="199" y="195"/>
                  </a:lnTo>
                  <a:lnTo>
                    <a:pt x="193" y="201"/>
                  </a:lnTo>
                  <a:lnTo>
                    <a:pt x="186" y="206"/>
                  </a:lnTo>
                  <a:lnTo>
                    <a:pt x="176" y="215"/>
                  </a:lnTo>
                  <a:lnTo>
                    <a:pt x="148" y="227"/>
                  </a:lnTo>
                  <a:lnTo>
                    <a:pt x="114" y="232"/>
                  </a:lnTo>
                  <a:lnTo>
                    <a:pt x="105" y="232"/>
                  </a:lnTo>
                  <a:lnTo>
                    <a:pt x="97" y="232"/>
                  </a:lnTo>
                  <a:lnTo>
                    <a:pt x="79" y="231"/>
                  </a:lnTo>
                  <a:lnTo>
                    <a:pt x="51" y="222"/>
                  </a:lnTo>
                  <a:lnTo>
                    <a:pt x="28" y="206"/>
                  </a:lnTo>
                  <a:lnTo>
                    <a:pt x="25" y="201"/>
                  </a:lnTo>
                  <a:lnTo>
                    <a:pt x="19" y="195"/>
                  </a:lnTo>
                  <a:lnTo>
                    <a:pt x="12" y="185"/>
                  </a:lnTo>
                  <a:lnTo>
                    <a:pt x="2" y="157"/>
                  </a:lnTo>
                  <a:lnTo>
                    <a:pt x="0" y="125"/>
                  </a:lnTo>
                  <a:lnTo>
                    <a:pt x="2" y="114"/>
                  </a:lnTo>
                  <a:lnTo>
                    <a:pt x="2" y="107"/>
                  </a:lnTo>
                  <a:lnTo>
                    <a:pt x="2" y="100"/>
                  </a:lnTo>
                  <a:lnTo>
                    <a:pt x="2" y="104"/>
                  </a:lnTo>
                  <a:lnTo>
                    <a:pt x="2" y="114"/>
                  </a:lnTo>
                  <a:lnTo>
                    <a:pt x="2" y="114"/>
                  </a:lnTo>
                  <a:lnTo>
                    <a:pt x="2" y="11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56" name="Freeform 16"/>
            <p:cNvSpPr>
              <a:spLocks/>
            </p:cNvSpPr>
            <p:nvPr/>
          </p:nvSpPr>
          <p:spPr bwMode="auto">
            <a:xfrm>
              <a:off x="4022" y="2607"/>
              <a:ext cx="222" cy="222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11" y="88"/>
                </a:cxn>
                <a:cxn ang="0">
                  <a:pos x="20" y="5"/>
                </a:cxn>
                <a:cxn ang="0">
                  <a:pos x="62" y="5"/>
                </a:cxn>
                <a:cxn ang="0">
                  <a:pos x="90" y="5"/>
                </a:cxn>
                <a:cxn ang="0">
                  <a:pos x="87" y="23"/>
                </a:cxn>
                <a:cxn ang="0">
                  <a:pos x="87" y="33"/>
                </a:cxn>
                <a:cxn ang="0">
                  <a:pos x="92" y="28"/>
                </a:cxn>
                <a:cxn ang="0">
                  <a:pos x="113" y="12"/>
                </a:cxn>
                <a:cxn ang="0">
                  <a:pos x="125" y="5"/>
                </a:cxn>
                <a:cxn ang="0">
                  <a:pos x="152" y="2"/>
                </a:cxn>
                <a:cxn ang="0">
                  <a:pos x="162" y="2"/>
                </a:cxn>
                <a:cxn ang="0">
                  <a:pos x="192" y="7"/>
                </a:cxn>
                <a:cxn ang="0">
                  <a:pos x="210" y="19"/>
                </a:cxn>
                <a:cxn ang="0">
                  <a:pos x="215" y="32"/>
                </a:cxn>
                <a:cxn ang="0">
                  <a:pos x="222" y="61"/>
                </a:cxn>
                <a:cxn ang="0">
                  <a:pos x="220" y="84"/>
                </a:cxn>
                <a:cxn ang="0">
                  <a:pos x="213" y="169"/>
                </a:cxn>
                <a:cxn ang="0">
                  <a:pos x="210" y="222"/>
                </a:cxn>
                <a:cxn ang="0">
                  <a:pos x="197" y="222"/>
                </a:cxn>
                <a:cxn ang="0">
                  <a:pos x="138" y="222"/>
                </a:cxn>
                <a:cxn ang="0">
                  <a:pos x="138" y="220"/>
                </a:cxn>
                <a:cxn ang="0">
                  <a:pos x="143" y="155"/>
                </a:cxn>
                <a:cxn ang="0">
                  <a:pos x="148" y="112"/>
                </a:cxn>
                <a:cxn ang="0">
                  <a:pos x="148" y="95"/>
                </a:cxn>
                <a:cxn ang="0">
                  <a:pos x="145" y="67"/>
                </a:cxn>
                <a:cxn ang="0">
                  <a:pos x="141" y="60"/>
                </a:cxn>
                <a:cxn ang="0">
                  <a:pos x="134" y="56"/>
                </a:cxn>
                <a:cxn ang="0">
                  <a:pos x="123" y="54"/>
                </a:cxn>
                <a:cxn ang="0">
                  <a:pos x="113" y="54"/>
                </a:cxn>
                <a:cxn ang="0">
                  <a:pos x="99" y="61"/>
                </a:cxn>
                <a:cxn ang="0">
                  <a:pos x="92" y="69"/>
                </a:cxn>
                <a:cxn ang="0">
                  <a:pos x="85" y="86"/>
                </a:cxn>
                <a:cxn ang="0">
                  <a:pos x="81" y="105"/>
                </a:cxn>
                <a:cxn ang="0">
                  <a:pos x="80" y="125"/>
                </a:cxn>
                <a:cxn ang="0">
                  <a:pos x="72" y="220"/>
                </a:cxn>
                <a:cxn ang="0">
                  <a:pos x="71" y="222"/>
                </a:cxn>
                <a:cxn ang="0">
                  <a:pos x="27" y="222"/>
                </a:cxn>
                <a:cxn ang="0">
                  <a:pos x="0" y="222"/>
                </a:cxn>
              </a:cxnLst>
              <a:rect l="0" t="0" r="r" b="b"/>
              <a:pathLst>
                <a:path w="222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1" y="88"/>
                  </a:lnTo>
                  <a:lnTo>
                    <a:pt x="18" y="10"/>
                  </a:lnTo>
                  <a:lnTo>
                    <a:pt x="20" y="5"/>
                  </a:lnTo>
                  <a:lnTo>
                    <a:pt x="30" y="5"/>
                  </a:lnTo>
                  <a:lnTo>
                    <a:pt x="62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7" y="23"/>
                  </a:lnTo>
                  <a:lnTo>
                    <a:pt x="87" y="33"/>
                  </a:lnTo>
                  <a:lnTo>
                    <a:pt x="87" y="33"/>
                  </a:lnTo>
                  <a:lnTo>
                    <a:pt x="88" y="32"/>
                  </a:lnTo>
                  <a:lnTo>
                    <a:pt x="92" y="28"/>
                  </a:lnTo>
                  <a:lnTo>
                    <a:pt x="102" y="19"/>
                  </a:lnTo>
                  <a:lnTo>
                    <a:pt x="113" y="12"/>
                  </a:lnTo>
                  <a:lnTo>
                    <a:pt x="116" y="9"/>
                  </a:lnTo>
                  <a:lnTo>
                    <a:pt x="125" y="5"/>
                  </a:lnTo>
                  <a:lnTo>
                    <a:pt x="138" y="2"/>
                  </a:lnTo>
                  <a:lnTo>
                    <a:pt x="152" y="2"/>
                  </a:lnTo>
                  <a:lnTo>
                    <a:pt x="157" y="0"/>
                  </a:lnTo>
                  <a:lnTo>
                    <a:pt x="162" y="2"/>
                  </a:lnTo>
                  <a:lnTo>
                    <a:pt x="173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10" y="19"/>
                  </a:lnTo>
                  <a:lnTo>
                    <a:pt x="211" y="23"/>
                  </a:lnTo>
                  <a:lnTo>
                    <a:pt x="215" y="32"/>
                  </a:lnTo>
                  <a:lnTo>
                    <a:pt x="218" y="39"/>
                  </a:lnTo>
                  <a:lnTo>
                    <a:pt x="222" y="61"/>
                  </a:lnTo>
                  <a:lnTo>
                    <a:pt x="222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10" y="220"/>
                  </a:lnTo>
                  <a:lnTo>
                    <a:pt x="210" y="222"/>
                  </a:lnTo>
                  <a:lnTo>
                    <a:pt x="208" y="222"/>
                  </a:lnTo>
                  <a:lnTo>
                    <a:pt x="197" y="222"/>
                  </a:lnTo>
                  <a:lnTo>
                    <a:pt x="164" y="222"/>
                  </a:lnTo>
                  <a:lnTo>
                    <a:pt x="138" y="222"/>
                  </a:lnTo>
                  <a:lnTo>
                    <a:pt x="138" y="222"/>
                  </a:lnTo>
                  <a:lnTo>
                    <a:pt x="138" y="220"/>
                  </a:lnTo>
                  <a:lnTo>
                    <a:pt x="138" y="206"/>
                  </a:lnTo>
                  <a:lnTo>
                    <a:pt x="143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8" y="77"/>
                  </a:lnTo>
                  <a:lnTo>
                    <a:pt x="145" y="67"/>
                  </a:lnTo>
                  <a:lnTo>
                    <a:pt x="145" y="63"/>
                  </a:lnTo>
                  <a:lnTo>
                    <a:pt x="141" y="60"/>
                  </a:lnTo>
                  <a:lnTo>
                    <a:pt x="138" y="58"/>
                  </a:lnTo>
                  <a:lnTo>
                    <a:pt x="134" y="56"/>
                  </a:lnTo>
                  <a:lnTo>
                    <a:pt x="129" y="54"/>
                  </a:lnTo>
                  <a:lnTo>
                    <a:pt x="123" y="54"/>
                  </a:lnTo>
                  <a:lnTo>
                    <a:pt x="122" y="53"/>
                  </a:lnTo>
                  <a:lnTo>
                    <a:pt x="113" y="54"/>
                  </a:lnTo>
                  <a:lnTo>
                    <a:pt x="108" y="56"/>
                  </a:lnTo>
                  <a:lnTo>
                    <a:pt x="99" y="61"/>
                  </a:lnTo>
                  <a:lnTo>
                    <a:pt x="94" y="65"/>
                  </a:lnTo>
                  <a:lnTo>
                    <a:pt x="92" y="69"/>
                  </a:lnTo>
                  <a:lnTo>
                    <a:pt x="88" y="74"/>
                  </a:lnTo>
                  <a:lnTo>
                    <a:pt x="85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80" y="109"/>
                  </a:lnTo>
                  <a:lnTo>
                    <a:pt x="80" y="125"/>
                  </a:lnTo>
                  <a:lnTo>
                    <a:pt x="74" y="179"/>
                  </a:lnTo>
                  <a:lnTo>
                    <a:pt x="72" y="220"/>
                  </a:lnTo>
                  <a:lnTo>
                    <a:pt x="72" y="222"/>
                  </a:lnTo>
                  <a:lnTo>
                    <a:pt x="71" y="222"/>
                  </a:lnTo>
                  <a:lnTo>
                    <a:pt x="60" y="222"/>
                  </a:lnTo>
                  <a:lnTo>
                    <a:pt x="27" y="222"/>
                  </a:lnTo>
                  <a:lnTo>
                    <a:pt x="0" y="222"/>
                  </a:lnTo>
                  <a:lnTo>
                    <a:pt x="0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57" name="Freeform 17"/>
            <p:cNvSpPr>
              <a:spLocks/>
            </p:cNvSpPr>
            <p:nvPr/>
          </p:nvSpPr>
          <p:spPr bwMode="auto">
            <a:xfrm>
              <a:off x="4276" y="2605"/>
              <a:ext cx="212" cy="231"/>
            </a:xfrm>
            <a:custGeom>
              <a:avLst/>
              <a:gdLst/>
              <a:ahLst/>
              <a:cxnLst>
                <a:cxn ang="0">
                  <a:pos x="42" y="158"/>
                </a:cxn>
                <a:cxn ang="0">
                  <a:pos x="70" y="162"/>
                </a:cxn>
                <a:cxn ang="0">
                  <a:pos x="77" y="180"/>
                </a:cxn>
                <a:cxn ang="0">
                  <a:pos x="84" y="183"/>
                </a:cxn>
                <a:cxn ang="0">
                  <a:pos x="107" y="187"/>
                </a:cxn>
                <a:cxn ang="0">
                  <a:pos x="121" y="185"/>
                </a:cxn>
                <a:cxn ang="0">
                  <a:pos x="133" y="180"/>
                </a:cxn>
                <a:cxn ang="0">
                  <a:pos x="138" y="171"/>
                </a:cxn>
                <a:cxn ang="0">
                  <a:pos x="138" y="162"/>
                </a:cxn>
                <a:cxn ang="0">
                  <a:pos x="126" y="151"/>
                </a:cxn>
                <a:cxn ang="0">
                  <a:pos x="105" y="144"/>
                </a:cxn>
                <a:cxn ang="0">
                  <a:pos x="82" y="137"/>
                </a:cxn>
                <a:cxn ang="0">
                  <a:pos x="61" y="130"/>
                </a:cxn>
                <a:cxn ang="0">
                  <a:pos x="26" y="107"/>
                </a:cxn>
                <a:cxn ang="0">
                  <a:pos x="17" y="95"/>
                </a:cxn>
                <a:cxn ang="0">
                  <a:pos x="15" y="65"/>
                </a:cxn>
                <a:cxn ang="0">
                  <a:pos x="40" y="23"/>
                </a:cxn>
                <a:cxn ang="0">
                  <a:pos x="59" y="12"/>
                </a:cxn>
                <a:cxn ang="0">
                  <a:pos x="116" y="0"/>
                </a:cxn>
                <a:cxn ang="0">
                  <a:pos x="163" y="7"/>
                </a:cxn>
                <a:cxn ang="0">
                  <a:pos x="191" y="20"/>
                </a:cxn>
                <a:cxn ang="0">
                  <a:pos x="211" y="58"/>
                </a:cxn>
                <a:cxn ang="0">
                  <a:pos x="200" y="63"/>
                </a:cxn>
                <a:cxn ang="0">
                  <a:pos x="144" y="63"/>
                </a:cxn>
                <a:cxn ang="0">
                  <a:pos x="135" y="48"/>
                </a:cxn>
                <a:cxn ang="0">
                  <a:pos x="126" y="44"/>
                </a:cxn>
                <a:cxn ang="0">
                  <a:pos x="107" y="42"/>
                </a:cxn>
                <a:cxn ang="0">
                  <a:pos x="93" y="46"/>
                </a:cxn>
                <a:cxn ang="0">
                  <a:pos x="86" y="55"/>
                </a:cxn>
                <a:cxn ang="0">
                  <a:pos x="86" y="65"/>
                </a:cxn>
                <a:cxn ang="0">
                  <a:pos x="96" y="74"/>
                </a:cxn>
                <a:cxn ang="0">
                  <a:pos x="119" y="83"/>
                </a:cxn>
                <a:cxn ang="0">
                  <a:pos x="130" y="86"/>
                </a:cxn>
                <a:cxn ang="0">
                  <a:pos x="145" y="92"/>
                </a:cxn>
                <a:cxn ang="0">
                  <a:pos x="175" y="100"/>
                </a:cxn>
                <a:cxn ang="0">
                  <a:pos x="191" y="109"/>
                </a:cxn>
                <a:cxn ang="0">
                  <a:pos x="202" y="122"/>
                </a:cxn>
                <a:cxn ang="0">
                  <a:pos x="209" y="132"/>
                </a:cxn>
                <a:cxn ang="0">
                  <a:pos x="211" y="153"/>
                </a:cxn>
                <a:cxn ang="0">
                  <a:pos x="207" y="173"/>
                </a:cxn>
                <a:cxn ang="0">
                  <a:pos x="179" y="211"/>
                </a:cxn>
                <a:cxn ang="0">
                  <a:pos x="137" y="229"/>
                </a:cxn>
                <a:cxn ang="0">
                  <a:pos x="91" y="231"/>
                </a:cxn>
                <a:cxn ang="0">
                  <a:pos x="28" y="216"/>
                </a:cxn>
                <a:cxn ang="0">
                  <a:pos x="14" y="202"/>
                </a:cxn>
                <a:cxn ang="0">
                  <a:pos x="0" y="158"/>
                </a:cxn>
              </a:cxnLst>
              <a:rect l="0" t="0" r="r" b="b"/>
              <a:pathLst>
                <a:path w="212" h="231">
                  <a:moveTo>
                    <a:pt x="0" y="158"/>
                  </a:moveTo>
                  <a:lnTo>
                    <a:pt x="10" y="158"/>
                  </a:lnTo>
                  <a:lnTo>
                    <a:pt x="42" y="158"/>
                  </a:lnTo>
                  <a:lnTo>
                    <a:pt x="68" y="158"/>
                  </a:lnTo>
                  <a:lnTo>
                    <a:pt x="70" y="158"/>
                  </a:lnTo>
                  <a:lnTo>
                    <a:pt x="70" y="162"/>
                  </a:lnTo>
                  <a:lnTo>
                    <a:pt x="70" y="165"/>
                  </a:lnTo>
                  <a:lnTo>
                    <a:pt x="72" y="173"/>
                  </a:lnTo>
                  <a:lnTo>
                    <a:pt x="77" y="180"/>
                  </a:lnTo>
                  <a:lnTo>
                    <a:pt x="79" y="180"/>
                  </a:lnTo>
                  <a:lnTo>
                    <a:pt x="80" y="181"/>
                  </a:lnTo>
                  <a:lnTo>
                    <a:pt x="84" y="183"/>
                  </a:lnTo>
                  <a:lnTo>
                    <a:pt x="93" y="187"/>
                  </a:lnTo>
                  <a:lnTo>
                    <a:pt x="103" y="187"/>
                  </a:lnTo>
                  <a:lnTo>
                    <a:pt x="107" y="187"/>
                  </a:lnTo>
                  <a:lnTo>
                    <a:pt x="109" y="187"/>
                  </a:lnTo>
                  <a:lnTo>
                    <a:pt x="112" y="187"/>
                  </a:lnTo>
                  <a:lnTo>
                    <a:pt x="121" y="185"/>
                  </a:lnTo>
                  <a:lnTo>
                    <a:pt x="128" y="183"/>
                  </a:lnTo>
                  <a:lnTo>
                    <a:pt x="130" y="181"/>
                  </a:lnTo>
                  <a:lnTo>
                    <a:pt x="133" y="180"/>
                  </a:lnTo>
                  <a:lnTo>
                    <a:pt x="135" y="176"/>
                  </a:lnTo>
                  <a:lnTo>
                    <a:pt x="137" y="174"/>
                  </a:lnTo>
                  <a:lnTo>
                    <a:pt x="138" y="171"/>
                  </a:lnTo>
                  <a:lnTo>
                    <a:pt x="138" y="167"/>
                  </a:lnTo>
                  <a:lnTo>
                    <a:pt x="140" y="165"/>
                  </a:lnTo>
                  <a:lnTo>
                    <a:pt x="138" y="162"/>
                  </a:lnTo>
                  <a:lnTo>
                    <a:pt x="137" y="160"/>
                  </a:lnTo>
                  <a:lnTo>
                    <a:pt x="131" y="155"/>
                  </a:lnTo>
                  <a:lnTo>
                    <a:pt x="126" y="151"/>
                  </a:lnTo>
                  <a:lnTo>
                    <a:pt x="117" y="148"/>
                  </a:lnTo>
                  <a:lnTo>
                    <a:pt x="109" y="144"/>
                  </a:lnTo>
                  <a:lnTo>
                    <a:pt x="105" y="144"/>
                  </a:lnTo>
                  <a:lnTo>
                    <a:pt x="100" y="143"/>
                  </a:lnTo>
                  <a:lnTo>
                    <a:pt x="89" y="139"/>
                  </a:lnTo>
                  <a:lnTo>
                    <a:pt x="82" y="137"/>
                  </a:lnTo>
                  <a:lnTo>
                    <a:pt x="80" y="136"/>
                  </a:lnTo>
                  <a:lnTo>
                    <a:pt x="73" y="134"/>
                  </a:lnTo>
                  <a:lnTo>
                    <a:pt x="61" y="130"/>
                  </a:lnTo>
                  <a:lnTo>
                    <a:pt x="42" y="122"/>
                  </a:lnTo>
                  <a:lnTo>
                    <a:pt x="28" y="111"/>
                  </a:lnTo>
                  <a:lnTo>
                    <a:pt x="26" y="107"/>
                  </a:lnTo>
                  <a:lnTo>
                    <a:pt x="22" y="106"/>
                  </a:lnTo>
                  <a:lnTo>
                    <a:pt x="19" y="100"/>
                  </a:lnTo>
                  <a:lnTo>
                    <a:pt x="17" y="95"/>
                  </a:lnTo>
                  <a:lnTo>
                    <a:pt x="14" y="81"/>
                  </a:lnTo>
                  <a:lnTo>
                    <a:pt x="15" y="69"/>
                  </a:lnTo>
                  <a:lnTo>
                    <a:pt x="15" y="65"/>
                  </a:lnTo>
                  <a:lnTo>
                    <a:pt x="17" y="55"/>
                  </a:lnTo>
                  <a:lnTo>
                    <a:pt x="26" y="37"/>
                  </a:lnTo>
                  <a:lnTo>
                    <a:pt x="40" y="23"/>
                  </a:lnTo>
                  <a:lnTo>
                    <a:pt x="45" y="20"/>
                  </a:lnTo>
                  <a:lnTo>
                    <a:pt x="49" y="18"/>
                  </a:lnTo>
                  <a:lnTo>
                    <a:pt x="59" y="12"/>
                  </a:lnTo>
                  <a:lnTo>
                    <a:pt x="80" y="5"/>
                  </a:lnTo>
                  <a:lnTo>
                    <a:pt x="107" y="2"/>
                  </a:lnTo>
                  <a:lnTo>
                    <a:pt x="116" y="0"/>
                  </a:lnTo>
                  <a:lnTo>
                    <a:pt x="123" y="2"/>
                  </a:lnTo>
                  <a:lnTo>
                    <a:pt x="137" y="2"/>
                  </a:lnTo>
                  <a:lnTo>
                    <a:pt x="163" y="7"/>
                  </a:lnTo>
                  <a:lnTo>
                    <a:pt x="182" y="14"/>
                  </a:lnTo>
                  <a:lnTo>
                    <a:pt x="188" y="16"/>
                  </a:lnTo>
                  <a:lnTo>
                    <a:pt x="191" y="20"/>
                  </a:lnTo>
                  <a:lnTo>
                    <a:pt x="196" y="25"/>
                  </a:lnTo>
                  <a:lnTo>
                    <a:pt x="207" y="41"/>
                  </a:lnTo>
                  <a:lnTo>
                    <a:pt x="211" y="58"/>
                  </a:lnTo>
                  <a:lnTo>
                    <a:pt x="212" y="63"/>
                  </a:lnTo>
                  <a:lnTo>
                    <a:pt x="211" y="63"/>
                  </a:lnTo>
                  <a:lnTo>
                    <a:pt x="200" y="63"/>
                  </a:lnTo>
                  <a:lnTo>
                    <a:pt x="168" y="63"/>
                  </a:lnTo>
                  <a:lnTo>
                    <a:pt x="144" y="63"/>
                  </a:lnTo>
                  <a:lnTo>
                    <a:pt x="144" y="63"/>
                  </a:lnTo>
                  <a:lnTo>
                    <a:pt x="142" y="58"/>
                  </a:lnTo>
                  <a:lnTo>
                    <a:pt x="138" y="53"/>
                  </a:lnTo>
                  <a:lnTo>
                    <a:pt x="135" y="48"/>
                  </a:lnTo>
                  <a:lnTo>
                    <a:pt x="135" y="46"/>
                  </a:lnTo>
                  <a:lnTo>
                    <a:pt x="130" y="44"/>
                  </a:lnTo>
                  <a:lnTo>
                    <a:pt x="126" y="44"/>
                  </a:lnTo>
                  <a:lnTo>
                    <a:pt x="119" y="42"/>
                  </a:lnTo>
                  <a:lnTo>
                    <a:pt x="114" y="41"/>
                  </a:lnTo>
                  <a:lnTo>
                    <a:pt x="107" y="42"/>
                  </a:lnTo>
                  <a:lnTo>
                    <a:pt x="100" y="44"/>
                  </a:lnTo>
                  <a:lnTo>
                    <a:pt x="93" y="46"/>
                  </a:lnTo>
                  <a:lnTo>
                    <a:pt x="93" y="46"/>
                  </a:lnTo>
                  <a:lnTo>
                    <a:pt x="91" y="48"/>
                  </a:lnTo>
                  <a:lnTo>
                    <a:pt x="89" y="49"/>
                  </a:lnTo>
                  <a:lnTo>
                    <a:pt x="86" y="55"/>
                  </a:lnTo>
                  <a:lnTo>
                    <a:pt x="86" y="60"/>
                  </a:lnTo>
                  <a:lnTo>
                    <a:pt x="86" y="60"/>
                  </a:lnTo>
                  <a:lnTo>
                    <a:pt x="86" y="65"/>
                  </a:lnTo>
                  <a:lnTo>
                    <a:pt x="87" y="69"/>
                  </a:lnTo>
                  <a:lnTo>
                    <a:pt x="89" y="71"/>
                  </a:lnTo>
                  <a:lnTo>
                    <a:pt x="96" y="74"/>
                  </a:lnTo>
                  <a:lnTo>
                    <a:pt x="103" y="78"/>
                  </a:lnTo>
                  <a:lnTo>
                    <a:pt x="112" y="81"/>
                  </a:lnTo>
                  <a:lnTo>
                    <a:pt x="119" y="83"/>
                  </a:lnTo>
                  <a:lnTo>
                    <a:pt x="123" y="85"/>
                  </a:lnTo>
                  <a:lnTo>
                    <a:pt x="126" y="86"/>
                  </a:lnTo>
                  <a:lnTo>
                    <a:pt x="130" y="86"/>
                  </a:lnTo>
                  <a:lnTo>
                    <a:pt x="131" y="86"/>
                  </a:lnTo>
                  <a:lnTo>
                    <a:pt x="135" y="88"/>
                  </a:lnTo>
                  <a:lnTo>
                    <a:pt x="145" y="92"/>
                  </a:lnTo>
                  <a:lnTo>
                    <a:pt x="161" y="97"/>
                  </a:lnTo>
                  <a:lnTo>
                    <a:pt x="172" y="100"/>
                  </a:lnTo>
                  <a:lnTo>
                    <a:pt x="175" y="100"/>
                  </a:lnTo>
                  <a:lnTo>
                    <a:pt x="179" y="104"/>
                  </a:lnTo>
                  <a:lnTo>
                    <a:pt x="186" y="106"/>
                  </a:lnTo>
                  <a:lnTo>
                    <a:pt x="191" y="109"/>
                  </a:lnTo>
                  <a:lnTo>
                    <a:pt x="193" y="109"/>
                  </a:lnTo>
                  <a:lnTo>
                    <a:pt x="196" y="114"/>
                  </a:lnTo>
                  <a:lnTo>
                    <a:pt x="202" y="122"/>
                  </a:lnTo>
                  <a:lnTo>
                    <a:pt x="207" y="129"/>
                  </a:lnTo>
                  <a:lnTo>
                    <a:pt x="209" y="129"/>
                  </a:lnTo>
                  <a:lnTo>
                    <a:pt x="209" y="132"/>
                  </a:lnTo>
                  <a:lnTo>
                    <a:pt x="209" y="136"/>
                  </a:lnTo>
                  <a:lnTo>
                    <a:pt x="211" y="144"/>
                  </a:lnTo>
                  <a:lnTo>
                    <a:pt x="211" y="153"/>
                  </a:lnTo>
                  <a:lnTo>
                    <a:pt x="211" y="155"/>
                  </a:lnTo>
                  <a:lnTo>
                    <a:pt x="209" y="162"/>
                  </a:lnTo>
                  <a:lnTo>
                    <a:pt x="207" y="173"/>
                  </a:lnTo>
                  <a:lnTo>
                    <a:pt x="198" y="192"/>
                  </a:lnTo>
                  <a:lnTo>
                    <a:pt x="182" y="208"/>
                  </a:lnTo>
                  <a:lnTo>
                    <a:pt x="179" y="211"/>
                  </a:lnTo>
                  <a:lnTo>
                    <a:pt x="174" y="215"/>
                  </a:lnTo>
                  <a:lnTo>
                    <a:pt x="163" y="222"/>
                  </a:lnTo>
                  <a:lnTo>
                    <a:pt x="137" y="229"/>
                  </a:lnTo>
                  <a:lnTo>
                    <a:pt x="107" y="231"/>
                  </a:lnTo>
                  <a:lnTo>
                    <a:pt x="100" y="231"/>
                  </a:lnTo>
                  <a:lnTo>
                    <a:pt x="91" y="231"/>
                  </a:lnTo>
                  <a:lnTo>
                    <a:pt x="77" y="231"/>
                  </a:lnTo>
                  <a:lnTo>
                    <a:pt x="49" y="225"/>
                  </a:lnTo>
                  <a:lnTo>
                    <a:pt x="28" y="216"/>
                  </a:lnTo>
                  <a:lnTo>
                    <a:pt x="24" y="213"/>
                  </a:lnTo>
                  <a:lnTo>
                    <a:pt x="19" y="209"/>
                  </a:lnTo>
                  <a:lnTo>
                    <a:pt x="14" y="202"/>
                  </a:lnTo>
                  <a:lnTo>
                    <a:pt x="3" y="185"/>
                  </a:lnTo>
                  <a:lnTo>
                    <a:pt x="0" y="165"/>
                  </a:lnTo>
                  <a:lnTo>
                    <a:pt x="0" y="158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58" name="Freeform 18"/>
            <p:cNvSpPr>
              <a:spLocks/>
            </p:cNvSpPr>
            <p:nvPr/>
          </p:nvSpPr>
          <p:spPr bwMode="auto">
            <a:xfrm>
              <a:off x="4523" y="2612"/>
              <a:ext cx="224" cy="224"/>
            </a:xfrm>
            <a:custGeom>
              <a:avLst/>
              <a:gdLst/>
              <a:ahLst/>
              <a:cxnLst>
                <a:cxn ang="0">
                  <a:pos x="222" y="5"/>
                </a:cxn>
                <a:cxn ang="0">
                  <a:pos x="211" y="136"/>
                </a:cxn>
                <a:cxn ang="0">
                  <a:pos x="204" y="217"/>
                </a:cxn>
                <a:cxn ang="0">
                  <a:pos x="192" y="217"/>
                </a:cxn>
                <a:cxn ang="0">
                  <a:pos x="134" y="217"/>
                </a:cxn>
                <a:cxn ang="0">
                  <a:pos x="134" y="213"/>
                </a:cxn>
                <a:cxn ang="0">
                  <a:pos x="136" y="188"/>
                </a:cxn>
                <a:cxn ang="0">
                  <a:pos x="134" y="190"/>
                </a:cxn>
                <a:cxn ang="0">
                  <a:pos x="118" y="206"/>
                </a:cxn>
                <a:cxn ang="0">
                  <a:pos x="106" y="215"/>
                </a:cxn>
                <a:cxn ang="0">
                  <a:pos x="97" y="220"/>
                </a:cxn>
                <a:cxn ang="0">
                  <a:pos x="69" y="224"/>
                </a:cxn>
                <a:cxn ang="0">
                  <a:pos x="60" y="224"/>
                </a:cxn>
                <a:cxn ang="0">
                  <a:pos x="32" y="218"/>
                </a:cxn>
                <a:cxn ang="0">
                  <a:pos x="15" y="204"/>
                </a:cxn>
                <a:cxn ang="0">
                  <a:pos x="4" y="187"/>
                </a:cxn>
                <a:cxn ang="0">
                  <a:pos x="2" y="150"/>
                </a:cxn>
                <a:cxn ang="0">
                  <a:pos x="4" y="127"/>
                </a:cxn>
                <a:cxn ang="0">
                  <a:pos x="13" y="4"/>
                </a:cxn>
                <a:cxn ang="0">
                  <a:pos x="25" y="0"/>
                </a:cxn>
                <a:cxn ang="0">
                  <a:pos x="85" y="0"/>
                </a:cxn>
                <a:cxn ang="0">
                  <a:pos x="85" y="4"/>
                </a:cxn>
                <a:cxn ang="0">
                  <a:pos x="80" y="78"/>
                </a:cxn>
                <a:cxn ang="0">
                  <a:pos x="76" y="122"/>
                </a:cxn>
                <a:cxn ang="0">
                  <a:pos x="74" y="134"/>
                </a:cxn>
                <a:cxn ang="0">
                  <a:pos x="78" y="157"/>
                </a:cxn>
                <a:cxn ang="0">
                  <a:pos x="81" y="164"/>
                </a:cxn>
                <a:cxn ang="0">
                  <a:pos x="88" y="167"/>
                </a:cxn>
                <a:cxn ang="0">
                  <a:pos x="97" y="169"/>
                </a:cxn>
                <a:cxn ang="0">
                  <a:pos x="102" y="169"/>
                </a:cxn>
                <a:cxn ang="0">
                  <a:pos x="120" y="166"/>
                </a:cxn>
                <a:cxn ang="0">
                  <a:pos x="131" y="157"/>
                </a:cxn>
                <a:cxn ang="0">
                  <a:pos x="136" y="144"/>
                </a:cxn>
                <a:cxn ang="0">
                  <a:pos x="141" y="116"/>
                </a:cxn>
                <a:cxn ang="0">
                  <a:pos x="141" y="99"/>
                </a:cxn>
                <a:cxn ang="0">
                  <a:pos x="150" y="4"/>
                </a:cxn>
                <a:cxn ang="0">
                  <a:pos x="162" y="0"/>
                </a:cxn>
                <a:cxn ang="0">
                  <a:pos x="222" y="0"/>
                </a:cxn>
                <a:cxn ang="0">
                  <a:pos x="224" y="0"/>
                </a:cxn>
              </a:cxnLst>
              <a:rect l="0" t="0" r="r" b="b"/>
              <a:pathLst>
                <a:path w="224" h="224">
                  <a:moveTo>
                    <a:pt x="224" y="0"/>
                  </a:moveTo>
                  <a:lnTo>
                    <a:pt x="222" y="5"/>
                  </a:lnTo>
                  <a:lnTo>
                    <a:pt x="220" y="35"/>
                  </a:lnTo>
                  <a:lnTo>
                    <a:pt x="211" y="136"/>
                  </a:lnTo>
                  <a:lnTo>
                    <a:pt x="204" y="213"/>
                  </a:lnTo>
                  <a:lnTo>
                    <a:pt x="204" y="217"/>
                  </a:lnTo>
                  <a:lnTo>
                    <a:pt x="203" y="217"/>
                  </a:lnTo>
                  <a:lnTo>
                    <a:pt x="192" y="217"/>
                  </a:lnTo>
                  <a:lnTo>
                    <a:pt x="160" y="217"/>
                  </a:lnTo>
                  <a:lnTo>
                    <a:pt x="134" y="217"/>
                  </a:lnTo>
                  <a:lnTo>
                    <a:pt x="134" y="217"/>
                  </a:lnTo>
                  <a:lnTo>
                    <a:pt x="134" y="213"/>
                  </a:lnTo>
                  <a:lnTo>
                    <a:pt x="136" y="199"/>
                  </a:lnTo>
                  <a:lnTo>
                    <a:pt x="136" y="188"/>
                  </a:lnTo>
                  <a:lnTo>
                    <a:pt x="138" y="187"/>
                  </a:lnTo>
                  <a:lnTo>
                    <a:pt x="134" y="190"/>
                  </a:lnTo>
                  <a:lnTo>
                    <a:pt x="129" y="195"/>
                  </a:lnTo>
                  <a:lnTo>
                    <a:pt x="118" y="206"/>
                  </a:lnTo>
                  <a:lnTo>
                    <a:pt x="108" y="213"/>
                  </a:lnTo>
                  <a:lnTo>
                    <a:pt x="106" y="215"/>
                  </a:lnTo>
                  <a:lnTo>
                    <a:pt x="102" y="217"/>
                  </a:lnTo>
                  <a:lnTo>
                    <a:pt x="97" y="220"/>
                  </a:lnTo>
                  <a:lnTo>
                    <a:pt x="83" y="224"/>
                  </a:lnTo>
                  <a:lnTo>
                    <a:pt x="69" y="224"/>
                  </a:lnTo>
                  <a:lnTo>
                    <a:pt x="67" y="224"/>
                  </a:lnTo>
                  <a:lnTo>
                    <a:pt x="60" y="224"/>
                  </a:lnTo>
                  <a:lnTo>
                    <a:pt x="50" y="224"/>
                  </a:lnTo>
                  <a:lnTo>
                    <a:pt x="32" y="218"/>
                  </a:lnTo>
                  <a:lnTo>
                    <a:pt x="16" y="208"/>
                  </a:lnTo>
                  <a:lnTo>
                    <a:pt x="15" y="204"/>
                  </a:lnTo>
                  <a:lnTo>
                    <a:pt x="7" y="195"/>
                  </a:lnTo>
                  <a:lnTo>
                    <a:pt x="4" y="187"/>
                  </a:lnTo>
                  <a:lnTo>
                    <a:pt x="0" y="167"/>
                  </a:lnTo>
                  <a:lnTo>
                    <a:pt x="2" y="150"/>
                  </a:lnTo>
                  <a:lnTo>
                    <a:pt x="2" y="148"/>
                  </a:lnTo>
                  <a:lnTo>
                    <a:pt x="4" y="127"/>
                  </a:lnTo>
                  <a:lnTo>
                    <a:pt x="9" y="56"/>
                  </a:lnTo>
                  <a:lnTo>
                    <a:pt x="13" y="4"/>
                  </a:lnTo>
                  <a:lnTo>
                    <a:pt x="15" y="0"/>
                  </a:lnTo>
                  <a:lnTo>
                    <a:pt x="25" y="0"/>
                  </a:lnTo>
                  <a:lnTo>
                    <a:pt x="58" y="0"/>
                  </a:lnTo>
                  <a:lnTo>
                    <a:pt x="85" y="0"/>
                  </a:lnTo>
                  <a:lnTo>
                    <a:pt x="87" y="0"/>
                  </a:lnTo>
                  <a:lnTo>
                    <a:pt x="85" y="4"/>
                  </a:lnTo>
                  <a:lnTo>
                    <a:pt x="85" y="20"/>
                  </a:lnTo>
                  <a:lnTo>
                    <a:pt x="80" y="78"/>
                  </a:lnTo>
                  <a:lnTo>
                    <a:pt x="76" y="120"/>
                  </a:lnTo>
                  <a:lnTo>
                    <a:pt x="76" y="122"/>
                  </a:lnTo>
                  <a:lnTo>
                    <a:pt x="74" y="127"/>
                  </a:lnTo>
                  <a:lnTo>
                    <a:pt x="74" y="134"/>
                  </a:lnTo>
                  <a:lnTo>
                    <a:pt x="74" y="148"/>
                  </a:lnTo>
                  <a:lnTo>
                    <a:pt x="78" y="157"/>
                  </a:lnTo>
                  <a:lnTo>
                    <a:pt x="80" y="158"/>
                  </a:lnTo>
                  <a:lnTo>
                    <a:pt x="81" y="164"/>
                  </a:lnTo>
                  <a:lnTo>
                    <a:pt x="85" y="166"/>
                  </a:lnTo>
                  <a:lnTo>
                    <a:pt x="88" y="167"/>
                  </a:lnTo>
                  <a:lnTo>
                    <a:pt x="92" y="169"/>
                  </a:lnTo>
                  <a:lnTo>
                    <a:pt x="97" y="169"/>
                  </a:lnTo>
                  <a:lnTo>
                    <a:pt x="101" y="169"/>
                  </a:lnTo>
                  <a:lnTo>
                    <a:pt x="102" y="169"/>
                  </a:lnTo>
                  <a:lnTo>
                    <a:pt x="109" y="169"/>
                  </a:lnTo>
                  <a:lnTo>
                    <a:pt x="120" y="166"/>
                  </a:lnTo>
                  <a:lnTo>
                    <a:pt x="127" y="158"/>
                  </a:lnTo>
                  <a:lnTo>
                    <a:pt x="131" y="157"/>
                  </a:lnTo>
                  <a:lnTo>
                    <a:pt x="134" y="150"/>
                  </a:lnTo>
                  <a:lnTo>
                    <a:pt x="136" y="144"/>
                  </a:lnTo>
                  <a:lnTo>
                    <a:pt x="139" y="130"/>
                  </a:lnTo>
                  <a:lnTo>
                    <a:pt x="141" y="116"/>
                  </a:lnTo>
                  <a:lnTo>
                    <a:pt x="141" y="115"/>
                  </a:lnTo>
                  <a:lnTo>
                    <a:pt x="141" y="99"/>
                  </a:lnTo>
                  <a:lnTo>
                    <a:pt x="146" y="44"/>
                  </a:lnTo>
                  <a:lnTo>
                    <a:pt x="150" y="4"/>
                  </a:lnTo>
                  <a:lnTo>
                    <a:pt x="152" y="0"/>
                  </a:lnTo>
                  <a:lnTo>
                    <a:pt x="162" y="0"/>
                  </a:lnTo>
                  <a:lnTo>
                    <a:pt x="196" y="0"/>
                  </a:lnTo>
                  <a:lnTo>
                    <a:pt x="222" y="0"/>
                  </a:lnTo>
                  <a:lnTo>
                    <a:pt x="224" y="0"/>
                  </a:lnTo>
                  <a:lnTo>
                    <a:pt x="224" y="0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59" name="Freeform 19"/>
            <p:cNvSpPr>
              <a:spLocks/>
            </p:cNvSpPr>
            <p:nvPr/>
          </p:nvSpPr>
          <p:spPr bwMode="auto">
            <a:xfrm>
              <a:off x="4777" y="2535"/>
              <a:ext cx="96" cy="294"/>
            </a:xfrm>
            <a:custGeom>
              <a:avLst/>
              <a:gdLst/>
              <a:ahLst/>
              <a:cxnLst>
                <a:cxn ang="0">
                  <a:pos x="0" y="294"/>
                </a:cxn>
                <a:cxn ang="0">
                  <a:pos x="0" y="288"/>
                </a:cxn>
                <a:cxn ang="0">
                  <a:pos x="3" y="248"/>
                </a:cxn>
                <a:cxn ang="0">
                  <a:pos x="15" y="111"/>
                </a:cxn>
                <a:cxn ang="0">
                  <a:pos x="24" y="7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68" y="0"/>
                </a:cxn>
                <a:cxn ang="0">
                  <a:pos x="95" y="0"/>
                </a:cxn>
                <a:cxn ang="0">
                  <a:pos x="96" y="0"/>
                </a:cxn>
                <a:cxn ang="0">
                  <a:pos x="95" y="7"/>
                </a:cxn>
                <a:cxn ang="0">
                  <a:pos x="91" y="47"/>
                </a:cxn>
                <a:cxn ang="0">
                  <a:pos x="80" y="184"/>
                </a:cxn>
                <a:cxn ang="0">
                  <a:pos x="72" y="288"/>
                </a:cxn>
                <a:cxn ang="0">
                  <a:pos x="72" y="294"/>
                </a:cxn>
                <a:cxn ang="0">
                  <a:pos x="70" y="294"/>
                </a:cxn>
                <a:cxn ang="0">
                  <a:pos x="59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96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7"/>
                  </a:lnTo>
                  <a:lnTo>
                    <a:pt x="91" y="47"/>
                  </a:lnTo>
                  <a:lnTo>
                    <a:pt x="80" y="184"/>
                  </a:lnTo>
                  <a:lnTo>
                    <a:pt x="72" y="288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0" name="Freeform 20"/>
            <p:cNvSpPr>
              <a:spLocks/>
            </p:cNvSpPr>
            <p:nvPr/>
          </p:nvSpPr>
          <p:spPr bwMode="auto">
            <a:xfrm>
              <a:off x="4891" y="2551"/>
              <a:ext cx="141" cy="283"/>
            </a:xfrm>
            <a:custGeom>
              <a:avLst/>
              <a:gdLst/>
              <a:ahLst/>
              <a:cxnLst>
                <a:cxn ang="0">
                  <a:pos x="0" y="98"/>
                </a:cxn>
                <a:cxn ang="0">
                  <a:pos x="2" y="63"/>
                </a:cxn>
                <a:cxn ang="0">
                  <a:pos x="7" y="61"/>
                </a:cxn>
                <a:cxn ang="0">
                  <a:pos x="32" y="61"/>
                </a:cxn>
                <a:cxn ang="0">
                  <a:pos x="33" y="52"/>
                </a:cxn>
                <a:cxn ang="0">
                  <a:pos x="37" y="1"/>
                </a:cxn>
                <a:cxn ang="0">
                  <a:pos x="49" y="0"/>
                </a:cxn>
                <a:cxn ang="0">
                  <a:pos x="109" y="0"/>
                </a:cxn>
                <a:cxn ang="0">
                  <a:pos x="109" y="10"/>
                </a:cxn>
                <a:cxn ang="0">
                  <a:pos x="105" y="61"/>
                </a:cxn>
                <a:cxn ang="0">
                  <a:pos x="111" y="61"/>
                </a:cxn>
                <a:cxn ang="0">
                  <a:pos x="139" y="61"/>
                </a:cxn>
                <a:cxn ang="0">
                  <a:pos x="139" y="68"/>
                </a:cxn>
                <a:cxn ang="0">
                  <a:pos x="137" y="103"/>
                </a:cxn>
                <a:cxn ang="0">
                  <a:pos x="135" y="103"/>
                </a:cxn>
                <a:cxn ang="0">
                  <a:pos x="112" y="103"/>
                </a:cxn>
                <a:cxn ang="0">
                  <a:pos x="100" y="103"/>
                </a:cxn>
                <a:cxn ang="0">
                  <a:pos x="98" y="119"/>
                </a:cxn>
                <a:cxn ang="0">
                  <a:pos x="93" y="197"/>
                </a:cxn>
                <a:cxn ang="0">
                  <a:pos x="91" y="202"/>
                </a:cxn>
                <a:cxn ang="0">
                  <a:pos x="91" y="219"/>
                </a:cxn>
                <a:cxn ang="0">
                  <a:pos x="95" y="227"/>
                </a:cxn>
                <a:cxn ang="0">
                  <a:pos x="100" y="232"/>
                </a:cxn>
                <a:cxn ang="0">
                  <a:pos x="112" y="234"/>
                </a:cxn>
                <a:cxn ang="0">
                  <a:pos x="118" y="234"/>
                </a:cxn>
                <a:cxn ang="0">
                  <a:pos x="121" y="234"/>
                </a:cxn>
                <a:cxn ang="0">
                  <a:pos x="125" y="234"/>
                </a:cxn>
                <a:cxn ang="0">
                  <a:pos x="121" y="263"/>
                </a:cxn>
                <a:cxn ang="0">
                  <a:pos x="121" y="279"/>
                </a:cxn>
                <a:cxn ang="0">
                  <a:pos x="107" y="281"/>
                </a:cxn>
                <a:cxn ang="0">
                  <a:pos x="98" y="283"/>
                </a:cxn>
                <a:cxn ang="0">
                  <a:pos x="93" y="283"/>
                </a:cxn>
                <a:cxn ang="0">
                  <a:pos x="79" y="283"/>
                </a:cxn>
                <a:cxn ang="0">
                  <a:pos x="70" y="283"/>
                </a:cxn>
                <a:cxn ang="0">
                  <a:pos x="42" y="278"/>
                </a:cxn>
                <a:cxn ang="0">
                  <a:pos x="28" y="265"/>
                </a:cxn>
                <a:cxn ang="0">
                  <a:pos x="23" y="255"/>
                </a:cxn>
                <a:cxn ang="0">
                  <a:pos x="21" y="216"/>
                </a:cxn>
                <a:cxn ang="0">
                  <a:pos x="23" y="176"/>
                </a:cxn>
                <a:cxn ang="0">
                  <a:pos x="28" y="105"/>
                </a:cxn>
                <a:cxn ang="0">
                  <a:pos x="28" y="103"/>
                </a:cxn>
                <a:cxn ang="0">
                  <a:pos x="10" y="103"/>
                </a:cxn>
                <a:cxn ang="0">
                  <a:pos x="0" y="103"/>
                </a:cxn>
              </a:cxnLst>
              <a:rect l="0" t="0" r="r" b="b"/>
              <a:pathLst>
                <a:path w="141" h="283">
                  <a:moveTo>
                    <a:pt x="0" y="103"/>
                  </a:moveTo>
                  <a:lnTo>
                    <a:pt x="0" y="98"/>
                  </a:lnTo>
                  <a:lnTo>
                    <a:pt x="2" y="79"/>
                  </a:lnTo>
                  <a:lnTo>
                    <a:pt x="2" y="63"/>
                  </a:lnTo>
                  <a:lnTo>
                    <a:pt x="3" y="61"/>
                  </a:lnTo>
                  <a:lnTo>
                    <a:pt x="7" y="61"/>
                  </a:lnTo>
                  <a:lnTo>
                    <a:pt x="21" y="61"/>
                  </a:lnTo>
                  <a:lnTo>
                    <a:pt x="32" y="61"/>
                  </a:lnTo>
                  <a:lnTo>
                    <a:pt x="33" y="61"/>
                  </a:lnTo>
                  <a:lnTo>
                    <a:pt x="33" y="52"/>
                  </a:lnTo>
                  <a:lnTo>
                    <a:pt x="35" y="24"/>
                  </a:lnTo>
                  <a:lnTo>
                    <a:pt x="37" y="1"/>
                  </a:lnTo>
                  <a:lnTo>
                    <a:pt x="39" y="0"/>
                  </a:lnTo>
                  <a:lnTo>
                    <a:pt x="49" y="0"/>
                  </a:lnTo>
                  <a:lnTo>
                    <a:pt x="83" y="0"/>
                  </a:lnTo>
                  <a:lnTo>
                    <a:pt x="109" y="0"/>
                  </a:lnTo>
                  <a:lnTo>
                    <a:pt x="111" y="0"/>
                  </a:lnTo>
                  <a:lnTo>
                    <a:pt x="109" y="10"/>
                  </a:lnTo>
                  <a:lnTo>
                    <a:pt x="107" y="38"/>
                  </a:lnTo>
                  <a:lnTo>
                    <a:pt x="105" y="61"/>
                  </a:lnTo>
                  <a:lnTo>
                    <a:pt x="105" y="61"/>
                  </a:lnTo>
                  <a:lnTo>
                    <a:pt x="111" y="61"/>
                  </a:lnTo>
                  <a:lnTo>
                    <a:pt x="126" y="61"/>
                  </a:lnTo>
                  <a:lnTo>
                    <a:pt x="139" y="61"/>
                  </a:lnTo>
                  <a:lnTo>
                    <a:pt x="141" y="61"/>
                  </a:lnTo>
                  <a:lnTo>
                    <a:pt x="139" y="68"/>
                  </a:lnTo>
                  <a:lnTo>
                    <a:pt x="137" y="88"/>
                  </a:lnTo>
                  <a:lnTo>
                    <a:pt x="137" y="103"/>
                  </a:lnTo>
                  <a:lnTo>
                    <a:pt x="137" y="103"/>
                  </a:lnTo>
                  <a:lnTo>
                    <a:pt x="135" y="103"/>
                  </a:lnTo>
                  <a:lnTo>
                    <a:pt x="130" y="103"/>
                  </a:lnTo>
                  <a:lnTo>
                    <a:pt x="112" y="103"/>
                  </a:lnTo>
                  <a:lnTo>
                    <a:pt x="100" y="103"/>
                  </a:lnTo>
                  <a:lnTo>
                    <a:pt x="100" y="103"/>
                  </a:lnTo>
                  <a:lnTo>
                    <a:pt x="98" y="107"/>
                  </a:lnTo>
                  <a:lnTo>
                    <a:pt x="98" y="119"/>
                  </a:lnTo>
                  <a:lnTo>
                    <a:pt x="95" y="163"/>
                  </a:lnTo>
                  <a:lnTo>
                    <a:pt x="93" y="197"/>
                  </a:lnTo>
                  <a:lnTo>
                    <a:pt x="93" y="198"/>
                  </a:lnTo>
                  <a:lnTo>
                    <a:pt x="91" y="202"/>
                  </a:lnTo>
                  <a:lnTo>
                    <a:pt x="91" y="209"/>
                  </a:lnTo>
                  <a:lnTo>
                    <a:pt x="91" y="219"/>
                  </a:lnTo>
                  <a:lnTo>
                    <a:pt x="93" y="227"/>
                  </a:lnTo>
                  <a:lnTo>
                    <a:pt x="95" y="227"/>
                  </a:lnTo>
                  <a:lnTo>
                    <a:pt x="97" y="230"/>
                  </a:lnTo>
                  <a:lnTo>
                    <a:pt x="100" y="232"/>
                  </a:lnTo>
                  <a:lnTo>
                    <a:pt x="104" y="234"/>
                  </a:lnTo>
                  <a:lnTo>
                    <a:pt x="112" y="234"/>
                  </a:lnTo>
                  <a:lnTo>
                    <a:pt x="116" y="234"/>
                  </a:lnTo>
                  <a:lnTo>
                    <a:pt x="118" y="234"/>
                  </a:lnTo>
                  <a:lnTo>
                    <a:pt x="119" y="234"/>
                  </a:lnTo>
                  <a:lnTo>
                    <a:pt x="121" y="234"/>
                  </a:lnTo>
                  <a:lnTo>
                    <a:pt x="123" y="234"/>
                  </a:lnTo>
                  <a:lnTo>
                    <a:pt x="125" y="234"/>
                  </a:lnTo>
                  <a:lnTo>
                    <a:pt x="123" y="242"/>
                  </a:lnTo>
                  <a:lnTo>
                    <a:pt x="121" y="263"/>
                  </a:lnTo>
                  <a:lnTo>
                    <a:pt x="121" y="279"/>
                  </a:lnTo>
                  <a:lnTo>
                    <a:pt x="121" y="279"/>
                  </a:lnTo>
                  <a:lnTo>
                    <a:pt x="114" y="281"/>
                  </a:lnTo>
                  <a:lnTo>
                    <a:pt x="107" y="281"/>
                  </a:lnTo>
                  <a:lnTo>
                    <a:pt x="100" y="283"/>
                  </a:lnTo>
                  <a:lnTo>
                    <a:pt x="98" y="283"/>
                  </a:lnTo>
                  <a:lnTo>
                    <a:pt x="97" y="283"/>
                  </a:lnTo>
                  <a:lnTo>
                    <a:pt x="93" y="283"/>
                  </a:lnTo>
                  <a:lnTo>
                    <a:pt x="86" y="283"/>
                  </a:lnTo>
                  <a:lnTo>
                    <a:pt x="79" y="283"/>
                  </a:lnTo>
                  <a:lnTo>
                    <a:pt x="77" y="283"/>
                  </a:lnTo>
                  <a:lnTo>
                    <a:pt x="70" y="283"/>
                  </a:lnTo>
                  <a:lnTo>
                    <a:pt x="60" y="283"/>
                  </a:lnTo>
                  <a:lnTo>
                    <a:pt x="42" y="278"/>
                  </a:lnTo>
                  <a:lnTo>
                    <a:pt x="30" y="269"/>
                  </a:lnTo>
                  <a:lnTo>
                    <a:pt x="28" y="265"/>
                  </a:lnTo>
                  <a:lnTo>
                    <a:pt x="26" y="263"/>
                  </a:lnTo>
                  <a:lnTo>
                    <a:pt x="23" y="255"/>
                  </a:lnTo>
                  <a:lnTo>
                    <a:pt x="21" y="244"/>
                  </a:lnTo>
                  <a:lnTo>
                    <a:pt x="21" y="216"/>
                  </a:lnTo>
                  <a:lnTo>
                    <a:pt x="23" y="188"/>
                  </a:lnTo>
                  <a:lnTo>
                    <a:pt x="23" y="176"/>
                  </a:lnTo>
                  <a:lnTo>
                    <a:pt x="26" y="137"/>
                  </a:lnTo>
                  <a:lnTo>
                    <a:pt x="28" y="105"/>
                  </a:lnTo>
                  <a:lnTo>
                    <a:pt x="30" y="103"/>
                  </a:lnTo>
                  <a:lnTo>
                    <a:pt x="28" y="103"/>
                  </a:lnTo>
                  <a:lnTo>
                    <a:pt x="25" y="103"/>
                  </a:lnTo>
                  <a:lnTo>
                    <a:pt x="10" y="103"/>
                  </a:lnTo>
                  <a:lnTo>
                    <a:pt x="0" y="103"/>
                  </a:lnTo>
                  <a:lnTo>
                    <a:pt x="0" y="103"/>
                  </a:lnTo>
                  <a:lnTo>
                    <a:pt x="0" y="103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1" name="Freeform 21"/>
            <p:cNvSpPr>
              <a:spLocks noEditPoints="1"/>
            </p:cNvSpPr>
            <p:nvPr/>
          </p:nvSpPr>
          <p:spPr bwMode="auto">
            <a:xfrm>
              <a:off x="5046" y="2535"/>
              <a:ext cx="96" cy="294"/>
            </a:xfrm>
            <a:custGeom>
              <a:avLst/>
              <a:gdLst/>
              <a:ahLst/>
              <a:cxnLst>
                <a:cxn ang="0">
                  <a:pos x="21" y="58"/>
                </a:cxn>
                <a:cxn ang="0">
                  <a:pos x="21" y="49"/>
                </a:cxn>
                <a:cxn ang="0">
                  <a:pos x="22" y="23"/>
                </a:cxn>
                <a:cxn ang="0">
                  <a:pos x="24" y="2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68" y="0"/>
                </a:cxn>
                <a:cxn ang="0">
                  <a:pos x="95" y="0"/>
                </a:cxn>
                <a:cxn ang="0">
                  <a:pos x="96" y="0"/>
                </a:cxn>
                <a:cxn ang="0">
                  <a:pos x="95" y="10"/>
                </a:cxn>
                <a:cxn ang="0">
                  <a:pos x="93" y="37"/>
                </a:cxn>
                <a:cxn ang="0">
                  <a:pos x="91" y="58"/>
                </a:cxn>
                <a:cxn ang="0">
                  <a:pos x="91" y="58"/>
                </a:cxn>
                <a:cxn ang="0">
                  <a:pos x="89" y="58"/>
                </a:cxn>
                <a:cxn ang="0">
                  <a:pos x="79" y="58"/>
                </a:cxn>
                <a:cxn ang="0">
                  <a:pos x="47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0" y="294"/>
                </a:cxn>
                <a:cxn ang="0">
                  <a:pos x="0" y="290"/>
                </a:cxn>
                <a:cxn ang="0">
                  <a:pos x="1" y="260"/>
                </a:cxn>
                <a:cxn ang="0">
                  <a:pos x="10" y="160"/>
                </a:cxn>
                <a:cxn ang="0">
                  <a:pos x="17" y="82"/>
                </a:cxn>
                <a:cxn ang="0">
                  <a:pos x="19" y="77"/>
                </a:cxn>
                <a:cxn ang="0">
                  <a:pos x="30" y="77"/>
                </a:cxn>
                <a:cxn ang="0">
                  <a:pos x="61" y="77"/>
                </a:cxn>
                <a:cxn ang="0">
                  <a:pos x="88" y="77"/>
                </a:cxn>
                <a:cxn ang="0">
                  <a:pos x="89" y="77"/>
                </a:cxn>
                <a:cxn ang="0">
                  <a:pos x="88" y="82"/>
                </a:cxn>
                <a:cxn ang="0">
                  <a:pos x="86" y="112"/>
                </a:cxn>
                <a:cxn ang="0">
                  <a:pos x="77" y="213"/>
                </a:cxn>
                <a:cxn ang="0">
                  <a:pos x="72" y="290"/>
                </a:cxn>
                <a:cxn ang="0">
                  <a:pos x="72" y="294"/>
                </a:cxn>
                <a:cxn ang="0">
                  <a:pos x="70" y="294"/>
                </a:cxn>
                <a:cxn ang="0">
                  <a:pos x="59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96" h="294">
                  <a:moveTo>
                    <a:pt x="21" y="58"/>
                  </a:moveTo>
                  <a:lnTo>
                    <a:pt x="21" y="49"/>
                  </a:lnTo>
                  <a:lnTo>
                    <a:pt x="22" y="23"/>
                  </a:lnTo>
                  <a:lnTo>
                    <a:pt x="24" y="2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10"/>
                  </a:lnTo>
                  <a:lnTo>
                    <a:pt x="93" y="37"/>
                  </a:lnTo>
                  <a:lnTo>
                    <a:pt x="91" y="58"/>
                  </a:lnTo>
                  <a:lnTo>
                    <a:pt x="91" y="58"/>
                  </a:lnTo>
                  <a:lnTo>
                    <a:pt x="89" y="58"/>
                  </a:lnTo>
                  <a:lnTo>
                    <a:pt x="79" y="58"/>
                  </a:lnTo>
                  <a:lnTo>
                    <a:pt x="47" y="58"/>
                  </a:lnTo>
                  <a:lnTo>
                    <a:pt x="21" y="58"/>
                  </a:lnTo>
                  <a:lnTo>
                    <a:pt x="21" y="58"/>
                  </a:lnTo>
                  <a:lnTo>
                    <a:pt x="21" y="58"/>
                  </a:lnTo>
                  <a:lnTo>
                    <a:pt x="21" y="58"/>
                  </a:lnTo>
                  <a:close/>
                  <a:moveTo>
                    <a:pt x="0" y="294"/>
                  </a:moveTo>
                  <a:lnTo>
                    <a:pt x="0" y="290"/>
                  </a:lnTo>
                  <a:lnTo>
                    <a:pt x="1" y="260"/>
                  </a:lnTo>
                  <a:lnTo>
                    <a:pt x="10" y="160"/>
                  </a:lnTo>
                  <a:lnTo>
                    <a:pt x="17" y="82"/>
                  </a:lnTo>
                  <a:lnTo>
                    <a:pt x="19" y="77"/>
                  </a:lnTo>
                  <a:lnTo>
                    <a:pt x="30" y="77"/>
                  </a:lnTo>
                  <a:lnTo>
                    <a:pt x="61" y="77"/>
                  </a:lnTo>
                  <a:lnTo>
                    <a:pt x="88" y="77"/>
                  </a:lnTo>
                  <a:lnTo>
                    <a:pt x="89" y="77"/>
                  </a:lnTo>
                  <a:lnTo>
                    <a:pt x="88" y="82"/>
                  </a:lnTo>
                  <a:lnTo>
                    <a:pt x="86" y="112"/>
                  </a:lnTo>
                  <a:lnTo>
                    <a:pt x="77" y="213"/>
                  </a:lnTo>
                  <a:lnTo>
                    <a:pt x="72" y="290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2" name="Freeform 22"/>
            <p:cNvSpPr>
              <a:spLocks/>
            </p:cNvSpPr>
            <p:nvPr/>
          </p:nvSpPr>
          <p:spPr bwMode="auto">
            <a:xfrm>
              <a:off x="5167" y="2607"/>
              <a:ext cx="221" cy="222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10" y="88"/>
                </a:cxn>
                <a:cxn ang="0">
                  <a:pos x="19" y="5"/>
                </a:cxn>
                <a:cxn ang="0">
                  <a:pos x="61" y="5"/>
                </a:cxn>
                <a:cxn ang="0">
                  <a:pos x="90" y="5"/>
                </a:cxn>
                <a:cxn ang="0">
                  <a:pos x="86" y="23"/>
                </a:cxn>
                <a:cxn ang="0">
                  <a:pos x="86" y="33"/>
                </a:cxn>
                <a:cxn ang="0">
                  <a:pos x="91" y="28"/>
                </a:cxn>
                <a:cxn ang="0">
                  <a:pos x="112" y="12"/>
                </a:cxn>
                <a:cxn ang="0">
                  <a:pos x="123" y="5"/>
                </a:cxn>
                <a:cxn ang="0">
                  <a:pos x="151" y="2"/>
                </a:cxn>
                <a:cxn ang="0">
                  <a:pos x="160" y="2"/>
                </a:cxn>
                <a:cxn ang="0">
                  <a:pos x="192" y="7"/>
                </a:cxn>
                <a:cxn ang="0">
                  <a:pos x="209" y="19"/>
                </a:cxn>
                <a:cxn ang="0">
                  <a:pos x="214" y="32"/>
                </a:cxn>
                <a:cxn ang="0">
                  <a:pos x="221" y="61"/>
                </a:cxn>
                <a:cxn ang="0">
                  <a:pos x="220" y="84"/>
                </a:cxn>
                <a:cxn ang="0">
                  <a:pos x="213" y="169"/>
                </a:cxn>
                <a:cxn ang="0">
                  <a:pos x="209" y="222"/>
                </a:cxn>
                <a:cxn ang="0">
                  <a:pos x="197" y="222"/>
                </a:cxn>
                <a:cxn ang="0">
                  <a:pos x="137" y="222"/>
                </a:cxn>
                <a:cxn ang="0">
                  <a:pos x="137" y="220"/>
                </a:cxn>
                <a:cxn ang="0">
                  <a:pos x="142" y="155"/>
                </a:cxn>
                <a:cxn ang="0">
                  <a:pos x="148" y="112"/>
                </a:cxn>
                <a:cxn ang="0">
                  <a:pos x="148" y="95"/>
                </a:cxn>
                <a:cxn ang="0">
                  <a:pos x="144" y="67"/>
                </a:cxn>
                <a:cxn ang="0">
                  <a:pos x="141" y="60"/>
                </a:cxn>
                <a:cxn ang="0">
                  <a:pos x="134" y="56"/>
                </a:cxn>
                <a:cxn ang="0">
                  <a:pos x="123" y="54"/>
                </a:cxn>
                <a:cxn ang="0">
                  <a:pos x="112" y="54"/>
                </a:cxn>
                <a:cxn ang="0">
                  <a:pos x="98" y="61"/>
                </a:cxn>
                <a:cxn ang="0">
                  <a:pos x="91" y="69"/>
                </a:cxn>
                <a:cxn ang="0">
                  <a:pos x="83" y="86"/>
                </a:cxn>
                <a:cxn ang="0">
                  <a:pos x="81" y="105"/>
                </a:cxn>
                <a:cxn ang="0">
                  <a:pos x="79" y="125"/>
                </a:cxn>
                <a:cxn ang="0">
                  <a:pos x="70" y="220"/>
                </a:cxn>
                <a:cxn ang="0">
                  <a:pos x="68" y="222"/>
                </a:cxn>
                <a:cxn ang="0">
                  <a:pos x="26" y="222"/>
                </a:cxn>
                <a:cxn ang="0">
                  <a:pos x="0" y="222"/>
                </a:cxn>
              </a:cxnLst>
              <a:rect l="0" t="0" r="r" b="b"/>
              <a:pathLst>
                <a:path w="221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0" y="88"/>
                  </a:lnTo>
                  <a:lnTo>
                    <a:pt x="18" y="10"/>
                  </a:lnTo>
                  <a:lnTo>
                    <a:pt x="19" y="5"/>
                  </a:lnTo>
                  <a:lnTo>
                    <a:pt x="30" y="5"/>
                  </a:lnTo>
                  <a:lnTo>
                    <a:pt x="61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6" y="23"/>
                  </a:lnTo>
                  <a:lnTo>
                    <a:pt x="86" y="33"/>
                  </a:lnTo>
                  <a:lnTo>
                    <a:pt x="86" y="33"/>
                  </a:lnTo>
                  <a:lnTo>
                    <a:pt x="88" y="32"/>
                  </a:lnTo>
                  <a:lnTo>
                    <a:pt x="91" y="28"/>
                  </a:lnTo>
                  <a:lnTo>
                    <a:pt x="102" y="19"/>
                  </a:lnTo>
                  <a:lnTo>
                    <a:pt x="112" y="12"/>
                  </a:lnTo>
                  <a:lnTo>
                    <a:pt x="116" y="9"/>
                  </a:lnTo>
                  <a:lnTo>
                    <a:pt x="123" y="5"/>
                  </a:lnTo>
                  <a:lnTo>
                    <a:pt x="137" y="2"/>
                  </a:lnTo>
                  <a:lnTo>
                    <a:pt x="151" y="2"/>
                  </a:lnTo>
                  <a:lnTo>
                    <a:pt x="155" y="0"/>
                  </a:lnTo>
                  <a:lnTo>
                    <a:pt x="160" y="2"/>
                  </a:lnTo>
                  <a:lnTo>
                    <a:pt x="172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09" y="19"/>
                  </a:lnTo>
                  <a:lnTo>
                    <a:pt x="211" y="23"/>
                  </a:lnTo>
                  <a:lnTo>
                    <a:pt x="214" y="32"/>
                  </a:lnTo>
                  <a:lnTo>
                    <a:pt x="218" y="39"/>
                  </a:lnTo>
                  <a:lnTo>
                    <a:pt x="221" y="61"/>
                  </a:lnTo>
                  <a:lnTo>
                    <a:pt x="221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09" y="220"/>
                  </a:lnTo>
                  <a:lnTo>
                    <a:pt x="209" y="222"/>
                  </a:lnTo>
                  <a:lnTo>
                    <a:pt x="207" y="222"/>
                  </a:lnTo>
                  <a:lnTo>
                    <a:pt x="197" y="222"/>
                  </a:lnTo>
                  <a:lnTo>
                    <a:pt x="163" y="222"/>
                  </a:lnTo>
                  <a:lnTo>
                    <a:pt x="137" y="222"/>
                  </a:lnTo>
                  <a:lnTo>
                    <a:pt x="137" y="222"/>
                  </a:lnTo>
                  <a:lnTo>
                    <a:pt x="137" y="220"/>
                  </a:lnTo>
                  <a:lnTo>
                    <a:pt x="137" y="206"/>
                  </a:lnTo>
                  <a:lnTo>
                    <a:pt x="142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6" y="77"/>
                  </a:lnTo>
                  <a:lnTo>
                    <a:pt x="144" y="67"/>
                  </a:lnTo>
                  <a:lnTo>
                    <a:pt x="144" y="63"/>
                  </a:lnTo>
                  <a:lnTo>
                    <a:pt x="141" y="60"/>
                  </a:lnTo>
                  <a:lnTo>
                    <a:pt x="137" y="58"/>
                  </a:lnTo>
                  <a:lnTo>
                    <a:pt x="134" y="56"/>
                  </a:lnTo>
                  <a:lnTo>
                    <a:pt x="128" y="54"/>
                  </a:lnTo>
                  <a:lnTo>
                    <a:pt x="123" y="54"/>
                  </a:lnTo>
                  <a:lnTo>
                    <a:pt x="121" y="53"/>
                  </a:lnTo>
                  <a:lnTo>
                    <a:pt x="112" y="54"/>
                  </a:lnTo>
                  <a:lnTo>
                    <a:pt x="107" y="56"/>
                  </a:lnTo>
                  <a:lnTo>
                    <a:pt x="98" y="61"/>
                  </a:lnTo>
                  <a:lnTo>
                    <a:pt x="93" y="65"/>
                  </a:lnTo>
                  <a:lnTo>
                    <a:pt x="91" y="69"/>
                  </a:lnTo>
                  <a:lnTo>
                    <a:pt x="88" y="74"/>
                  </a:lnTo>
                  <a:lnTo>
                    <a:pt x="83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79" y="109"/>
                  </a:lnTo>
                  <a:lnTo>
                    <a:pt x="79" y="125"/>
                  </a:lnTo>
                  <a:lnTo>
                    <a:pt x="74" y="179"/>
                  </a:lnTo>
                  <a:lnTo>
                    <a:pt x="70" y="220"/>
                  </a:lnTo>
                  <a:lnTo>
                    <a:pt x="70" y="222"/>
                  </a:lnTo>
                  <a:lnTo>
                    <a:pt x="68" y="222"/>
                  </a:lnTo>
                  <a:lnTo>
                    <a:pt x="58" y="222"/>
                  </a:lnTo>
                  <a:lnTo>
                    <a:pt x="26" y="222"/>
                  </a:lnTo>
                  <a:lnTo>
                    <a:pt x="0" y="222"/>
                  </a:lnTo>
                  <a:lnTo>
                    <a:pt x="0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3" name="Freeform 23"/>
            <p:cNvSpPr>
              <a:spLocks noEditPoints="1"/>
            </p:cNvSpPr>
            <p:nvPr/>
          </p:nvSpPr>
          <p:spPr bwMode="auto">
            <a:xfrm>
              <a:off x="5420" y="2607"/>
              <a:ext cx="239" cy="309"/>
            </a:xfrm>
            <a:custGeom>
              <a:avLst/>
              <a:gdLst/>
              <a:ahLst/>
              <a:cxnLst>
                <a:cxn ang="0">
                  <a:pos x="46" y="241"/>
                </a:cxn>
                <a:cxn ang="0">
                  <a:pos x="74" y="243"/>
                </a:cxn>
                <a:cxn ang="0">
                  <a:pos x="81" y="255"/>
                </a:cxn>
                <a:cxn ang="0">
                  <a:pos x="90" y="258"/>
                </a:cxn>
                <a:cxn ang="0">
                  <a:pos x="107" y="260"/>
                </a:cxn>
                <a:cxn ang="0">
                  <a:pos x="135" y="251"/>
                </a:cxn>
                <a:cxn ang="0">
                  <a:pos x="146" y="239"/>
                </a:cxn>
                <a:cxn ang="0">
                  <a:pos x="151" y="209"/>
                </a:cxn>
                <a:cxn ang="0">
                  <a:pos x="153" y="190"/>
                </a:cxn>
                <a:cxn ang="0">
                  <a:pos x="135" y="207"/>
                </a:cxn>
                <a:cxn ang="0">
                  <a:pos x="120" y="218"/>
                </a:cxn>
                <a:cxn ang="0">
                  <a:pos x="84" y="225"/>
                </a:cxn>
                <a:cxn ang="0">
                  <a:pos x="63" y="223"/>
                </a:cxn>
                <a:cxn ang="0">
                  <a:pos x="19" y="193"/>
                </a:cxn>
                <a:cxn ang="0">
                  <a:pos x="2" y="151"/>
                </a:cxn>
                <a:cxn ang="0">
                  <a:pos x="2" y="105"/>
                </a:cxn>
                <a:cxn ang="0">
                  <a:pos x="28" y="37"/>
                </a:cxn>
                <a:cxn ang="0">
                  <a:pos x="48" y="18"/>
                </a:cxn>
                <a:cxn ang="0">
                  <a:pos x="104" y="0"/>
                </a:cxn>
                <a:cxn ang="0">
                  <a:pos x="139" y="9"/>
                </a:cxn>
                <a:cxn ang="0">
                  <a:pos x="150" y="14"/>
                </a:cxn>
                <a:cxn ang="0">
                  <a:pos x="169" y="33"/>
                </a:cxn>
                <a:cxn ang="0">
                  <a:pos x="171" y="7"/>
                </a:cxn>
                <a:cxn ang="0">
                  <a:pos x="213" y="5"/>
                </a:cxn>
                <a:cxn ang="0">
                  <a:pos x="237" y="10"/>
                </a:cxn>
                <a:cxn ang="0">
                  <a:pos x="223" y="181"/>
                </a:cxn>
                <a:cxn ang="0">
                  <a:pos x="220" y="204"/>
                </a:cxn>
                <a:cxn ang="0">
                  <a:pos x="215" y="241"/>
                </a:cxn>
                <a:cxn ang="0">
                  <a:pos x="208" y="260"/>
                </a:cxn>
                <a:cxn ang="0">
                  <a:pos x="199" y="273"/>
                </a:cxn>
                <a:cxn ang="0">
                  <a:pos x="165" y="297"/>
                </a:cxn>
                <a:cxn ang="0">
                  <a:pos x="148" y="304"/>
                </a:cxn>
                <a:cxn ang="0">
                  <a:pos x="102" y="309"/>
                </a:cxn>
                <a:cxn ang="0">
                  <a:pos x="53" y="304"/>
                </a:cxn>
                <a:cxn ang="0">
                  <a:pos x="23" y="292"/>
                </a:cxn>
                <a:cxn ang="0">
                  <a:pos x="2" y="248"/>
                </a:cxn>
                <a:cxn ang="0">
                  <a:pos x="2" y="241"/>
                </a:cxn>
                <a:cxn ang="0">
                  <a:pos x="74" y="125"/>
                </a:cxn>
                <a:cxn ang="0">
                  <a:pos x="83" y="153"/>
                </a:cxn>
                <a:cxn ang="0">
                  <a:pos x="97" y="167"/>
                </a:cxn>
                <a:cxn ang="0">
                  <a:pos x="113" y="169"/>
                </a:cxn>
                <a:cxn ang="0">
                  <a:pos x="141" y="156"/>
                </a:cxn>
                <a:cxn ang="0">
                  <a:pos x="150" y="146"/>
                </a:cxn>
                <a:cxn ang="0">
                  <a:pos x="158" y="112"/>
                </a:cxn>
                <a:cxn ang="0">
                  <a:pos x="157" y="84"/>
                </a:cxn>
                <a:cxn ang="0">
                  <a:pos x="146" y="63"/>
                </a:cxn>
                <a:cxn ang="0">
                  <a:pos x="132" y="56"/>
                </a:cxn>
                <a:cxn ang="0">
                  <a:pos x="113" y="56"/>
                </a:cxn>
                <a:cxn ang="0">
                  <a:pos x="90" y="69"/>
                </a:cxn>
                <a:cxn ang="0">
                  <a:pos x="77" y="91"/>
                </a:cxn>
                <a:cxn ang="0">
                  <a:pos x="74" y="118"/>
                </a:cxn>
                <a:cxn ang="0">
                  <a:pos x="74" y="114"/>
                </a:cxn>
              </a:cxnLst>
              <a:rect l="0" t="0" r="r" b="b"/>
              <a:pathLst>
                <a:path w="239" h="309">
                  <a:moveTo>
                    <a:pt x="2" y="241"/>
                  </a:moveTo>
                  <a:lnTo>
                    <a:pt x="12" y="241"/>
                  </a:lnTo>
                  <a:lnTo>
                    <a:pt x="46" y="241"/>
                  </a:lnTo>
                  <a:lnTo>
                    <a:pt x="72" y="241"/>
                  </a:lnTo>
                  <a:lnTo>
                    <a:pt x="74" y="241"/>
                  </a:lnTo>
                  <a:lnTo>
                    <a:pt x="74" y="243"/>
                  </a:lnTo>
                  <a:lnTo>
                    <a:pt x="74" y="246"/>
                  </a:lnTo>
                  <a:lnTo>
                    <a:pt x="77" y="251"/>
                  </a:lnTo>
                  <a:lnTo>
                    <a:pt x="81" y="255"/>
                  </a:lnTo>
                  <a:lnTo>
                    <a:pt x="83" y="255"/>
                  </a:lnTo>
                  <a:lnTo>
                    <a:pt x="86" y="258"/>
                  </a:lnTo>
                  <a:lnTo>
                    <a:pt x="90" y="258"/>
                  </a:lnTo>
                  <a:lnTo>
                    <a:pt x="97" y="260"/>
                  </a:lnTo>
                  <a:lnTo>
                    <a:pt x="106" y="260"/>
                  </a:lnTo>
                  <a:lnTo>
                    <a:pt x="107" y="260"/>
                  </a:lnTo>
                  <a:lnTo>
                    <a:pt x="114" y="260"/>
                  </a:lnTo>
                  <a:lnTo>
                    <a:pt x="127" y="257"/>
                  </a:lnTo>
                  <a:lnTo>
                    <a:pt x="135" y="251"/>
                  </a:lnTo>
                  <a:lnTo>
                    <a:pt x="139" y="250"/>
                  </a:lnTo>
                  <a:lnTo>
                    <a:pt x="142" y="244"/>
                  </a:lnTo>
                  <a:lnTo>
                    <a:pt x="146" y="239"/>
                  </a:lnTo>
                  <a:lnTo>
                    <a:pt x="150" y="225"/>
                  </a:lnTo>
                  <a:lnTo>
                    <a:pt x="151" y="213"/>
                  </a:lnTo>
                  <a:lnTo>
                    <a:pt x="151" y="209"/>
                  </a:lnTo>
                  <a:lnTo>
                    <a:pt x="151" y="199"/>
                  </a:lnTo>
                  <a:lnTo>
                    <a:pt x="151" y="192"/>
                  </a:lnTo>
                  <a:lnTo>
                    <a:pt x="153" y="190"/>
                  </a:lnTo>
                  <a:lnTo>
                    <a:pt x="150" y="193"/>
                  </a:lnTo>
                  <a:lnTo>
                    <a:pt x="146" y="199"/>
                  </a:lnTo>
                  <a:lnTo>
                    <a:pt x="135" y="207"/>
                  </a:lnTo>
                  <a:lnTo>
                    <a:pt x="125" y="214"/>
                  </a:lnTo>
                  <a:lnTo>
                    <a:pt x="123" y="216"/>
                  </a:lnTo>
                  <a:lnTo>
                    <a:pt x="120" y="218"/>
                  </a:lnTo>
                  <a:lnTo>
                    <a:pt x="113" y="222"/>
                  </a:lnTo>
                  <a:lnTo>
                    <a:pt x="99" y="225"/>
                  </a:lnTo>
                  <a:lnTo>
                    <a:pt x="84" y="225"/>
                  </a:lnTo>
                  <a:lnTo>
                    <a:pt x="83" y="225"/>
                  </a:lnTo>
                  <a:lnTo>
                    <a:pt x="76" y="225"/>
                  </a:lnTo>
                  <a:lnTo>
                    <a:pt x="63" y="223"/>
                  </a:lnTo>
                  <a:lnTo>
                    <a:pt x="41" y="214"/>
                  </a:lnTo>
                  <a:lnTo>
                    <a:pt x="23" y="199"/>
                  </a:lnTo>
                  <a:lnTo>
                    <a:pt x="19" y="193"/>
                  </a:lnTo>
                  <a:lnTo>
                    <a:pt x="16" y="188"/>
                  </a:lnTo>
                  <a:lnTo>
                    <a:pt x="9" y="178"/>
                  </a:lnTo>
                  <a:lnTo>
                    <a:pt x="2" y="151"/>
                  </a:lnTo>
                  <a:lnTo>
                    <a:pt x="0" y="121"/>
                  </a:lnTo>
                  <a:lnTo>
                    <a:pt x="2" y="112"/>
                  </a:lnTo>
                  <a:lnTo>
                    <a:pt x="2" y="105"/>
                  </a:lnTo>
                  <a:lnTo>
                    <a:pt x="4" y="90"/>
                  </a:lnTo>
                  <a:lnTo>
                    <a:pt x="14" y="61"/>
                  </a:lnTo>
                  <a:lnTo>
                    <a:pt x="28" y="37"/>
                  </a:lnTo>
                  <a:lnTo>
                    <a:pt x="33" y="30"/>
                  </a:lnTo>
                  <a:lnTo>
                    <a:pt x="37" y="26"/>
                  </a:lnTo>
                  <a:lnTo>
                    <a:pt x="48" y="18"/>
                  </a:lnTo>
                  <a:lnTo>
                    <a:pt x="70" y="7"/>
                  </a:lnTo>
                  <a:lnTo>
                    <a:pt x="97" y="2"/>
                  </a:lnTo>
                  <a:lnTo>
                    <a:pt x="104" y="0"/>
                  </a:lnTo>
                  <a:lnTo>
                    <a:pt x="113" y="2"/>
                  </a:lnTo>
                  <a:lnTo>
                    <a:pt x="127" y="3"/>
                  </a:lnTo>
                  <a:lnTo>
                    <a:pt x="139" y="9"/>
                  </a:lnTo>
                  <a:lnTo>
                    <a:pt x="142" y="9"/>
                  </a:lnTo>
                  <a:lnTo>
                    <a:pt x="144" y="10"/>
                  </a:lnTo>
                  <a:lnTo>
                    <a:pt x="150" y="14"/>
                  </a:lnTo>
                  <a:lnTo>
                    <a:pt x="158" y="23"/>
                  </a:lnTo>
                  <a:lnTo>
                    <a:pt x="165" y="32"/>
                  </a:lnTo>
                  <a:lnTo>
                    <a:pt x="169" y="33"/>
                  </a:lnTo>
                  <a:lnTo>
                    <a:pt x="169" y="30"/>
                  </a:lnTo>
                  <a:lnTo>
                    <a:pt x="171" y="18"/>
                  </a:lnTo>
                  <a:lnTo>
                    <a:pt x="171" y="7"/>
                  </a:lnTo>
                  <a:lnTo>
                    <a:pt x="172" y="5"/>
                  </a:lnTo>
                  <a:lnTo>
                    <a:pt x="181" y="5"/>
                  </a:lnTo>
                  <a:lnTo>
                    <a:pt x="213" y="5"/>
                  </a:lnTo>
                  <a:lnTo>
                    <a:pt x="237" y="5"/>
                  </a:lnTo>
                  <a:lnTo>
                    <a:pt x="239" y="5"/>
                  </a:lnTo>
                  <a:lnTo>
                    <a:pt x="237" y="10"/>
                  </a:lnTo>
                  <a:lnTo>
                    <a:pt x="236" y="33"/>
                  </a:lnTo>
                  <a:lnTo>
                    <a:pt x="229" y="118"/>
                  </a:lnTo>
                  <a:lnTo>
                    <a:pt x="223" y="181"/>
                  </a:lnTo>
                  <a:lnTo>
                    <a:pt x="223" y="185"/>
                  </a:lnTo>
                  <a:lnTo>
                    <a:pt x="222" y="192"/>
                  </a:lnTo>
                  <a:lnTo>
                    <a:pt x="220" y="204"/>
                  </a:lnTo>
                  <a:lnTo>
                    <a:pt x="218" y="223"/>
                  </a:lnTo>
                  <a:lnTo>
                    <a:pt x="215" y="239"/>
                  </a:lnTo>
                  <a:lnTo>
                    <a:pt x="215" y="241"/>
                  </a:lnTo>
                  <a:lnTo>
                    <a:pt x="213" y="244"/>
                  </a:lnTo>
                  <a:lnTo>
                    <a:pt x="211" y="250"/>
                  </a:lnTo>
                  <a:lnTo>
                    <a:pt x="208" y="260"/>
                  </a:lnTo>
                  <a:lnTo>
                    <a:pt x="202" y="267"/>
                  </a:lnTo>
                  <a:lnTo>
                    <a:pt x="202" y="269"/>
                  </a:lnTo>
                  <a:lnTo>
                    <a:pt x="199" y="273"/>
                  </a:lnTo>
                  <a:lnTo>
                    <a:pt x="193" y="280"/>
                  </a:lnTo>
                  <a:lnTo>
                    <a:pt x="181" y="290"/>
                  </a:lnTo>
                  <a:lnTo>
                    <a:pt x="165" y="297"/>
                  </a:lnTo>
                  <a:lnTo>
                    <a:pt x="162" y="299"/>
                  </a:lnTo>
                  <a:lnTo>
                    <a:pt x="157" y="301"/>
                  </a:lnTo>
                  <a:lnTo>
                    <a:pt x="148" y="304"/>
                  </a:lnTo>
                  <a:lnTo>
                    <a:pt x="128" y="308"/>
                  </a:lnTo>
                  <a:lnTo>
                    <a:pt x="107" y="309"/>
                  </a:lnTo>
                  <a:lnTo>
                    <a:pt x="102" y="309"/>
                  </a:lnTo>
                  <a:lnTo>
                    <a:pt x="93" y="309"/>
                  </a:lnTo>
                  <a:lnTo>
                    <a:pt x="79" y="309"/>
                  </a:lnTo>
                  <a:lnTo>
                    <a:pt x="53" y="304"/>
                  </a:lnTo>
                  <a:lnTo>
                    <a:pt x="32" y="297"/>
                  </a:lnTo>
                  <a:lnTo>
                    <a:pt x="28" y="294"/>
                  </a:lnTo>
                  <a:lnTo>
                    <a:pt x="23" y="292"/>
                  </a:lnTo>
                  <a:lnTo>
                    <a:pt x="18" y="285"/>
                  </a:lnTo>
                  <a:lnTo>
                    <a:pt x="7" y="267"/>
                  </a:lnTo>
                  <a:lnTo>
                    <a:pt x="2" y="248"/>
                  </a:lnTo>
                  <a:lnTo>
                    <a:pt x="2" y="241"/>
                  </a:lnTo>
                  <a:lnTo>
                    <a:pt x="2" y="241"/>
                  </a:lnTo>
                  <a:lnTo>
                    <a:pt x="2" y="241"/>
                  </a:lnTo>
                  <a:close/>
                  <a:moveTo>
                    <a:pt x="76" y="112"/>
                  </a:moveTo>
                  <a:lnTo>
                    <a:pt x="74" y="118"/>
                  </a:lnTo>
                  <a:lnTo>
                    <a:pt x="74" y="125"/>
                  </a:lnTo>
                  <a:lnTo>
                    <a:pt x="76" y="139"/>
                  </a:lnTo>
                  <a:lnTo>
                    <a:pt x="81" y="151"/>
                  </a:lnTo>
                  <a:lnTo>
                    <a:pt x="83" y="153"/>
                  </a:lnTo>
                  <a:lnTo>
                    <a:pt x="84" y="156"/>
                  </a:lnTo>
                  <a:lnTo>
                    <a:pt x="88" y="160"/>
                  </a:lnTo>
                  <a:lnTo>
                    <a:pt x="97" y="167"/>
                  </a:lnTo>
                  <a:lnTo>
                    <a:pt x="107" y="169"/>
                  </a:lnTo>
                  <a:lnTo>
                    <a:pt x="111" y="169"/>
                  </a:lnTo>
                  <a:lnTo>
                    <a:pt x="113" y="169"/>
                  </a:lnTo>
                  <a:lnTo>
                    <a:pt x="120" y="169"/>
                  </a:lnTo>
                  <a:lnTo>
                    <a:pt x="132" y="163"/>
                  </a:lnTo>
                  <a:lnTo>
                    <a:pt x="141" y="156"/>
                  </a:lnTo>
                  <a:lnTo>
                    <a:pt x="144" y="153"/>
                  </a:lnTo>
                  <a:lnTo>
                    <a:pt x="146" y="151"/>
                  </a:lnTo>
                  <a:lnTo>
                    <a:pt x="150" y="146"/>
                  </a:lnTo>
                  <a:lnTo>
                    <a:pt x="151" y="141"/>
                  </a:lnTo>
                  <a:lnTo>
                    <a:pt x="157" y="127"/>
                  </a:lnTo>
                  <a:lnTo>
                    <a:pt x="158" y="112"/>
                  </a:lnTo>
                  <a:lnTo>
                    <a:pt x="158" y="109"/>
                  </a:lnTo>
                  <a:lnTo>
                    <a:pt x="158" y="100"/>
                  </a:lnTo>
                  <a:lnTo>
                    <a:pt x="157" y="84"/>
                  </a:lnTo>
                  <a:lnTo>
                    <a:pt x="153" y="72"/>
                  </a:lnTo>
                  <a:lnTo>
                    <a:pt x="153" y="69"/>
                  </a:lnTo>
                  <a:lnTo>
                    <a:pt x="146" y="63"/>
                  </a:lnTo>
                  <a:lnTo>
                    <a:pt x="142" y="60"/>
                  </a:lnTo>
                  <a:lnTo>
                    <a:pt x="137" y="58"/>
                  </a:lnTo>
                  <a:lnTo>
                    <a:pt x="132" y="56"/>
                  </a:lnTo>
                  <a:lnTo>
                    <a:pt x="125" y="56"/>
                  </a:lnTo>
                  <a:lnTo>
                    <a:pt x="123" y="54"/>
                  </a:lnTo>
                  <a:lnTo>
                    <a:pt x="113" y="56"/>
                  </a:lnTo>
                  <a:lnTo>
                    <a:pt x="100" y="60"/>
                  </a:lnTo>
                  <a:lnTo>
                    <a:pt x="92" y="67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7"/>
                  </a:lnTo>
                  <a:lnTo>
                    <a:pt x="77" y="91"/>
                  </a:lnTo>
                  <a:lnTo>
                    <a:pt x="76" y="109"/>
                  </a:lnTo>
                  <a:lnTo>
                    <a:pt x="76" y="112"/>
                  </a:lnTo>
                  <a:lnTo>
                    <a:pt x="74" y="118"/>
                  </a:lnTo>
                  <a:lnTo>
                    <a:pt x="74" y="121"/>
                  </a:lnTo>
                  <a:lnTo>
                    <a:pt x="74" y="120"/>
                  </a:lnTo>
                  <a:lnTo>
                    <a:pt x="74" y="114"/>
                  </a:lnTo>
                  <a:lnTo>
                    <a:pt x="76" y="112"/>
                  </a:lnTo>
                  <a:lnTo>
                    <a:pt x="76" y="11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4" name="Freeform 24"/>
            <p:cNvSpPr>
              <a:spLocks/>
            </p:cNvSpPr>
            <p:nvPr/>
          </p:nvSpPr>
          <p:spPr bwMode="auto">
            <a:xfrm>
              <a:off x="3381" y="2982"/>
              <a:ext cx="132" cy="156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0" y="154"/>
                </a:cxn>
                <a:cxn ang="0">
                  <a:pos x="5" y="133"/>
                </a:cxn>
                <a:cxn ang="0">
                  <a:pos x="23" y="59"/>
                </a:cxn>
                <a:cxn ang="0">
                  <a:pos x="35" y="3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51" y="0"/>
                </a:cxn>
                <a:cxn ang="0">
                  <a:pos x="95" y="0"/>
                </a:cxn>
                <a:cxn ang="0">
                  <a:pos x="128" y="0"/>
                </a:cxn>
                <a:cxn ang="0">
                  <a:pos x="132" y="0"/>
                </a:cxn>
                <a:cxn ang="0">
                  <a:pos x="130" y="3"/>
                </a:cxn>
                <a:cxn ang="0">
                  <a:pos x="128" y="12"/>
                </a:cxn>
                <a:cxn ang="0">
                  <a:pos x="126" y="19"/>
                </a:cxn>
                <a:cxn ang="0">
                  <a:pos x="126" y="19"/>
                </a:cxn>
                <a:cxn ang="0">
                  <a:pos x="125" y="19"/>
                </a:cxn>
                <a:cxn ang="0">
                  <a:pos x="114" y="19"/>
                </a:cxn>
                <a:cxn ang="0">
                  <a:pos x="79" y="19"/>
                </a:cxn>
                <a:cxn ang="0">
                  <a:pos x="52" y="19"/>
                </a:cxn>
                <a:cxn ang="0">
                  <a:pos x="52" y="19"/>
                </a:cxn>
                <a:cxn ang="0">
                  <a:pos x="51" y="28"/>
                </a:cxn>
                <a:cxn ang="0">
                  <a:pos x="45" y="49"/>
                </a:cxn>
                <a:cxn ang="0">
                  <a:pos x="42" y="66"/>
                </a:cxn>
                <a:cxn ang="0">
                  <a:pos x="42" y="66"/>
                </a:cxn>
                <a:cxn ang="0">
                  <a:pos x="52" y="66"/>
                </a:cxn>
                <a:cxn ang="0">
                  <a:pos x="86" y="66"/>
                </a:cxn>
                <a:cxn ang="0">
                  <a:pos x="112" y="66"/>
                </a:cxn>
                <a:cxn ang="0">
                  <a:pos x="114" y="66"/>
                </a:cxn>
                <a:cxn ang="0">
                  <a:pos x="112" y="70"/>
                </a:cxn>
                <a:cxn ang="0">
                  <a:pos x="110" y="79"/>
                </a:cxn>
                <a:cxn ang="0">
                  <a:pos x="109" y="86"/>
                </a:cxn>
                <a:cxn ang="0">
                  <a:pos x="109" y="86"/>
                </a:cxn>
                <a:cxn ang="0">
                  <a:pos x="107" y="86"/>
                </a:cxn>
                <a:cxn ang="0">
                  <a:pos x="96" y="86"/>
                </a:cxn>
                <a:cxn ang="0">
                  <a:pos x="63" y="86"/>
                </a:cxn>
                <a:cxn ang="0">
                  <a:pos x="37" y="86"/>
                </a:cxn>
                <a:cxn ang="0">
                  <a:pos x="37" y="86"/>
                </a:cxn>
                <a:cxn ang="0">
                  <a:pos x="33" y="94"/>
                </a:cxn>
                <a:cxn ang="0">
                  <a:pos x="28" y="119"/>
                </a:cxn>
                <a:cxn ang="0">
                  <a:pos x="24" y="138"/>
                </a:cxn>
                <a:cxn ang="0">
                  <a:pos x="24" y="138"/>
                </a:cxn>
                <a:cxn ang="0">
                  <a:pos x="37" y="138"/>
                </a:cxn>
                <a:cxn ang="0">
                  <a:pos x="74" y="138"/>
                </a:cxn>
                <a:cxn ang="0">
                  <a:pos x="103" y="138"/>
                </a:cxn>
                <a:cxn ang="0">
                  <a:pos x="105" y="138"/>
                </a:cxn>
                <a:cxn ang="0">
                  <a:pos x="103" y="142"/>
                </a:cxn>
                <a:cxn ang="0">
                  <a:pos x="102" y="151"/>
                </a:cxn>
                <a:cxn ang="0">
                  <a:pos x="100" y="156"/>
                </a:cxn>
                <a:cxn ang="0">
                  <a:pos x="100" y="156"/>
                </a:cxn>
                <a:cxn ang="0">
                  <a:pos x="96" y="156"/>
                </a:cxn>
                <a:cxn ang="0">
                  <a:pos x="84" y="156"/>
                </a:cxn>
                <a:cxn ang="0">
                  <a:pos x="37" y="156"/>
                </a:cxn>
                <a:cxn ang="0">
                  <a:pos x="1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132" h="156">
                  <a:moveTo>
                    <a:pt x="0" y="156"/>
                  </a:moveTo>
                  <a:lnTo>
                    <a:pt x="0" y="154"/>
                  </a:lnTo>
                  <a:lnTo>
                    <a:pt x="5" y="133"/>
                  </a:lnTo>
                  <a:lnTo>
                    <a:pt x="23" y="59"/>
                  </a:lnTo>
                  <a:lnTo>
                    <a:pt x="35" y="3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51" y="0"/>
                  </a:lnTo>
                  <a:lnTo>
                    <a:pt x="95" y="0"/>
                  </a:lnTo>
                  <a:lnTo>
                    <a:pt x="128" y="0"/>
                  </a:lnTo>
                  <a:lnTo>
                    <a:pt x="132" y="0"/>
                  </a:lnTo>
                  <a:lnTo>
                    <a:pt x="130" y="3"/>
                  </a:lnTo>
                  <a:lnTo>
                    <a:pt x="128" y="12"/>
                  </a:lnTo>
                  <a:lnTo>
                    <a:pt x="126" y="19"/>
                  </a:lnTo>
                  <a:lnTo>
                    <a:pt x="126" y="19"/>
                  </a:lnTo>
                  <a:lnTo>
                    <a:pt x="125" y="19"/>
                  </a:lnTo>
                  <a:lnTo>
                    <a:pt x="114" y="19"/>
                  </a:lnTo>
                  <a:lnTo>
                    <a:pt x="79" y="19"/>
                  </a:lnTo>
                  <a:lnTo>
                    <a:pt x="52" y="19"/>
                  </a:lnTo>
                  <a:lnTo>
                    <a:pt x="52" y="19"/>
                  </a:lnTo>
                  <a:lnTo>
                    <a:pt x="51" y="28"/>
                  </a:lnTo>
                  <a:lnTo>
                    <a:pt x="45" y="49"/>
                  </a:lnTo>
                  <a:lnTo>
                    <a:pt x="42" y="66"/>
                  </a:lnTo>
                  <a:lnTo>
                    <a:pt x="42" y="66"/>
                  </a:lnTo>
                  <a:lnTo>
                    <a:pt x="52" y="66"/>
                  </a:lnTo>
                  <a:lnTo>
                    <a:pt x="86" y="66"/>
                  </a:lnTo>
                  <a:lnTo>
                    <a:pt x="112" y="66"/>
                  </a:lnTo>
                  <a:lnTo>
                    <a:pt x="114" y="66"/>
                  </a:lnTo>
                  <a:lnTo>
                    <a:pt x="112" y="70"/>
                  </a:lnTo>
                  <a:lnTo>
                    <a:pt x="110" y="79"/>
                  </a:lnTo>
                  <a:lnTo>
                    <a:pt x="109" y="86"/>
                  </a:lnTo>
                  <a:lnTo>
                    <a:pt x="109" y="86"/>
                  </a:lnTo>
                  <a:lnTo>
                    <a:pt x="107" y="86"/>
                  </a:lnTo>
                  <a:lnTo>
                    <a:pt x="96" y="86"/>
                  </a:lnTo>
                  <a:lnTo>
                    <a:pt x="63" y="86"/>
                  </a:lnTo>
                  <a:lnTo>
                    <a:pt x="37" y="86"/>
                  </a:lnTo>
                  <a:lnTo>
                    <a:pt x="37" y="86"/>
                  </a:lnTo>
                  <a:lnTo>
                    <a:pt x="33" y="94"/>
                  </a:lnTo>
                  <a:lnTo>
                    <a:pt x="28" y="119"/>
                  </a:lnTo>
                  <a:lnTo>
                    <a:pt x="24" y="138"/>
                  </a:lnTo>
                  <a:lnTo>
                    <a:pt x="24" y="138"/>
                  </a:lnTo>
                  <a:lnTo>
                    <a:pt x="37" y="138"/>
                  </a:lnTo>
                  <a:lnTo>
                    <a:pt x="74" y="138"/>
                  </a:lnTo>
                  <a:lnTo>
                    <a:pt x="103" y="138"/>
                  </a:lnTo>
                  <a:lnTo>
                    <a:pt x="105" y="138"/>
                  </a:lnTo>
                  <a:lnTo>
                    <a:pt x="103" y="142"/>
                  </a:lnTo>
                  <a:lnTo>
                    <a:pt x="102" y="151"/>
                  </a:lnTo>
                  <a:lnTo>
                    <a:pt x="100" y="156"/>
                  </a:lnTo>
                  <a:lnTo>
                    <a:pt x="100" y="156"/>
                  </a:lnTo>
                  <a:lnTo>
                    <a:pt x="96" y="156"/>
                  </a:lnTo>
                  <a:lnTo>
                    <a:pt x="84" y="156"/>
                  </a:lnTo>
                  <a:lnTo>
                    <a:pt x="37" y="156"/>
                  </a:lnTo>
                  <a:lnTo>
                    <a:pt x="1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5" name="Freeform 25"/>
            <p:cNvSpPr>
              <a:spLocks/>
            </p:cNvSpPr>
            <p:nvPr/>
          </p:nvSpPr>
          <p:spPr bwMode="auto">
            <a:xfrm>
              <a:off x="3507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8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3" y="70"/>
                </a:cxn>
                <a:cxn ang="0">
                  <a:pos x="90" y="42"/>
                </a:cxn>
                <a:cxn ang="0">
                  <a:pos x="90" y="37"/>
                </a:cxn>
                <a:cxn ang="0">
                  <a:pos x="92" y="33"/>
                </a:cxn>
                <a:cxn ang="0">
                  <a:pos x="92" y="30"/>
                </a:cxn>
                <a:cxn ang="0">
                  <a:pos x="88" y="23"/>
                </a:cxn>
                <a:cxn ang="0">
                  <a:pos x="85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2" y="21"/>
                </a:cxn>
                <a:cxn ang="0">
                  <a:pos x="48" y="28"/>
                </a:cxn>
                <a:cxn ang="0">
                  <a:pos x="42" y="35"/>
                </a:cxn>
                <a:cxn ang="0">
                  <a:pos x="34" y="58"/>
                </a:cxn>
                <a:cxn ang="0">
                  <a:pos x="30" y="69"/>
                </a:cxn>
                <a:cxn ang="0">
                  <a:pos x="20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2" y="30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6" name="Freeform 26"/>
            <p:cNvSpPr>
              <a:spLocks noEditPoints="1"/>
            </p:cNvSpPr>
            <p:nvPr/>
          </p:nvSpPr>
          <p:spPr bwMode="auto">
            <a:xfrm>
              <a:off x="3627" y="3020"/>
              <a:ext cx="126" cy="165"/>
            </a:xfrm>
            <a:custGeom>
              <a:avLst/>
              <a:gdLst/>
              <a:ahLst/>
              <a:cxnLst>
                <a:cxn ang="0">
                  <a:pos x="54" y="21"/>
                </a:cxn>
                <a:cxn ang="0">
                  <a:pos x="39" y="34"/>
                </a:cxn>
                <a:cxn ang="0">
                  <a:pos x="30" y="55"/>
                </a:cxn>
                <a:cxn ang="0">
                  <a:pos x="28" y="78"/>
                </a:cxn>
                <a:cxn ang="0">
                  <a:pos x="33" y="97"/>
                </a:cxn>
                <a:cxn ang="0">
                  <a:pos x="40" y="102"/>
                </a:cxn>
                <a:cxn ang="0">
                  <a:pos x="54" y="104"/>
                </a:cxn>
                <a:cxn ang="0">
                  <a:pos x="74" y="99"/>
                </a:cxn>
                <a:cxn ang="0">
                  <a:pos x="88" y="81"/>
                </a:cxn>
                <a:cxn ang="0">
                  <a:pos x="97" y="48"/>
                </a:cxn>
                <a:cxn ang="0">
                  <a:pos x="91" y="30"/>
                </a:cxn>
                <a:cxn ang="0">
                  <a:pos x="81" y="21"/>
                </a:cxn>
                <a:cxn ang="0">
                  <a:pos x="65" y="18"/>
                </a:cxn>
                <a:cxn ang="0">
                  <a:pos x="68" y="18"/>
                </a:cxn>
                <a:cxn ang="0">
                  <a:pos x="2" y="130"/>
                </a:cxn>
                <a:cxn ang="0">
                  <a:pos x="19" y="130"/>
                </a:cxn>
                <a:cxn ang="0">
                  <a:pos x="19" y="134"/>
                </a:cxn>
                <a:cxn ang="0">
                  <a:pos x="24" y="144"/>
                </a:cxn>
                <a:cxn ang="0">
                  <a:pos x="35" y="150"/>
                </a:cxn>
                <a:cxn ang="0">
                  <a:pos x="46" y="150"/>
                </a:cxn>
                <a:cxn ang="0">
                  <a:pos x="68" y="143"/>
                </a:cxn>
                <a:cxn ang="0">
                  <a:pos x="77" y="130"/>
                </a:cxn>
                <a:cxn ang="0">
                  <a:pos x="82" y="107"/>
                </a:cxn>
                <a:cxn ang="0">
                  <a:pos x="70" y="116"/>
                </a:cxn>
                <a:cxn ang="0">
                  <a:pos x="65" y="120"/>
                </a:cxn>
                <a:cxn ang="0">
                  <a:pos x="51" y="120"/>
                </a:cxn>
                <a:cxn ang="0">
                  <a:pos x="30" y="116"/>
                </a:cxn>
                <a:cxn ang="0">
                  <a:pos x="16" y="106"/>
                </a:cxn>
                <a:cxn ang="0">
                  <a:pos x="7" y="78"/>
                </a:cxn>
                <a:cxn ang="0">
                  <a:pos x="9" y="58"/>
                </a:cxn>
                <a:cxn ang="0">
                  <a:pos x="26" y="21"/>
                </a:cxn>
                <a:cxn ang="0">
                  <a:pos x="47" y="5"/>
                </a:cxn>
                <a:cxn ang="0">
                  <a:pos x="74" y="2"/>
                </a:cxn>
                <a:cxn ang="0">
                  <a:pos x="89" y="7"/>
                </a:cxn>
                <a:cxn ang="0">
                  <a:pos x="100" y="20"/>
                </a:cxn>
                <a:cxn ang="0">
                  <a:pos x="105" y="13"/>
                </a:cxn>
                <a:cxn ang="0">
                  <a:pos x="109" y="5"/>
                </a:cxn>
                <a:cxn ang="0">
                  <a:pos x="126" y="5"/>
                </a:cxn>
                <a:cxn ang="0">
                  <a:pos x="109" y="79"/>
                </a:cxn>
                <a:cxn ang="0">
                  <a:pos x="98" y="125"/>
                </a:cxn>
                <a:cxn ang="0">
                  <a:pos x="82" y="153"/>
                </a:cxn>
                <a:cxn ang="0">
                  <a:pos x="72" y="160"/>
                </a:cxn>
                <a:cxn ang="0">
                  <a:pos x="44" y="165"/>
                </a:cxn>
                <a:cxn ang="0">
                  <a:pos x="23" y="164"/>
                </a:cxn>
                <a:cxn ang="0">
                  <a:pos x="9" y="155"/>
                </a:cxn>
                <a:cxn ang="0">
                  <a:pos x="0" y="134"/>
                </a:cxn>
                <a:cxn ang="0">
                  <a:pos x="0" y="130"/>
                </a:cxn>
              </a:cxnLst>
              <a:rect l="0" t="0" r="r" b="b"/>
              <a:pathLst>
                <a:path w="126" h="165">
                  <a:moveTo>
                    <a:pt x="68" y="18"/>
                  </a:moveTo>
                  <a:lnTo>
                    <a:pt x="60" y="20"/>
                  </a:lnTo>
                  <a:lnTo>
                    <a:pt x="54" y="21"/>
                  </a:lnTo>
                  <a:lnTo>
                    <a:pt x="49" y="25"/>
                  </a:lnTo>
                  <a:lnTo>
                    <a:pt x="40" y="32"/>
                  </a:lnTo>
                  <a:lnTo>
                    <a:pt x="39" y="34"/>
                  </a:lnTo>
                  <a:lnTo>
                    <a:pt x="37" y="37"/>
                  </a:lnTo>
                  <a:lnTo>
                    <a:pt x="33" y="42"/>
                  </a:lnTo>
                  <a:lnTo>
                    <a:pt x="30" y="55"/>
                  </a:lnTo>
                  <a:lnTo>
                    <a:pt x="28" y="71"/>
                  </a:lnTo>
                  <a:lnTo>
                    <a:pt x="28" y="74"/>
                  </a:lnTo>
                  <a:lnTo>
                    <a:pt x="28" y="78"/>
                  </a:lnTo>
                  <a:lnTo>
                    <a:pt x="28" y="81"/>
                  </a:lnTo>
                  <a:lnTo>
                    <a:pt x="30" y="90"/>
                  </a:lnTo>
                  <a:lnTo>
                    <a:pt x="33" y="97"/>
                  </a:lnTo>
                  <a:lnTo>
                    <a:pt x="35" y="97"/>
                  </a:lnTo>
                  <a:lnTo>
                    <a:pt x="37" y="100"/>
                  </a:lnTo>
                  <a:lnTo>
                    <a:pt x="40" y="102"/>
                  </a:lnTo>
                  <a:lnTo>
                    <a:pt x="44" y="104"/>
                  </a:lnTo>
                  <a:lnTo>
                    <a:pt x="51" y="104"/>
                  </a:lnTo>
                  <a:lnTo>
                    <a:pt x="54" y="104"/>
                  </a:lnTo>
                  <a:lnTo>
                    <a:pt x="56" y="104"/>
                  </a:lnTo>
                  <a:lnTo>
                    <a:pt x="63" y="104"/>
                  </a:lnTo>
                  <a:lnTo>
                    <a:pt x="74" y="99"/>
                  </a:lnTo>
                  <a:lnTo>
                    <a:pt x="81" y="92"/>
                  </a:lnTo>
                  <a:lnTo>
                    <a:pt x="84" y="88"/>
                  </a:lnTo>
                  <a:lnTo>
                    <a:pt x="88" y="81"/>
                  </a:lnTo>
                  <a:lnTo>
                    <a:pt x="93" y="67"/>
                  </a:lnTo>
                  <a:lnTo>
                    <a:pt x="95" y="53"/>
                  </a:lnTo>
                  <a:lnTo>
                    <a:pt x="97" y="48"/>
                  </a:lnTo>
                  <a:lnTo>
                    <a:pt x="95" y="41"/>
                  </a:lnTo>
                  <a:lnTo>
                    <a:pt x="95" y="37"/>
                  </a:lnTo>
                  <a:lnTo>
                    <a:pt x="91" y="30"/>
                  </a:lnTo>
                  <a:lnTo>
                    <a:pt x="89" y="25"/>
                  </a:lnTo>
                  <a:lnTo>
                    <a:pt x="84" y="23"/>
                  </a:lnTo>
                  <a:lnTo>
                    <a:pt x="81" y="21"/>
                  </a:lnTo>
                  <a:lnTo>
                    <a:pt x="74" y="20"/>
                  </a:lnTo>
                  <a:lnTo>
                    <a:pt x="68" y="18"/>
                  </a:lnTo>
                  <a:lnTo>
                    <a:pt x="65" y="18"/>
                  </a:lnTo>
                  <a:lnTo>
                    <a:pt x="63" y="18"/>
                  </a:lnTo>
                  <a:lnTo>
                    <a:pt x="67" y="18"/>
                  </a:lnTo>
                  <a:lnTo>
                    <a:pt x="68" y="18"/>
                  </a:lnTo>
                  <a:lnTo>
                    <a:pt x="68" y="18"/>
                  </a:lnTo>
                  <a:close/>
                  <a:moveTo>
                    <a:pt x="0" y="130"/>
                  </a:moveTo>
                  <a:lnTo>
                    <a:pt x="2" y="130"/>
                  </a:lnTo>
                  <a:lnTo>
                    <a:pt x="10" y="130"/>
                  </a:lnTo>
                  <a:lnTo>
                    <a:pt x="17" y="130"/>
                  </a:lnTo>
                  <a:lnTo>
                    <a:pt x="19" y="130"/>
                  </a:lnTo>
                  <a:lnTo>
                    <a:pt x="19" y="132"/>
                  </a:lnTo>
                  <a:lnTo>
                    <a:pt x="19" y="132"/>
                  </a:lnTo>
                  <a:lnTo>
                    <a:pt x="19" y="134"/>
                  </a:lnTo>
                  <a:lnTo>
                    <a:pt x="19" y="137"/>
                  </a:lnTo>
                  <a:lnTo>
                    <a:pt x="21" y="141"/>
                  </a:lnTo>
                  <a:lnTo>
                    <a:pt x="24" y="144"/>
                  </a:lnTo>
                  <a:lnTo>
                    <a:pt x="26" y="144"/>
                  </a:lnTo>
                  <a:lnTo>
                    <a:pt x="31" y="148"/>
                  </a:lnTo>
                  <a:lnTo>
                    <a:pt x="35" y="150"/>
                  </a:lnTo>
                  <a:lnTo>
                    <a:pt x="42" y="150"/>
                  </a:lnTo>
                  <a:lnTo>
                    <a:pt x="44" y="150"/>
                  </a:lnTo>
                  <a:lnTo>
                    <a:pt x="46" y="150"/>
                  </a:lnTo>
                  <a:lnTo>
                    <a:pt x="51" y="150"/>
                  </a:lnTo>
                  <a:lnTo>
                    <a:pt x="61" y="148"/>
                  </a:lnTo>
                  <a:lnTo>
                    <a:pt x="68" y="143"/>
                  </a:lnTo>
                  <a:lnTo>
                    <a:pt x="70" y="141"/>
                  </a:lnTo>
                  <a:lnTo>
                    <a:pt x="74" y="136"/>
                  </a:lnTo>
                  <a:lnTo>
                    <a:pt x="77" y="130"/>
                  </a:lnTo>
                  <a:lnTo>
                    <a:pt x="81" y="118"/>
                  </a:lnTo>
                  <a:lnTo>
                    <a:pt x="84" y="106"/>
                  </a:lnTo>
                  <a:lnTo>
                    <a:pt x="82" y="107"/>
                  </a:lnTo>
                  <a:lnTo>
                    <a:pt x="81" y="111"/>
                  </a:lnTo>
                  <a:lnTo>
                    <a:pt x="75" y="115"/>
                  </a:lnTo>
                  <a:lnTo>
                    <a:pt x="70" y="116"/>
                  </a:lnTo>
                  <a:lnTo>
                    <a:pt x="70" y="116"/>
                  </a:lnTo>
                  <a:lnTo>
                    <a:pt x="68" y="118"/>
                  </a:lnTo>
                  <a:lnTo>
                    <a:pt x="65" y="120"/>
                  </a:lnTo>
                  <a:lnTo>
                    <a:pt x="58" y="120"/>
                  </a:lnTo>
                  <a:lnTo>
                    <a:pt x="51" y="120"/>
                  </a:lnTo>
                  <a:lnTo>
                    <a:pt x="51" y="120"/>
                  </a:lnTo>
                  <a:lnTo>
                    <a:pt x="47" y="120"/>
                  </a:lnTo>
                  <a:lnTo>
                    <a:pt x="40" y="120"/>
                  </a:lnTo>
                  <a:lnTo>
                    <a:pt x="30" y="116"/>
                  </a:lnTo>
                  <a:lnTo>
                    <a:pt x="21" y="111"/>
                  </a:lnTo>
                  <a:lnTo>
                    <a:pt x="19" y="107"/>
                  </a:lnTo>
                  <a:lnTo>
                    <a:pt x="16" y="106"/>
                  </a:lnTo>
                  <a:lnTo>
                    <a:pt x="12" y="102"/>
                  </a:lnTo>
                  <a:lnTo>
                    <a:pt x="9" y="90"/>
                  </a:lnTo>
                  <a:lnTo>
                    <a:pt x="7" y="78"/>
                  </a:lnTo>
                  <a:lnTo>
                    <a:pt x="7" y="72"/>
                  </a:lnTo>
                  <a:lnTo>
                    <a:pt x="7" y="69"/>
                  </a:lnTo>
                  <a:lnTo>
                    <a:pt x="9" y="58"/>
                  </a:lnTo>
                  <a:lnTo>
                    <a:pt x="14" y="41"/>
                  </a:lnTo>
                  <a:lnTo>
                    <a:pt x="23" y="27"/>
                  </a:lnTo>
                  <a:lnTo>
                    <a:pt x="26" y="21"/>
                  </a:lnTo>
                  <a:lnTo>
                    <a:pt x="28" y="20"/>
                  </a:lnTo>
                  <a:lnTo>
                    <a:pt x="33" y="13"/>
                  </a:lnTo>
                  <a:lnTo>
                    <a:pt x="47" y="5"/>
                  </a:lnTo>
                  <a:lnTo>
                    <a:pt x="63" y="2"/>
                  </a:lnTo>
                  <a:lnTo>
                    <a:pt x="68" y="0"/>
                  </a:lnTo>
                  <a:lnTo>
                    <a:pt x="74" y="2"/>
                  </a:lnTo>
                  <a:lnTo>
                    <a:pt x="77" y="2"/>
                  </a:lnTo>
                  <a:lnTo>
                    <a:pt x="84" y="5"/>
                  </a:lnTo>
                  <a:lnTo>
                    <a:pt x="89" y="7"/>
                  </a:lnTo>
                  <a:lnTo>
                    <a:pt x="93" y="11"/>
                  </a:lnTo>
                  <a:lnTo>
                    <a:pt x="97" y="14"/>
                  </a:lnTo>
                  <a:lnTo>
                    <a:pt x="100" y="20"/>
                  </a:lnTo>
                  <a:lnTo>
                    <a:pt x="104" y="23"/>
                  </a:lnTo>
                  <a:lnTo>
                    <a:pt x="104" y="21"/>
                  </a:lnTo>
                  <a:lnTo>
                    <a:pt x="105" y="13"/>
                  </a:lnTo>
                  <a:lnTo>
                    <a:pt x="105" y="7"/>
                  </a:lnTo>
                  <a:lnTo>
                    <a:pt x="107" y="5"/>
                  </a:lnTo>
                  <a:lnTo>
                    <a:pt x="109" y="5"/>
                  </a:lnTo>
                  <a:lnTo>
                    <a:pt x="118" y="5"/>
                  </a:lnTo>
                  <a:lnTo>
                    <a:pt x="125" y="5"/>
                  </a:lnTo>
                  <a:lnTo>
                    <a:pt x="126" y="5"/>
                  </a:lnTo>
                  <a:lnTo>
                    <a:pt x="125" y="9"/>
                  </a:lnTo>
                  <a:lnTo>
                    <a:pt x="121" y="25"/>
                  </a:lnTo>
                  <a:lnTo>
                    <a:pt x="109" y="79"/>
                  </a:lnTo>
                  <a:lnTo>
                    <a:pt x="100" y="120"/>
                  </a:lnTo>
                  <a:lnTo>
                    <a:pt x="100" y="122"/>
                  </a:lnTo>
                  <a:lnTo>
                    <a:pt x="98" y="125"/>
                  </a:lnTo>
                  <a:lnTo>
                    <a:pt x="97" y="132"/>
                  </a:lnTo>
                  <a:lnTo>
                    <a:pt x="89" y="144"/>
                  </a:lnTo>
                  <a:lnTo>
                    <a:pt x="82" y="153"/>
                  </a:lnTo>
                  <a:lnTo>
                    <a:pt x="81" y="155"/>
                  </a:lnTo>
                  <a:lnTo>
                    <a:pt x="77" y="157"/>
                  </a:lnTo>
                  <a:lnTo>
                    <a:pt x="72" y="160"/>
                  </a:lnTo>
                  <a:lnTo>
                    <a:pt x="61" y="164"/>
                  </a:lnTo>
                  <a:lnTo>
                    <a:pt x="47" y="165"/>
                  </a:lnTo>
                  <a:lnTo>
                    <a:pt x="44" y="165"/>
                  </a:lnTo>
                  <a:lnTo>
                    <a:pt x="40" y="165"/>
                  </a:lnTo>
                  <a:lnTo>
                    <a:pt x="33" y="165"/>
                  </a:lnTo>
                  <a:lnTo>
                    <a:pt x="23" y="164"/>
                  </a:lnTo>
                  <a:lnTo>
                    <a:pt x="14" y="158"/>
                  </a:lnTo>
                  <a:lnTo>
                    <a:pt x="12" y="157"/>
                  </a:lnTo>
                  <a:lnTo>
                    <a:pt x="9" y="155"/>
                  </a:lnTo>
                  <a:lnTo>
                    <a:pt x="5" y="151"/>
                  </a:lnTo>
                  <a:lnTo>
                    <a:pt x="2" y="144"/>
                  </a:lnTo>
                  <a:lnTo>
                    <a:pt x="0" y="134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7" name="Freeform 27"/>
            <p:cNvSpPr>
              <a:spLocks noEditPoints="1"/>
            </p:cNvSpPr>
            <p:nvPr/>
          </p:nvSpPr>
          <p:spPr bwMode="auto">
            <a:xfrm>
              <a:off x="3757" y="2982"/>
              <a:ext cx="54" cy="156"/>
            </a:xfrm>
            <a:custGeom>
              <a:avLst/>
              <a:gdLst/>
              <a:ahLst/>
              <a:cxnLst>
                <a:cxn ang="0">
                  <a:pos x="32" y="22"/>
                </a:cxn>
                <a:cxn ang="0">
                  <a:pos x="32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9" y="0"/>
                </a:cxn>
                <a:cxn ang="0">
                  <a:pos x="47" y="0"/>
                </a:cxn>
                <a:cxn ang="0">
                  <a:pos x="53" y="0"/>
                </a:cxn>
                <a:cxn ang="0">
                  <a:pos x="54" y="0"/>
                </a:cxn>
                <a:cxn ang="0">
                  <a:pos x="53" y="5"/>
                </a:cxn>
                <a:cxn ang="0">
                  <a:pos x="51" y="15"/>
                </a:cxn>
                <a:cxn ang="0">
                  <a:pos x="49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46" y="22"/>
                </a:cxn>
                <a:cxn ang="0">
                  <a:pos x="37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6" y="87"/>
                </a:cxn>
                <a:cxn ang="0">
                  <a:pos x="25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6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8" y="156"/>
                </a:cxn>
                <a:cxn ang="0">
                  <a:pos x="16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4" h="156">
                  <a:moveTo>
                    <a:pt x="32" y="22"/>
                  </a:moveTo>
                  <a:lnTo>
                    <a:pt x="32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9" y="0"/>
                  </a:lnTo>
                  <a:lnTo>
                    <a:pt x="47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53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6" y="22"/>
                  </a:lnTo>
                  <a:lnTo>
                    <a:pt x="37" y="22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2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5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6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8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8" name="Freeform 28"/>
            <p:cNvSpPr>
              <a:spLocks/>
            </p:cNvSpPr>
            <p:nvPr/>
          </p:nvSpPr>
          <p:spPr bwMode="auto">
            <a:xfrm>
              <a:off x="3806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7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5" y="70"/>
                </a:cxn>
                <a:cxn ang="0">
                  <a:pos x="92" y="42"/>
                </a:cxn>
                <a:cxn ang="0">
                  <a:pos x="92" y="37"/>
                </a:cxn>
                <a:cxn ang="0">
                  <a:pos x="92" y="33"/>
                </a:cxn>
                <a:cxn ang="0">
                  <a:pos x="93" y="30"/>
                </a:cxn>
                <a:cxn ang="0">
                  <a:pos x="90" y="25"/>
                </a:cxn>
                <a:cxn ang="0">
                  <a:pos x="88" y="21"/>
                </a:cxn>
                <a:cxn ang="0">
                  <a:pos x="81" y="19"/>
                </a:cxn>
                <a:cxn ang="0">
                  <a:pos x="76" y="19"/>
                </a:cxn>
                <a:cxn ang="0">
                  <a:pos x="67" y="19"/>
                </a:cxn>
                <a:cxn ang="0">
                  <a:pos x="53" y="25"/>
                </a:cxn>
                <a:cxn ang="0">
                  <a:pos x="46" y="32"/>
                </a:cxn>
                <a:cxn ang="0">
                  <a:pos x="37" y="46"/>
                </a:cxn>
                <a:cxn ang="0">
                  <a:pos x="34" y="60"/>
                </a:cxn>
                <a:cxn ang="0">
                  <a:pos x="25" y="95"/>
                </a:cxn>
                <a:cxn ang="0">
                  <a:pos x="19" y="116"/>
                </a:cxn>
                <a:cxn ang="0">
                  <a:pos x="16" y="116"/>
                </a:cxn>
                <a:cxn ang="0">
                  <a:pos x="0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9" name="Freeform 29"/>
            <p:cNvSpPr>
              <a:spLocks noEditPoints="1"/>
            </p:cNvSpPr>
            <p:nvPr/>
          </p:nvSpPr>
          <p:spPr bwMode="auto">
            <a:xfrm>
              <a:off x="3933" y="3020"/>
              <a:ext cx="105" cy="123"/>
            </a:xfrm>
            <a:custGeom>
              <a:avLst/>
              <a:gdLst/>
              <a:ahLst/>
              <a:cxnLst>
                <a:cxn ang="0">
                  <a:pos x="31" y="51"/>
                </a:cxn>
                <a:cxn ang="0">
                  <a:pos x="84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2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1" y="20"/>
                </a:cxn>
                <a:cxn ang="0">
                  <a:pos x="54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6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6" y="85"/>
                </a:cxn>
                <a:cxn ang="0">
                  <a:pos x="89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7" y="123"/>
                </a:cxn>
                <a:cxn ang="0">
                  <a:pos x="42" y="123"/>
                </a:cxn>
                <a:cxn ang="0">
                  <a:pos x="23" y="120"/>
                </a:cxn>
                <a:cxn ang="0">
                  <a:pos x="12" y="109"/>
                </a:cxn>
                <a:cxn ang="0">
                  <a:pos x="5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5" y="41"/>
                </a:cxn>
                <a:cxn ang="0">
                  <a:pos x="17" y="21"/>
                </a:cxn>
                <a:cxn ang="0">
                  <a:pos x="26" y="13"/>
                </a:cxn>
                <a:cxn ang="0">
                  <a:pos x="56" y="2"/>
                </a:cxn>
                <a:cxn ang="0">
                  <a:pos x="70" y="2"/>
                </a:cxn>
                <a:cxn ang="0">
                  <a:pos x="86" y="9"/>
                </a:cxn>
                <a:cxn ang="0">
                  <a:pos x="95" y="18"/>
                </a:cxn>
                <a:cxn ang="0">
                  <a:pos x="100" y="27"/>
                </a:cxn>
                <a:cxn ang="0">
                  <a:pos x="103" y="46"/>
                </a:cxn>
                <a:cxn ang="0">
                  <a:pos x="103" y="53"/>
                </a:cxn>
                <a:cxn ang="0">
                  <a:pos x="103" y="56"/>
                </a:cxn>
                <a:cxn ang="0">
                  <a:pos x="103" y="60"/>
                </a:cxn>
                <a:cxn ang="0">
                  <a:pos x="103" y="67"/>
                </a:cxn>
                <a:cxn ang="0">
                  <a:pos x="102" y="67"/>
                </a:cxn>
                <a:cxn ang="0">
                  <a:pos x="51" y="67"/>
                </a:cxn>
                <a:cxn ang="0">
                  <a:pos x="21" y="67"/>
                </a:cxn>
                <a:cxn ang="0">
                  <a:pos x="19" y="69"/>
                </a:cxn>
                <a:cxn ang="0">
                  <a:pos x="19" y="72"/>
                </a:cxn>
                <a:cxn ang="0">
                  <a:pos x="19" y="74"/>
                </a:cxn>
                <a:cxn ang="0">
                  <a:pos x="19" y="83"/>
                </a:cxn>
                <a:cxn ang="0">
                  <a:pos x="24" y="97"/>
                </a:cxn>
                <a:cxn ang="0">
                  <a:pos x="30" y="102"/>
                </a:cxn>
                <a:cxn ang="0">
                  <a:pos x="40" y="106"/>
                </a:cxn>
                <a:cxn ang="0">
                  <a:pos x="52" y="106"/>
                </a:cxn>
                <a:cxn ang="0">
                  <a:pos x="67" y="100"/>
                </a:cxn>
                <a:cxn ang="0">
                  <a:pos x="72" y="97"/>
                </a:cxn>
                <a:cxn ang="0">
                  <a:pos x="79" y="85"/>
                </a:cxn>
                <a:cxn ang="0">
                  <a:pos x="82" y="81"/>
                </a:cxn>
                <a:cxn ang="0">
                  <a:pos x="96" y="81"/>
                </a:cxn>
                <a:cxn ang="0">
                  <a:pos x="96" y="85"/>
                </a:cxn>
                <a:cxn ang="0">
                  <a:pos x="96" y="86"/>
                </a:cxn>
                <a:cxn ang="0">
                  <a:pos x="98" y="81"/>
                </a:cxn>
              </a:cxnLst>
              <a:rect l="0" t="0" r="r" b="b"/>
              <a:pathLst>
                <a:path w="105" h="123">
                  <a:moveTo>
                    <a:pt x="23" y="51"/>
                  </a:moveTo>
                  <a:lnTo>
                    <a:pt x="31" y="51"/>
                  </a:lnTo>
                  <a:lnTo>
                    <a:pt x="61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2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5" y="23"/>
                  </a:lnTo>
                  <a:lnTo>
                    <a:pt x="72" y="21"/>
                  </a:lnTo>
                  <a:lnTo>
                    <a:pt x="68" y="20"/>
                  </a:lnTo>
                  <a:lnTo>
                    <a:pt x="61" y="20"/>
                  </a:lnTo>
                  <a:lnTo>
                    <a:pt x="61" y="18"/>
                  </a:lnTo>
                  <a:lnTo>
                    <a:pt x="54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1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98" y="81"/>
                  </a:moveTo>
                  <a:lnTo>
                    <a:pt x="96" y="85"/>
                  </a:lnTo>
                  <a:lnTo>
                    <a:pt x="95" y="92"/>
                  </a:lnTo>
                  <a:lnTo>
                    <a:pt x="89" y="102"/>
                  </a:lnTo>
                  <a:lnTo>
                    <a:pt x="82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1" y="122"/>
                  </a:lnTo>
                  <a:lnTo>
                    <a:pt x="47" y="123"/>
                  </a:lnTo>
                  <a:lnTo>
                    <a:pt x="45" y="123"/>
                  </a:lnTo>
                  <a:lnTo>
                    <a:pt x="42" y="123"/>
                  </a:lnTo>
                  <a:lnTo>
                    <a:pt x="35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1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7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1" y="0"/>
                  </a:lnTo>
                  <a:lnTo>
                    <a:pt x="70" y="2"/>
                  </a:lnTo>
                  <a:lnTo>
                    <a:pt x="75" y="4"/>
                  </a:lnTo>
                  <a:lnTo>
                    <a:pt x="86" y="9"/>
                  </a:lnTo>
                  <a:lnTo>
                    <a:pt x="93" y="14"/>
                  </a:lnTo>
                  <a:lnTo>
                    <a:pt x="95" y="18"/>
                  </a:lnTo>
                  <a:lnTo>
                    <a:pt x="98" y="21"/>
                  </a:lnTo>
                  <a:lnTo>
                    <a:pt x="100" y="27"/>
                  </a:lnTo>
                  <a:lnTo>
                    <a:pt x="102" y="32"/>
                  </a:lnTo>
                  <a:lnTo>
                    <a:pt x="103" y="46"/>
                  </a:lnTo>
                  <a:lnTo>
                    <a:pt x="105" y="48"/>
                  </a:lnTo>
                  <a:lnTo>
                    <a:pt x="103" y="53"/>
                  </a:lnTo>
                  <a:lnTo>
                    <a:pt x="103" y="56"/>
                  </a:lnTo>
                  <a:lnTo>
                    <a:pt x="103" y="56"/>
                  </a:lnTo>
                  <a:lnTo>
                    <a:pt x="103" y="58"/>
                  </a:lnTo>
                  <a:lnTo>
                    <a:pt x="103" y="60"/>
                  </a:lnTo>
                  <a:lnTo>
                    <a:pt x="103" y="64"/>
                  </a:lnTo>
                  <a:lnTo>
                    <a:pt x="103" y="67"/>
                  </a:lnTo>
                  <a:lnTo>
                    <a:pt x="103" y="67"/>
                  </a:lnTo>
                  <a:lnTo>
                    <a:pt x="102" y="67"/>
                  </a:lnTo>
                  <a:lnTo>
                    <a:pt x="89" y="67"/>
                  </a:lnTo>
                  <a:lnTo>
                    <a:pt x="51" y="67"/>
                  </a:lnTo>
                  <a:lnTo>
                    <a:pt x="21" y="67"/>
                  </a:lnTo>
                  <a:lnTo>
                    <a:pt x="21" y="67"/>
                  </a:lnTo>
                  <a:lnTo>
                    <a:pt x="21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4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2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8" y="99"/>
                  </a:lnTo>
                  <a:lnTo>
                    <a:pt x="72" y="97"/>
                  </a:lnTo>
                  <a:lnTo>
                    <a:pt x="75" y="92"/>
                  </a:lnTo>
                  <a:lnTo>
                    <a:pt x="79" y="85"/>
                  </a:lnTo>
                  <a:lnTo>
                    <a:pt x="81" y="81"/>
                  </a:lnTo>
                  <a:lnTo>
                    <a:pt x="82" y="81"/>
                  </a:lnTo>
                  <a:lnTo>
                    <a:pt x="91" y="81"/>
                  </a:lnTo>
                  <a:lnTo>
                    <a:pt x="96" y="81"/>
                  </a:lnTo>
                  <a:lnTo>
                    <a:pt x="98" y="81"/>
                  </a:lnTo>
                  <a:lnTo>
                    <a:pt x="96" y="85"/>
                  </a:lnTo>
                  <a:lnTo>
                    <a:pt x="96" y="88"/>
                  </a:lnTo>
                  <a:lnTo>
                    <a:pt x="96" y="86"/>
                  </a:lnTo>
                  <a:lnTo>
                    <a:pt x="96" y="83"/>
                  </a:lnTo>
                  <a:lnTo>
                    <a:pt x="98" y="81"/>
                  </a:lnTo>
                  <a:lnTo>
                    <a:pt x="98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0" name="Freeform 30"/>
            <p:cNvSpPr>
              <a:spLocks noEditPoints="1"/>
            </p:cNvSpPr>
            <p:nvPr/>
          </p:nvSpPr>
          <p:spPr bwMode="auto">
            <a:xfrm>
              <a:off x="4052" y="3020"/>
              <a:ext cx="108" cy="123"/>
            </a:xfrm>
            <a:custGeom>
              <a:avLst/>
              <a:gdLst/>
              <a:ahLst/>
              <a:cxnLst>
                <a:cxn ang="0">
                  <a:pos x="32" y="51"/>
                </a:cxn>
                <a:cxn ang="0">
                  <a:pos x="85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3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2" y="20"/>
                </a:cxn>
                <a:cxn ang="0">
                  <a:pos x="53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7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9" y="85"/>
                </a:cxn>
                <a:cxn ang="0">
                  <a:pos x="90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8" y="123"/>
                </a:cxn>
                <a:cxn ang="0">
                  <a:pos x="41" y="123"/>
                </a:cxn>
                <a:cxn ang="0">
                  <a:pos x="21" y="120"/>
                </a:cxn>
                <a:cxn ang="0">
                  <a:pos x="11" y="109"/>
                </a:cxn>
                <a:cxn ang="0">
                  <a:pos x="6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6" y="41"/>
                </a:cxn>
                <a:cxn ang="0">
                  <a:pos x="18" y="21"/>
                </a:cxn>
                <a:cxn ang="0">
                  <a:pos x="27" y="13"/>
                </a:cxn>
                <a:cxn ang="0">
                  <a:pos x="57" y="2"/>
                </a:cxn>
                <a:cxn ang="0">
                  <a:pos x="71" y="2"/>
                </a:cxn>
                <a:cxn ang="0">
                  <a:pos x="88" y="9"/>
                </a:cxn>
                <a:cxn ang="0">
                  <a:pos x="99" y="21"/>
                </a:cxn>
                <a:cxn ang="0">
                  <a:pos x="106" y="39"/>
                </a:cxn>
                <a:cxn ang="0">
                  <a:pos x="106" y="49"/>
                </a:cxn>
                <a:cxn ang="0">
                  <a:pos x="106" y="53"/>
                </a:cxn>
                <a:cxn ang="0">
                  <a:pos x="106" y="56"/>
                </a:cxn>
                <a:cxn ang="0">
                  <a:pos x="104" y="67"/>
                </a:cxn>
                <a:cxn ang="0">
                  <a:pos x="102" y="67"/>
                </a:cxn>
                <a:cxn ang="0">
                  <a:pos x="51" y="67"/>
                </a:cxn>
                <a:cxn ang="0">
                  <a:pos x="20" y="67"/>
                </a:cxn>
                <a:cxn ang="0">
                  <a:pos x="20" y="69"/>
                </a:cxn>
                <a:cxn ang="0">
                  <a:pos x="20" y="72"/>
                </a:cxn>
                <a:cxn ang="0">
                  <a:pos x="20" y="74"/>
                </a:cxn>
                <a:cxn ang="0">
                  <a:pos x="20" y="83"/>
                </a:cxn>
                <a:cxn ang="0">
                  <a:pos x="25" y="97"/>
                </a:cxn>
                <a:cxn ang="0">
                  <a:pos x="30" y="102"/>
                </a:cxn>
                <a:cxn ang="0">
                  <a:pos x="41" y="106"/>
                </a:cxn>
                <a:cxn ang="0">
                  <a:pos x="53" y="106"/>
                </a:cxn>
                <a:cxn ang="0">
                  <a:pos x="67" y="100"/>
                </a:cxn>
                <a:cxn ang="0">
                  <a:pos x="72" y="97"/>
                </a:cxn>
                <a:cxn ang="0">
                  <a:pos x="78" y="88"/>
                </a:cxn>
                <a:cxn ang="0">
                  <a:pos x="83" y="81"/>
                </a:cxn>
                <a:cxn ang="0">
                  <a:pos x="99" y="81"/>
                </a:cxn>
                <a:cxn ang="0">
                  <a:pos x="99" y="85"/>
                </a:cxn>
                <a:cxn ang="0">
                  <a:pos x="99" y="86"/>
                </a:cxn>
                <a:cxn ang="0">
                  <a:pos x="101" y="81"/>
                </a:cxn>
              </a:cxnLst>
              <a:rect l="0" t="0" r="r" b="b"/>
              <a:pathLst>
                <a:path w="108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5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5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0" y="18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7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101" y="81"/>
                  </a:moveTo>
                  <a:lnTo>
                    <a:pt x="99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8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1" y="123"/>
                  </a:lnTo>
                  <a:lnTo>
                    <a:pt x="34" y="123"/>
                  </a:lnTo>
                  <a:lnTo>
                    <a:pt x="21" y="120"/>
                  </a:lnTo>
                  <a:lnTo>
                    <a:pt x="13" y="113"/>
                  </a:lnTo>
                  <a:lnTo>
                    <a:pt x="11" y="109"/>
                  </a:lnTo>
                  <a:lnTo>
                    <a:pt x="9" y="107"/>
                  </a:lnTo>
                  <a:lnTo>
                    <a:pt x="6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6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20" y="20"/>
                  </a:lnTo>
                  <a:lnTo>
                    <a:pt x="27" y="13"/>
                  </a:lnTo>
                  <a:lnTo>
                    <a:pt x="41" y="5"/>
                  </a:lnTo>
                  <a:lnTo>
                    <a:pt x="57" y="2"/>
                  </a:lnTo>
                  <a:lnTo>
                    <a:pt x="62" y="0"/>
                  </a:lnTo>
                  <a:lnTo>
                    <a:pt x="71" y="2"/>
                  </a:lnTo>
                  <a:lnTo>
                    <a:pt x="78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9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8" y="48"/>
                  </a:lnTo>
                  <a:lnTo>
                    <a:pt x="106" y="49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20" y="67"/>
                  </a:lnTo>
                  <a:lnTo>
                    <a:pt x="20" y="67"/>
                  </a:lnTo>
                  <a:lnTo>
                    <a:pt x="20" y="67"/>
                  </a:lnTo>
                  <a:lnTo>
                    <a:pt x="20" y="69"/>
                  </a:lnTo>
                  <a:lnTo>
                    <a:pt x="20" y="71"/>
                  </a:lnTo>
                  <a:lnTo>
                    <a:pt x="20" y="72"/>
                  </a:lnTo>
                  <a:lnTo>
                    <a:pt x="20" y="74"/>
                  </a:lnTo>
                  <a:lnTo>
                    <a:pt x="20" y="74"/>
                  </a:lnTo>
                  <a:lnTo>
                    <a:pt x="20" y="78"/>
                  </a:lnTo>
                  <a:lnTo>
                    <a:pt x="20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7" y="99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6"/>
                  </a:lnTo>
                  <a:lnTo>
                    <a:pt x="50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8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2" y="81"/>
                  </a:lnTo>
                  <a:lnTo>
                    <a:pt x="99" y="81"/>
                  </a:lnTo>
                  <a:lnTo>
                    <a:pt x="101" y="81"/>
                  </a:lnTo>
                  <a:lnTo>
                    <a:pt x="99" y="85"/>
                  </a:lnTo>
                  <a:lnTo>
                    <a:pt x="99" y="88"/>
                  </a:lnTo>
                  <a:lnTo>
                    <a:pt x="99" y="86"/>
                  </a:lnTo>
                  <a:lnTo>
                    <a:pt x="99" y="83"/>
                  </a:lnTo>
                  <a:lnTo>
                    <a:pt x="101" y="81"/>
                  </a:lnTo>
                  <a:lnTo>
                    <a:pt x="101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1" name="Freeform 31"/>
            <p:cNvSpPr>
              <a:spLocks/>
            </p:cNvSpPr>
            <p:nvPr/>
          </p:nvSpPr>
          <p:spPr bwMode="auto">
            <a:xfrm>
              <a:off x="4168" y="3022"/>
              <a:ext cx="79" cy="116"/>
            </a:xfrm>
            <a:custGeom>
              <a:avLst/>
              <a:gdLst/>
              <a:ahLst/>
              <a:cxnLst>
                <a:cxn ang="0">
                  <a:pos x="0" y="116"/>
                </a:cxn>
                <a:cxn ang="0">
                  <a:pos x="0" y="114"/>
                </a:cxn>
                <a:cxn ang="0">
                  <a:pos x="4" y="98"/>
                </a:cxn>
                <a:cxn ang="0">
                  <a:pos x="14" y="47"/>
                </a:cxn>
                <a:cxn ang="0">
                  <a:pos x="23" y="7"/>
                </a:cxn>
                <a:cxn ang="0">
                  <a:pos x="25" y="3"/>
                </a:cxn>
                <a:cxn ang="0">
                  <a:pos x="27" y="3"/>
                </a:cxn>
                <a:cxn ang="0">
                  <a:pos x="35" y="3"/>
                </a:cxn>
                <a:cxn ang="0">
                  <a:pos x="43" y="3"/>
                </a:cxn>
                <a:cxn ang="0">
                  <a:pos x="44" y="3"/>
                </a:cxn>
                <a:cxn ang="0">
                  <a:pos x="43" y="7"/>
                </a:cxn>
                <a:cxn ang="0">
                  <a:pos x="41" y="18"/>
                </a:cxn>
                <a:cxn ang="0">
                  <a:pos x="39" y="25"/>
                </a:cxn>
                <a:cxn ang="0">
                  <a:pos x="39" y="25"/>
                </a:cxn>
                <a:cxn ang="0">
                  <a:pos x="43" y="19"/>
                </a:cxn>
                <a:cxn ang="0">
                  <a:pos x="50" y="12"/>
                </a:cxn>
                <a:cxn ang="0">
                  <a:pos x="55" y="7"/>
                </a:cxn>
                <a:cxn ang="0">
                  <a:pos x="57" y="5"/>
                </a:cxn>
                <a:cxn ang="0">
                  <a:pos x="58" y="3"/>
                </a:cxn>
                <a:cxn ang="0">
                  <a:pos x="65" y="2"/>
                </a:cxn>
                <a:cxn ang="0">
                  <a:pos x="71" y="0"/>
                </a:cxn>
                <a:cxn ang="0">
                  <a:pos x="72" y="0"/>
                </a:cxn>
                <a:cxn ang="0">
                  <a:pos x="74" y="0"/>
                </a:cxn>
                <a:cxn ang="0">
                  <a:pos x="76" y="0"/>
                </a:cxn>
                <a:cxn ang="0">
                  <a:pos x="78" y="0"/>
                </a:cxn>
                <a:cxn ang="0">
                  <a:pos x="79" y="0"/>
                </a:cxn>
                <a:cxn ang="0">
                  <a:pos x="78" y="5"/>
                </a:cxn>
                <a:cxn ang="0">
                  <a:pos x="76" y="16"/>
                </a:cxn>
                <a:cxn ang="0">
                  <a:pos x="74" y="23"/>
                </a:cxn>
                <a:cxn ang="0">
                  <a:pos x="74" y="23"/>
                </a:cxn>
                <a:cxn ang="0">
                  <a:pos x="74" y="23"/>
                </a:cxn>
                <a:cxn ang="0">
                  <a:pos x="72" y="23"/>
                </a:cxn>
                <a:cxn ang="0">
                  <a:pos x="71" y="23"/>
                </a:cxn>
                <a:cxn ang="0">
                  <a:pos x="69" y="23"/>
                </a:cxn>
                <a:cxn ang="0">
                  <a:pos x="69" y="21"/>
                </a:cxn>
                <a:cxn ang="0">
                  <a:pos x="62" y="23"/>
                </a:cxn>
                <a:cxn ang="0">
                  <a:pos x="57" y="25"/>
                </a:cxn>
                <a:cxn ang="0">
                  <a:pos x="50" y="28"/>
                </a:cxn>
                <a:cxn ang="0">
                  <a:pos x="46" y="32"/>
                </a:cxn>
                <a:cxn ang="0">
                  <a:pos x="44" y="35"/>
                </a:cxn>
                <a:cxn ang="0">
                  <a:pos x="41" y="39"/>
                </a:cxn>
                <a:cxn ang="0">
                  <a:pos x="35" y="47"/>
                </a:cxn>
                <a:cxn ang="0">
                  <a:pos x="32" y="60"/>
                </a:cxn>
                <a:cxn ang="0">
                  <a:pos x="32" y="62"/>
                </a:cxn>
                <a:cxn ang="0">
                  <a:pos x="28" y="70"/>
                </a:cxn>
                <a:cxn ang="0">
                  <a:pos x="23" y="97"/>
                </a:cxn>
                <a:cxn ang="0">
                  <a:pos x="18" y="116"/>
                </a:cxn>
                <a:cxn ang="0">
                  <a:pos x="18" y="116"/>
                </a:cxn>
                <a:cxn ang="0">
                  <a:pos x="16" y="116"/>
                </a:cxn>
                <a:cxn ang="0">
                  <a:pos x="14" y="116"/>
                </a:cxn>
                <a:cxn ang="0">
                  <a:pos x="6" y="116"/>
                </a:cxn>
                <a:cxn ang="0">
                  <a:pos x="0" y="116"/>
                </a:cxn>
                <a:cxn ang="0">
                  <a:pos x="0" y="116"/>
                </a:cxn>
                <a:cxn ang="0">
                  <a:pos x="0" y="116"/>
                </a:cxn>
              </a:cxnLst>
              <a:rect l="0" t="0" r="r" b="b"/>
              <a:pathLst>
                <a:path w="79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4" y="47"/>
                  </a:lnTo>
                  <a:lnTo>
                    <a:pt x="23" y="7"/>
                  </a:lnTo>
                  <a:lnTo>
                    <a:pt x="25" y="3"/>
                  </a:lnTo>
                  <a:lnTo>
                    <a:pt x="27" y="3"/>
                  </a:lnTo>
                  <a:lnTo>
                    <a:pt x="35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8"/>
                  </a:lnTo>
                  <a:lnTo>
                    <a:pt x="39" y="25"/>
                  </a:lnTo>
                  <a:lnTo>
                    <a:pt x="39" y="25"/>
                  </a:lnTo>
                  <a:lnTo>
                    <a:pt x="43" y="19"/>
                  </a:lnTo>
                  <a:lnTo>
                    <a:pt x="50" y="12"/>
                  </a:lnTo>
                  <a:lnTo>
                    <a:pt x="55" y="7"/>
                  </a:lnTo>
                  <a:lnTo>
                    <a:pt x="57" y="5"/>
                  </a:lnTo>
                  <a:lnTo>
                    <a:pt x="58" y="3"/>
                  </a:lnTo>
                  <a:lnTo>
                    <a:pt x="65" y="2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4" y="0"/>
                  </a:lnTo>
                  <a:lnTo>
                    <a:pt x="76" y="0"/>
                  </a:lnTo>
                  <a:lnTo>
                    <a:pt x="78" y="0"/>
                  </a:lnTo>
                  <a:lnTo>
                    <a:pt x="79" y="0"/>
                  </a:lnTo>
                  <a:lnTo>
                    <a:pt x="78" y="5"/>
                  </a:lnTo>
                  <a:lnTo>
                    <a:pt x="76" y="16"/>
                  </a:lnTo>
                  <a:lnTo>
                    <a:pt x="74" y="23"/>
                  </a:lnTo>
                  <a:lnTo>
                    <a:pt x="74" y="23"/>
                  </a:lnTo>
                  <a:lnTo>
                    <a:pt x="74" y="23"/>
                  </a:lnTo>
                  <a:lnTo>
                    <a:pt x="72" y="23"/>
                  </a:lnTo>
                  <a:lnTo>
                    <a:pt x="71" y="23"/>
                  </a:lnTo>
                  <a:lnTo>
                    <a:pt x="69" y="23"/>
                  </a:lnTo>
                  <a:lnTo>
                    <a:pt x="69" y="21"/>
                  </a:lnTo>
                  <a:lnTo>
                    <a:pt x="62" y="23"/>
                  </a:lnTo>
                  <a:lnTo>
                    <a:pt x="57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4" y="35"/>
                  </a:lnTo>
                  <a:lnTo>
                    <a:pt x="41" y="39"/>
                  </a:lnTo>
                  <a:lnTo>
                    <a:pt x="35" y="47"/>
                  </a:lnTo>
                  <a:lnTo>
                    <a:pt x="32" y="60"/>
                  </a:lnTo>
                  <a:lnTo>
                    <a:pt x="32" y="62"/>
                  </a:lnTo>
                  <a:lnTo>
                    <a:pt x="28" y="70"/>
                  </a:lnTo>
                  <a:lnTo>
                    <a:pt x="23" y="97"/>
                  </a:lnTo>
                  <a:lnTo>
                    <a:pt x="18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14" y="116"/>
                  </a:lnTo>
                  <a:lnTo>
                    <a:pt x="6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2" name="Freeform 32"/>
            <p:cNvSpPr>
              <a:spLocks/>
            </p:cNvSpPr>
            <p:nvPr/>
          </p:nvSpPr>
          <p:spPr bwMode="auto">
            <a:xfrm>
              <a:off x="4239" y="3022"/>
              <a:ext cx="98" cy="121"/>
            </a:xfrm>
            <a:custGeom>
              <a:avLst/>
              <a:gdLst/>
              <a:ahLst/>
              <a:cxnLst>
                <a:cxn ang="0">
                  <a:pos x="1" y="77"/>
                </a:cxn>
                <a:cxn ang="0">
                  <a:pos x="15" y="77"/>
                </a:cxn>
                <a:cxn ang="0">
                  <a:pos x="17" y="79"/>
                </a:cxn>
                <a:cxn ang="0">
                  <a:pos x="17" y="81"/>
                </a:cxn>
                <a:cxn ang="0">
                  <a:pos x="17" y="84"/>
                </a:cxn>
                <a:cxn ang="0">
                  <a:pos x="19" y="93"/>
                </a:cxn>
                <a:cxn ang="0">
                  <a:pos x="24" y="98"/>
                </a:cxn>
                <a:cxn ang="0">
                  <a:pos x="31" y="104"/>
                </a:cxn>
                <a:cxn ang="0">
                  <a:pos x="47" y="105"/>
                </a:cxn>
                <a:cxn ang="0">
                  <a:pos x="58" y="104"/>
                </a:cxn>
                <a:cxn ang="0">
                  <a:pos x="65" y="100"/>
                </a:cxn>
                <a:cxn ang="0">
                  <a:pos x="68" y="95"/>
                </a:cxn>
                <a:cxn ang="0">
                  <a:pos x="70" y="88"/>
                </a:cxn>
                <a:cxn ang="0">
                  <a:pos x="68" y="81"/>
                </a:cxn>
                <a:cxn ang="0">
                  <a:pos x="66" y="77"/>
                </a:cxn>
                <a:cxn ang="0">
                  <a:pos x="59" y="74"/>
                </a:cxn>
                <a:cxn ang="0">
                  <a:pos x="51" y="69"/>
                </a:cxn>
                <a:cxn ang="0">
                  <a:pos x="45" y="65"/>
                </a:cxn>
                <a:cxn ang="0">
                  <a:pos x="31" y="60"/>
                </a:cxn>
                <a:cxn ang="0">
                  <a:pos x="15" y="44"/>
                </a:cxn>
                <a:cxn ang="0">
                  <a:pos x="14" y="33"/>
                </a:cxn>
                <a:cxn ang="0">
                  <a:pos x="14" y="26"/>
                </a:cxn>
                <a:cxn ang="0">
                  <a:pos x="24" y="11"/>
                </a:cxn>
                <a:cxn ang="0">
                  <a:pos x="31" y="5"/>
                </a:cxn>
                <a:cxn ang="0">
                  <a:pos x="47" y="2"/>
                </a:cxn>
                <a:cxn ang="0">
                  <a:pos x="66" y="2"/>
                </a:cxn>
                <a:cxn ang="0">
                  <a:pos x="84" y="9"/>
                </a:cxn>
                <a:cxn ang="0">
                  <a:pos x="91" y="16"/>
                </a:cxn>
                <a:cxn ang="0">
                  <a:pos x="96" y="30"/>
                </a:cxn>
                <a:cxn ang="0">
                  <a:pos x="98" y="39"/>
                </a:cxn>
                <a:cxn ang="0">
                  <a:pos x="96" y="39"/>
                </a:cxn>
                <a:cxn ang="0">
                  <a:pos x="86" y="39"/>
                </a:cxn>
                <a:cxn ang="0">
                  <a:pos x="81" y="39"/>
                </a:cxn>
                <a:cxn ang="0">
                  <a:pos x="77" y="28"/>
                </a:cxn>
                <a:cxn ang="0">
                  <a:pos x="75" y="21"/>
                </a:cxn>
                <a:cxn ang="0">
                  <a:pos x="65" y="18"/>
                </a:cxn>
                <a:cxn ang="0">
                  <a:pos x="56" y="16"/>
                </a:cxn>
                <a:cxn ang="0">
                  <a:pos x="45" y="18"/>
                </a:cxn>
                <a:cxn ang="0">
                  <a:pos x="40" y="19"/>
                </a:cxn>
                <a:cxn ang="0">
                  <a:pos x="37" y="23"/>
                </a:cxn>
                <a:cxn ang="0">
                  <a:pos x="33" y="30"/>
                </a:cxn>
                <a:cxn ang="0">
                  <a:pos x="33" y="32"/>
                </a:cxn>
                <a:cxn ang="0">
                  <a:pos x="37" y="39"/>
                </a:cxn>
                <a:cxn ang="0">
                  <a:pos x="44" y="44"/>
                </a:cxn>
                <a:cxn ang="0">
                  <a:pos x="52" y="47"/>
                </a:cxn>
                <a:cxn ang="0">
                  <a:pos x="52" y="49"/>
                </a:cxn>
                <a:cxn ang="0">
                  <a:pos x="63" y="54"/>
                </a:cxn>
                <a:cxn ang="0">
                  <a:pos x="82" y="67"/>
                </a:cxn>
                <a:cxn ang="0">
                  <a:pos x="86" y="72"/>
                </a:cxn>
                <a:cxn ang="0">
                  <a:pos x="88" y="84"/>
                </a:cxn>
                <a:cxn ang="0">
                  <a:pos x="88" y="93"/>
                </a:cxn>
                <a:cxn ang="0">
                  <a:pos x="82" y="105"/>
                </a:cxn>
                <a:cxn ang="0">
                  <a:pos x="73" y="113"/>
                </a:cxn>
                <a:cxn ang="0">
                  <a:pos x="59" y="120"/>
                </a:cxn>
                <a:cxn ang="0">
                  <a:pos x="44" y="121"/>
                </a:cxn>
                <a:cxn ang="0">
                  <a:pos x="33" y="121"/>
                </a:cxn>
                <a:cxn ang="0">
                  <a:pos x="12" y="113"/>
                </a:cxn>
                <a:cxn ang="0">
                  <a:pos x="8" y="109"/>
                </a:cxn>
                <a:cxn ang="0">
                  <a:pos x="1" y="97"/>
                </a:cxn>
                <a:cxn ang="0">
                  <a:pos x="0" y="81"/>
                </a:cxn>
                <a:cxn ang="0">
                  <a:pos x="0" y="77"/>
                </a:cxn>
              </a:cxnLst>
              <a:rect l="0" t="0" r="r" b="b"/>
              <a:pathLst>
                <a:path w="98" h="121">
                  <a:moveTo>
                    <a:pt x="0" y="77"/>
                  </a:moveTo>
                  <a:lnTo>
                    <a:pt x="1" y="77"/>
                  </a:lnTo>
                  <a:lnTo>
                    <a:pt x="10" y="77"/>
                  </a:lnTo>
                  <a:lnTo>
                    <a:pt x="15" y="77"/>
                  </a:lnTo>
                  <a:lnTo>
                    <a:pt x="17" y="77"/>
                  </a:lnTo>
                  <a:lnTo>
                    <a:pt x="17" y="79"/>
                  </a:lnTo>
                  <a:lnTo>
                    <a:pt x="17" y="79"/>
                  </a:lnTo>
                  <a:lnTo>
                    <a:pt x="17" y="81"/>
                  </a:lnTo>
                  <a:lnTo>
                    <a:pt x="17" y="81"/>
                  </a:lnTo>
                  <a:lnTo>
                    <a:pt x="17" y="84"/>
                  </a:lnTo>
                  <a:lnTo>
                    <a:pt x="17" y="88"/>
                  </a:lnTo>
                  <a:lnTo>
                    <a:pt x="19" y="93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1" y="104"/>
                  </a:lnTo>
                  <a:lnTo>
                    <a:pt x="38" y="105"/>
                  </a:lnTo>
                  <a:lnTo>
                    <a:pt x="47" y="105"/>
                  </a:lnTo>
                  <a:lnTo>
                    <a:pt x="51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6" y="98"/>
                  </a:lnTo>
                  <a:lnTo>
                    <a:pt x="68" y="95"/>
                  </a:lnTo>
                  <a:lnTo>
                    <a:pt x="68" y="90"/>
                  </a:lnTo>
                  <a:lnTo>
                    <a:pt x="70" y="88"/>
                  </a:lnTo>
                  <a:lnTo>
                    <a:pt x="68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6" y="77"/>
                  </a:lnTo>
                  <a:lnTo>
                    <a:pt x="63" y="76"/>
                  </a:lnTo>
                  <a:lnTo>
                    <a:pt x="59" y="74"/>
                  </a:lnTo>
                  <a:lnTo>
                    <a:pt x="52" y="70"/>
                  </a:lnTo>
                  <a:lnTo>
                    <a:pt x="51" y="69"/>
                  </a:lnTo>
                  <a:lnTo>
                    <a:pt x="45" y="67"/>
                  </a:lnTo>
                  <a:lnTo>
                    <a:pt x="45" y="65"/>
                  </a:lnTo>
                  <a:lnTo>
                    <a:pt x="40" y="63"/>
                  </a:lnTo>
                  <a:lnTo>
                    <a:pt x="31" y="60"/>
                  </a:lnTo>
                  <a:lnTo>
                    <a:pt x="19" y="49"/>
                  </a:lnTo>
                  <a:lnTo>
                    <a:pt x="15" y="44"/>
                  </a:lnTo>
                  <a:lnTo>
                    <a:pt x="14" y="37"/>
                  </a:lnTo>
                  <a:lnTo>
                    <a:pt x="14" y="33"/>
                  </a:lnTo>
                  <a:lnTo>
                    <a:pt x="14" y="32"/>
                  </a:lnTo>
                  <a:lnTo>
                    <a:pt x="14" y="26"/>
                  </a:lnTo>
                  <a:lnTo>
                    <a:pt x="17" y="18"/>
                  </a:lnTo>
                  <a:lnTo>
                    <a:pt x="24" y="11"/>
                  </a:lnTo>
                  <a:lnTo>
                    <a:pt x="26" y="9"/>
                  </a:lnTo>
                  <a:lnTo>
                    <a:pt x="31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6" y="2"/>
                  </a:lnTo>
                  <a:lnTo>
                    <a:pt x="77" y="3"/>
                  </a:lnTo>
                  <a:lnTo>
                    <a:pt x="84" y="9"/>
                  </a:lnTo>
                  <a:lnTo>
                    <a:pt x="88" y="9"/>
                  </a:lnTo>
                  <a:lnTo>
                    <a:pt x="91" y="16"/>
                  </a:lnTo>
                  <a:lnTo>
                    <a:pt x="93" y="19"/>
                  </a:lnTo>
                  <a:lnTo>
                    <a:pt x="96" y="30"/>
                  </a:lnTo>
                  <a:lnTo>
                    <a:pt x="98" y="37"/>
                  </a:lnTo>
                  <a:lnTo>
                    <a:pt x="98" y="39"/>
                  </a:lnTo>
                  <a:lnTo>
                    <a:pt x="98" y="39"/>
                  </a:lnTo>
                  <a:lnTo>
                    <a:pt x="96" y="39"/>
                  </a:lnTo>
                  <a:lnTo>
                    <a:pt x="95" y="39"/>
                  </a:lnTo>
                  <a:lnTo>
                    <a:pt x="86" y="39"/>
                  </a:lnTo>
                  <a:lnTo>
                    <a:pt x="81" y="39"/>
                  </a:lnTo>
                  <a:lnTo>
                    <a:pt x="81" y="39"/>
                  </a:lnTo>
                  <a:lnTo>
                    <a:pt x="81" y="39"/>
                  </a:lnTo>
                  <a:lnTo>
                    <a:pt x="77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0" y="19"/>
                  </a:lnTo>
                  <a:lnTo>
                    <a:pt x="65" y="18"/>
                  </a:lnTo>
                  <a:lnTo>
                    <a:pt x="58" y="18"/>
                  </a:lnTo>
                  <a:lnTo>
                    <a:pt x="56" y="16"/>
                  </a:lnTo>
                  <a:lnTo>
                    <a:pt x="51" y="18"/>
                  </a:lnTo>
                  <a:lnTo>
                    <a:pt x="45" y="18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38" y="21"/>
                  </a:lnTo>
                  <a:lnTo>
                    <a:pt x="37" y="23"/>
                  </a:lnTo>
                  <a:lnTo>
                    <a:pt x="33" y="26"/>
                  </a:lnTo>
                  <a:lnTo>
                    <a:pt x="33" y="30"/>
                  </a:lnTo>
                  <a:lnTo>
                    <a:pt x="33" y="30"/>
                  </a:lnTo>
                  <a:lnTo>
                    <a:pt x="33" y="32"/>
                  </a:lnTo>
                  <a:lnTo>
                    <a:pt x="33" y="35"/>
                  </a:lnTo>
                  <a:lnTo>
                    <a:pt x="37" y="39"/>
                  </a:lnTo>
                  <a:lnTo>
                    <a:pt x="38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2" y="47"/>
                  </a:lnTo>
                  <a:lnTo>
                    <a:pt x="52" y="49"/>
                  </a:lnTo>
                  <a:lnTo>
                    <a:pt x="52" y="49"/>
                  </a:lnTo>
                  <a:lnTo>
                    <a:pt x="56" y="51"/>
                  </a:lnTo>
                  <a:lnTo>
                    <a:pt x="63" y="54"/>
                  </a:lnTo>
                  <a:lnTo>
                    <a:pt x="75" y="62"/>
                  </a:lnTo>
                  <a:lnTo>
                    <a:pt x="82" y="67"/>
                  </a:lnTo>
                  <a:lnTo>
                    <a:pt x="84" y="67"/>
                  </a:lnTo>
                  <a:lnTo>
                    <a:pt x="86" y="72"/>
                  </a:lnTo>
                  <a:lnTo>
                    <a:pt x="88" y="77"/>
                  </a:lnTo>
                  <a:lnTo>
                    <a:pt x="88" y="84"/>
                  </a:lnTo>
                  <a:lnTo>
                    <a:pt x="89" y="84"/>
                  </a:lnTo>
                  <a:lnTo>
                    <a:pt x="88" y="93"/>
                  </a:lnTo>
                  <a:lnTo>
                    <a:pt x="86" y="97"/>
                  </a:lnTo>
                  <a:lnTo>
                    <a:pt x="82" y="105"/>
                  </a:lnTo>
                  <a:lnTo>
                    <a:pt x="77" y="111"/>
                  </a:lnTo>
                  <a:lnTo>
                    <a:pt x="73" y="113"/>
                  </a:lnTo>
                  <a:lnTo>
                    <a:pt x="70" y="116"/>
                  </a:lnTo>
                  <a:lnTo>
                    <a:pt x="59" y="120"/>
                  </a:lnTo>
                  <a:lnTo>
                    <a:pt x="45" y="121"/>
                  </a:lnTo>
                  <a:lnTo>
                    <a:pt x="44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1" y="118"/>
                  </a:lnTo>
                  <a:lnTo>
                    <a:pt x="12" y="113"/>
                  </a:lnTo>
                  <a:lnTo>
                    <a:pt x="10" y="111"/>
                  </a:lnTo>
                  <a:lnTo>
                    <a:pt x="8" y="109"/>
                  </a:lnTo>
                  <a:lnTo>
                    <a:pt x="5" y="105"/>
                  </a:lnTo>
                  <a:lnTo>
                    <a:pt x="1" y="97"/>
                  </a:lnTo>
                  <a:lnTo>
                    <a:pt x="0" y="84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3" name="Freeform 33"/>
            <p:cNvSpPr>
              <a:spLocks noEditPoints="1"/>
            </p:cNvSpPr>
            <p:nvPr/>
          </p:nvSpPr>
          <p:spPr bwMode="auto">
            <a:xfrm>
              <a:off x="4406" y="3022"/>
              <a:ext cx="103" cy="120"/>
            </a:xfrm>
            <a:custGeom>
              <a:avLst/>
              <a:gdLst/>
              <a:ahLst/>
              <a:cxnLst>
                <a:cxn ang="0">
                  <a:pos x="65" y="63"/>
                </a:cxn>
                <a:cxn ang="0">
                  <a:pos x="51" y="65"/>
                </a:cxn>
                <a:cxn ang="0">
                  <a:pos x="37" y="65"/>
                </a:cxn>
                <a:cxn ang="0">
                  <a:pos x="26" y="69"/>
                </a:cxn>
                <a:cxn ang="0">
                  <a:pos x="23" y="74"/>
                </a:cxn>
                <a:cxn ang="0">
                  <a:pos x="19" y="86"/>
                </a:cxn>
                <a:cxn ang="0">
                  <a:pos x="19" y="91"/>
                </a:cxn>
                <a:cxn ang="0">
                  <a:pos x="24" y="98"/>
                </a:cxn>
                <a:cxn ang="0">
                  <a:pos x="38" y="104"/>
                </a:cxn>
                <a:cxn ang="0">
                  <a:pos x="54" y="100"/>
                </a:cxn>
                <a:cxn ang="0">
                  <a:pos x="68" y="88"/>
                </a:cxn>
                <a:cxn ang="0">
                  <a:pos x="77" y="60"/>
                </a:cxn>
                <a:cxn ang="0">
                  <a:pos x="77" y="60"/>
                </a:cxn>
                <a:cxn ang="0">
                  <a:pos x="68" y="105"/>
                </a:cxn>
                <a:cxn ang="0">
                  <a:pos x="54" y="116"/>
                </a:cxn>
                <a:cxn ang="0">
                  <a:pos x="49" y="120"/>
                </a:cxn>
                <a:cxn ang="0">
                  <a:pos x="35" y="120"/>
                </a:cxn>
                <a:cxn ang="0">
                  <a:pos x="15" y="118"/>
                </a:cxn>
                <a:cxn ang="0">
                  <a:pos x="3" y="107"/>
                </a:cxn>
                <a:cxn ang="0">
                  <a:pos x="0" y="86"/>
                </a:cxn>
                <a:cxn ang="0">
                  <a:pos x="3" y="69"/>
                </a:cxn>
                <a:cxn ang="0">
                  <a:pos x="17" y="54"/>
                </a:cxn>
                <a:cxn ang="0">
                  <a:pos x="51" y="47"/>
                </a:cxn>
                <a:cxn ang="0">
                  <a:pos x="65" y="46"/>
                </a:cxn>
                <a:cxn ang="0">
                  <a:pos x="82" y="33"/>
                </a:cxn>
                <a:cxn ang="0">
                  <a:pos x="81" y="25"/>
                </a:cxn>
                <a:cxn ang="0">
                  <a:pos x="70" y="18"/>
                </a:cxn>
                <a:cxn ang="0">
                  <a:pos x="54" y="18"/>
                </a:cxn>
                <a:cxn ang="0">
                  <a:pos x="40" y="21"/>
                </a:cxn>
                <a:cxn ang="0">
                  <a:pos x="35" y="26"/>
                </a:cxn>
                <a:cxn ang="0">
                  <a:pos x="30" y="35"/>
                </a:cxn>
                <a:cxn ang="0">
                  <a:pos x="12" y="35"/>
                </a:cxn>
                <a:cxn ang="0">
                  <a:pos x="14" y="28"/>
                </a:cxn>
                <a:cxn ang="0">
                  <a:pos x="28" y="9"/>
                </a:cxn>
                <a:cxn ang="0">
                  <a:pos x="59" y="2"/>
                </a:cxn>
                <a:cxn ang="0">
                  <a:pos x="82" y="3"/>
                </a:cxn>
                <a:cxn ang="0">
                  <a:pos x="96" y="12"/>
                </a:cxn>
                <a:cxn ang="0">
                  <a:pos x="103" y="26"/>
                </a:cxn>
                <a:cxn ang="0">
                  <a:pos x="103" y="30"/>
                </a:cxn>
                <a:cxn ang="0">
                  <a:pos x="102" y="39"/>
                </a:cxn>
                <a:cxn ang="0">
                  <a:pos x="93" y="70"/>
                </a:cxn>
                <a:cxn ang="0">
                  <a:pos x="89" y="90"/>
                </a:cxn>
                <a:cxn ang="0">
                  <a:pos x="89" y="93"/>
                </a:cxn>
                <a:cxn ang="0">
                  <a:pos x="89" y="98"/>
                </a:cxn>
                <a:cxn ang="0">
                  <a:pos x="89" y="102"/>
                </a:cxn>
                <a:cxn ang="0">
                  <a:pos x="95" y="104"/>
                </a:cxn>
                <a:cxn ang="0">
                  <a:pos x="98" y="104"/>
                </a:cxn>
                <a:cxn ang="0">
                  <a:pos x="100" y="107"/>
                </a:cxn>
                <a:cxn ang="0">
                  <a:pos x="98" y="116"/>
                </a:cxn>
                <a:cxn ang="0">
                  <a:pos x="93" y="118"/>
                </a:cxn>
                <a:cxn ang="0">
                  <a:pos x="86" y="118"/>
                </a:cxn>
                <a:cxn ang="0">
                  <a:pos x="81" y="118"/>
                </a:cxn>
                <a:cxn ang="0">
                  <a:pos x="75" y="114"/>
                </a:cxn>
                <a:cxn ang="0">
                  <a:pos x="70" y="109"/>
                </a:cxn>
                <a:cxn ang="0">
                  <a:pos x="68" y="105"/>
                </a:cxn>
                <a:cxn ang="0">
                  <a:pos x="70" y="104"/>
                </a:cxn>
              </a:cxnLst>
              <a:rect l="0" t="0" r="r" b="b"/>
              <a:pathLst>
                <a:path w="103" h="120">
                  <a:moveTo>
                    <a:pt x="77" y="60"/>
                  </a:moveTo>
                  <a:lnTo>
                    <a:pt x="72" y="62"/>
                  </a:lnTo>
                  <a:lnTo>
                    <a:pt x="65" y="63"/>
                  </a:lnTo>
                  <a:lnTo>
                    <a:pt x="56" y="63"/>
                  </a:lnTo>
                  <a:lnTo>
                    <a:pt x="54" y="63"/>
                  </a:lnTo>
                  <a:lnTo>
                    <a:pt x="51" y="65"/>
                  </a:lnTo>
                  <a:lnTo>
                    <a:pt x="47" y="65"/>
                  </a:lnTo>
                  <a:lnTo>
                    <a:pt x="40" y="65"/>
                  </a:lnTo>
                  <a:lnTo>
                    <a:pt x="37" y="65"/>
                  </a:lnTo>
                  <a:lnTo>
                    <a:pt x="37" y="65"/>
                  </a:lnTo>
                  <a:lnTo>
                    <a:pt x="31" y="67"/>
                  </a:lnTo>
                  <a:lnTo>
                    <a:pt x="26" y="69"/>
                  </a:lnTo>
                  <a:lnTo>
                    <a:pt x="24" y="72"/>
                  </a:lnTo>
                  <a:lnTo>
                    <a:pt x="24" y="72"/>
                  </a:lnTo>
                  <a:lnTo>
                    <a:pt x="23" y="74"/>
                  </a:lnTo>
                  <a:lnTo>
                    <a:pt x="21" y="76"/>
                  </a:lnTo>
                  <a:lnTo>
                    <a:pt x="19" y="81"/>
                  </a:lnTo>
                  <a:lnTo>
                    <a:pt x="19" y="86"/>
                  </a:lnTo>
                  <a:lnTo>
                    <a:pt x="19" y="86"/>
                  </a:lnTo>
                  <a:lnTo>
                    <a:pt x="19" y="88"/>
                  </a:lnTo>
                  <a:lnTo>
                    <a:pt x="19" y="91"/>
                  </a:lnTo>
                  <a:lnTo>
                    <a:pt x="21" y="95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7" y="104"/>
                  </a:lnTo>
                  <a:lnTo>
                    <a:pt x="38" y="104"/>
                  </a:lnTo>
                  <a:lnTo>
                    <a:pt x="40" y="104"/>
                  </a:lnTo>
                  <a:lnTo>
                    <a:pt x="45" y="104"/>
                  </a:lnTo>
                  <a:lnTo>
                    <a:pt x="54" y="100"/>
                  </a:lnTo>
                  <a:lnTo>
                    <a:pt x="61" y="95"/>
                  </a:lnTo>
                  <a:lnTo>
                    <a:pt x="65" y="93"/>
                  </a:lnTo>
                  <a:lnTo>
                    <a:pt x="68" y="88"/>
                  </a:lnTo>
                  <a:lnTo>
                    <a:pt x="74" y="77"/>
                  </a:lnTo>
                  <a:lnTo>
                    <a:pt x="75" y="63"/>
                  </a:lnTo>
                  <a:lnTo>
                    <a:pt x="77" y="60"/>
                  </a:lnTo>
                  <a:lnTo>
                    <a:pt x="74" y="62"/>
                  </a:lnTo>
                  <a:lnTo>
                    <a:pt x="75" y="62"/>
                  </a:lnTo>
                  <a:lnTo>
                    <a:pt x="77" y="60"/>
                  </a:lnTo>
                  <a:lnTo>
                    <a:pt x="77" y="60"/>
                  </a:lnTo>
                  <a:close/>
                  <a:moveTo>
                    <a:pt x="70" y="104"/>
                  </a:moveTo>
                  <a:lnTo>
                    <a:pt x="68" y="105"/>
                  </a:lnTo>
                  <a:lnTo>
                    <a:pt x="65" y="109"/>
                  </a:lnTo>
                  <a:lnTo>
                    <a:pt x="59" y="113"/>
                  </a:lnTo>
                  <a:lnTo>
                    <a:pt x="54" y="116"/>
                  </a:lnTo>
                  <a:lnTo>
                    <a:pt x="54" y="116"/>
                  </a:lnTo>
                  <a:lnTo>
                    <a:pt x="52" y="118"/>
                  </a:lnTo>
                  <a:lnTo>
                    <a:pt x="49" y="120"/>
                  </a:lnTo>
                  <a:lnTo>
                    <a:pt x="42" y="120"/>
                  </a:lnTo>
                  <a:lnTo>
                    <a:pt x="35" y="120"/>
                  </a:lnTo>
                  <a:lnTo>
                    <a:pt x="35" y="120"/>
                  </a:lnTo>
                  <a:lnTo>
                    <a:pt x="31" y="120"/>
                  </a:lnTo>
                  <a:lnTo>
                    <a:pt x="26" y="120"/>
                  </a:lnTo>
                  <a:lnTo>
                    <a:pt x="15" y="118"/>
                  </a:lnTo>
                  <a:lnTo>
                    <a:pt x="8" y="113"/>
                  </a:lnTo>
                  <a:lnTo>
                    <a:pt x="8" y="111"/>
                  </a:lnTo>
                  <a:lnTo>
                    <a:pt x="3" y="107"/>
                  </a:lnTo>
                  <a:lnTo>
                    <a:pt x="1" y="104"/>
                  </a:lnTo>
                  <a:lnTo>
                    <a:pt x="0" y="95"/>
                  </a:lnTo>
                  <a:lnTo>
                    <a:pt x="0" y="86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3" y="69"/>
                  </a:lnTo>
                  <a:lnTo>
                    <a:pt x="8" y="62"/>
                  </a:lnTo>
                  <a:lnTo>
                    <a:pt x="12" y="58"/>
                  </a:lnTo>
                  <a:lnTo>
                    <a:pt x="17" y="54"/>
                  </a:lnTo>
                  <a:lnTo>
                    <a:pt x="23" y="53"/>
                  </a:lnTo>
                  <a:lnTo>
                    <a:pt x="37" y="49"/>
                  </a:lnTo>
                  <a:lnTo>
                    <a:pt x="51" y="47"/>
                  </a:lnTo>
                  <a:lnTo>
                    <a:pt x="52" y="47"/>
                  </a:lnTo>
                  <a:lnTo>
                    <a:pt x="56" y="47"/>
                  </a:lnTo>
                  <a:lnTo>
                    <a:pt x="65" y="46"/>
                  </a:lnTo>
                  <a:lnTo>
                    <a:pt x="77" y="42"/>
                  </a:lnTo>
                  <a:lnTo>
                    <a:pt x="81" y="37"/>
                  </a:lnTo>
                  <a:lnTo>
                    <a:pt x="82" y="33"/>
                  </a:lnTo>
                  <a:lnTo>
                    <a:pt x="84" y="30"/>
                  </a:lnTo>
                  <a:lnTo>
                    <a:pt x="82" y="26"/>
                  </a:lnTo>
                  <a:lnTo>
                    <a:pt x="81" y="25"/>
                  </a:lnTo>
                  <a:lnTo>
                    <a:pt x="79" y="21"/>
                  </a:lnTo>
                  <a:lnTo>
                    <a:pt x="79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5" y="19"/>
                  </a:lnTo>
                  <a:lnTo>
                    <a:pt x="40" y="21"/>
                  </a:lnTo>
                  <a:lnTo>
                    <a:pt x="40" y="21"/>
                  </a:lnTo>
                  <a:lnTo>
                    <a:pt x="38" y="23"/>
                  </a:lnTo>
                  <a:lnTo>
                    <a:pt x="37" y="25"/>
                  </a:lnTo>
                  <a:lnTo>
                    <a:pt x="35" y="26"/>
                  </a:lnTo>
                  <a:lnTo>
                    <a:pt x="31" y="32"/>
                  </a:lnTo>
                  <a:lnTo>
                    <a:pt x="31" y="35"/>
                  </a:lnTo>
                  <a:lnTo>
                    <a:pt x="30" y="35"/>
                  </a:lnTo>
                  <a:lnTo>
                    <a:pt x="28" y="35"/>
                  </a:lnTo>
                  <a:lnTo>
                    <a:pt x="19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4" y="28"/>
                  </a:lnTo>
                  <a:lnTo>
                    <a:pt x="17" y="19"/>
                  </a:lnTo>
                  <a:lnTo>
                    <a:pt x="24" y="11"/>
                  </a:lnTo>
                  <a:lnTo>
                    <a:pt x="28" y="9"/>
                  </a:lnTo>
                  <a:lnTo>
                    <a:pt x="35" y="5"/>
                  </a:lnTo>
                  <a:lnTo>
                    <a:pt x="45" y="2"/>
                  </a:lnTo>
                  <a:lnTo>
                    <a:pt x="59" y="2"/>
                  </a:lnTo>
                  <a:lnTo>
                    <a:pt x="63" y="0"/>
                  </a:lnTo>
                  <a:lnTo>
                    <a:pt x="72" y="2"/>
                  </a:lnTo>
                  <a:lnTo>
                    <a:pt x="82" y="3"/>
                  </a:lnTo>
                  <a:lnTo>
                    <a:pt x="89" y="7"/>
                  </a:lnTo>
                  <a:lnTo>
                    <a:pt x="93" y="7"/>
                  </a:lnTo>
                  <a:lnTo>
                    <a:pt x="96" y="12"/>
                  </a:lnTo>
                  <a:lnTo>
                    <a:pt x="98" y="14"/>
                  </a:lnTo>
                  <a:lnTo>
                    <a:pt x="102" y="21"/>
                  </a:lnTo>
                  <a:lnTo>
                    <a:pt x="103" y="26"/>
                  </a:lnTo>
                  <a:lnTo>
                    <a:pt x="103" y="28"/>
                  </a:lnTo>
                  <a:lnTo>
                    <a:pt x="103" y="30"/>
                  </a:lnTo>
                  <a:lnTo>
                    <a:pt x="103" y="30"/>
                  </a:lnTo>
                  <a:lnTo>
                    <a:pt x="102" y="33"/>
                  </a:lnTo>
                  <a:lnTo>
                    <a:pt x="102" y="35"/>
                  </a:lnTo>
                  <a:lnTo>
                    <a:pt x="102" y="39"/>
                  </a:lnTo>
                  <a:lnTo>
                    <a:pt x="102" y="40"/>
                  </a:lnTo>
                  <a:lnTo>
                    <a:pt x="98" y="49"/>
                  </a:lnTo>
                  <a:lnTo>
                    <a:pt x="93" y="70"/>
                  </a:lnTo>
                  <a:lnTo>
                    <a:pt x="89" y="88"/>
                  </a:lnTo>
                  <a:lnTo>
                    <a:pt x="89" y="88"/>
                  </a:lnTo>
                  <a:lnTo>
                    <a:pt x="89" y="90"/>
                  </a:lnTo>
                  <a:lnTo>
                    <a:pt x="89" y="91"/>
                  </a:lnTo>
                  <a:lnTo>
                    <a:pt x="89" y="93"/>
                  </a:lnTo>
                  <a:lnTo>
                    <a:pt x="89" y="93"/>
                  </a:lnTo>
                  <a:lnTo>
                    <a:pt x="89" y="95"/>
                  </a:lnTo>
                  <a:lnTo>
                    <a:pt x="89" y="97"/>
                  </a:lnTo>
                  <a:lnTo>
                    <a:pt x="89" y="98"/>
                  </a:lnTo>
                  <a:lnTo>
                    <a:pt x="89" y="98"/>
                  </a:lnTo>
                  <a:lnTo>
                    <a:pt x="89" y="100"/>
                  </a:lnTo>
                  <a:lnTo>
                    <a:pt x="89" y="102"/>
                  </a:lnTo>
                  <a:lnTo>
                    <a:pt x="91" y="102"/>
                  </a:lnTo>
                  <a:lnTo>
                    <a:pt x="91" y="104"/>
                  </a:lnTo>
                  <a:lnTo>
                    <a:pt x="95" y="104"/>
                  </a:lnTo>
                  <a:lnTo>
                    <a:pt x="96" y="104"/>
                  </a:lnTo>
                  <a:lnTo>
                    <a:pt x="96" y="104"/>
                  </a:lnTo>
                  <a:lnTo>
                    <a:pt x="98" y="104"/>
                  </a:lnTo>
                  <a:lnTo>
                    <a:pt x="100" y="104"/>
                  </a:lnTo>
                  <a:lnTo>
                    <a:pt x="102" y="104"/>
                  </a:lnTo>
                  <a:lnTo>
                    <a:pt x="100" y="107"/>
                  </a:lnTo>
                  <a:lnTo>
                    <a:pt x="98" y="113"/>
                  </a:lnTo>
                  <a:lnTo>
                    <a:pt x="98" y="116"/>
                  </a:lnTo>
                  <a:lnTo>
                    <a:pt x="98" y="116"/>
                  </a:lnTo>
                  <a:lnTo>
                    <a:pt x="96" y="118"/>
                  </a:lnTo>
                  <a:lnTo>
                    <a:pt x="93" y="118"/>
                  </a:lnTo>
                  <a:lnTo>
                    <a:pt x="93" y="118"/>
                  </a:lnTo>
                  <a:lnTo>
                    <a:pt x="91" y="118"/>
                  </a:lnTo>
                  <a:lnTo>
                    <a:pt x="89" y="118"/>
                  </a:lnTo>
                  <a:lnTo>
                    <a:pt x="86" y="118"/>
                  </a:lnTo>
                  <a:lnTo>
                    <a:pt x="86" y="118"/>
                  </a:lnTo>
                  <a:lnTo>
                    <a:pt x="84" y="118"/>
                  </a:lnTo>
                  <a:lnTo>
                    <a:pt x="81" y="118"/>
                  </a:lnTo>
                  <a:lnTo>
                    <a:pt x="77" y="118"/>
                  </a:lnTo>
                  <a:lnTo>
                    <a:pt x="75" y="116"/>
                  </a:lnTo>
                  <a:lnTo>
                    <a:pt x="75" y="114"/>
                  </a:lnTo>
                  <a:lnTo>
                    <a:pt x="72" y="113"/>
                  </a:lnTo>
                  <a:lnTo>
                    <a:pt x="70" y="111"/>
                  </a:lnTo>
                  <a:lnTo>
                    <a:pt x="70" y="109"/>
                  </a:lnTo>
                  <a:lnTo>
                    <a:pt x="70" y="105"/>
                  </a:lnTo>
                  <a:lnTo>
                    <a:pt x="70" y="104"/>
                  </a:lnTo>
                  <a:lnTo>
                    <a:pt x="68" y="105"/>
                  </a:lnTo>
                  <a:lnTo>
                    <a:pt x="66" y="107"/>
                  </a:lnTo>
                  <a:lnTo>
                    <a:pt x="68" y="105"/>
                  </a:lnTo>
                  <a:lnTo>
                    <a:pt x="70" y="104"/>
                  </a:lnTo>
                  <a:lnTo>
                    <a:pt x="70" y="10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4" name="Freeform 34"/>
            <p:cNvSpPr>
              <a:spLocks/>
            </p:cNvSpPr>
            <p:nvPr/>
          </p:nvSpPr>
          <p:spPr bwMode="auto">
            <a:xfrm>
              <a:off x="4520" y="3022"/>
              <a:ext cx="112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6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0" y="14"/>
                </a:cxn>
                <a:cxn ang="0">
                  <a:pos x="40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5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2" y="26"/>
                </a:cxn>
                <a:cxn ang="0">
                  <a:pos x="112" y="30"/>
                </a:cxn>
                <a:cxn ang="0">
                  <a:pos x="112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7" y="53"/>
                </a:cxn>
                <a:cxn ang="0">
                  <a:pos x="93" y="116"/>
                </a:cxn>
                <a:cxn ang="0">
                  <a:pos x="91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3" y="70"/>
                </a:cxn>
                <a:cxn ang="0">
                  <a:pos x="90" y="42"/>
                </a:cxn>
                <a:cxn ang="0">
                  <a:pos x="90" y="37"/>
                </a:cxn>
                <a:cxn ang="0">
                  <a:pos x="91" y="33"/>
                </a:cxn>
                <a:cxn ang="0">
                  <a:pos x="91" y="30"/>
                </a:cxn>
                <a:cxn ang="0">
                  <a:pos x="91" y="26"/>
                </a:cxn>
                <a:cxn ang="0">
                  <a:pos x="88" y="23"/>
                </a:cxn>
                <a:cxn ang="0">
                  <a:pos x="84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1" y="21"/>
                </a:cxn>
                <a:cxn ang="0">
                  <a:pos x="47" y="28"/>
                </a:cxn>
                <a:cxn ang="0">
                  <a:pos x="42" y="35"/>
                </a:cxn>
                <a:cxn ang="0">
                  <a:pos x="33" y="58"/>
                </a:cxn>
                <a:cxn ang="0">
                  <a:pos x="30" y="69"/>
                </a:cxn>
                <a:cxn ang="0">
                  <a:pos x="19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2" h="116">
                  <a:moveTo>
                    <a:pt x="0" y="116"/>
                  </a:moveTo>
                  <a:lnTo>
                    <a:pt x="0" y="114"/>
                  </a:lnTo>
                  <a:lnTo>
                    <a:pt x="3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6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0" y="14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5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2" y="25"/>
                  </a:lnTo>
                  <a:lnTo>
                    <a:pt x="112" y="26"/>
                  </a:lnTo>
                  <a:lnTo>
                    <a:pt x="112" y="28"/>
                  </a:lnTo>
                  <a:lnTo>
                    <a:pt x="112" y="30"/>
                  </a:lnTo>
                  <a:lnTo>
                    <a:pt x="112" y="32"/>
                  </a:lnTo>
                  <a:lnTo>
                    <a:pt x="112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8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1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1" y="35"/>
                  </a:lnTo>
                  <a:lnTo>
                    <a:pt x="91" y="33"/>
                  </a:lnTo>
                  <a:lnTo>
                    <a:pt x="91" y="32"/>
                  </a:lnTo>
                  <a:lnTo>
                    <a:pt x="91" y="30"/>
                  </a:lnTo>
                  <a:lnTo>
                    <a:pt x="91" y="28"/>
                  </a:lnTo>
                  <a:lnTo>
                    <a:pt x="91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1" y="21"/>
                  </a:lnTo>
                  <a:lnTo>
                    <a:pt x="53" y="25"/>
                  </a:lnTo>
                  <a:lnTo>
                    <a:pt x="47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33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5" name="Freeform 35"/>
            <p:cNvSpPr>
              <a:spLocks noEditPoints="1"/>
            </p:cNvSpPr>
            <p:nvPr/>
          </p:nvSpPr>
          <p:spPr bwMode="auto">
            <a:xfrm>
              <a:off x="4647" y="2982"/>
              <a:ext cx="128" cy="161"/>
            </a:xfrm>
            <a:custGeom>
              <a:avLst/>
              <a:gdLst/>
              <a:ahLst/>
              <a:cxnLst>
                <a:cxn ang="0">
                  <a:pos x="77" y="154"/>
                </a:cxn>
                <a:cxn ang="0">
                  <a:pos x="77" y="144"/>
                </a:cxn>
                <a:cxn ang="0">
                  <a:pos x="77" y="144"/>
                </a:cxn>
                <a:cxn ang="0">
                  <a:pos x="68" y="153"/>
                </a:cxn>
                <a:cxn ang="0">
                  <a:pos x="61" y="156"/>
                </a:cxn>
                <a:cxn ang="0">
                  <a:pos x="56" y="160"/>
                </a:cxn>
                <a:cxn ang="0">
                  <a:pos x="42" y="161"/>
                </a:cxn>
                <a:cxn ang="0">
                  <a:pos x="38" y="161"/>
                </a:cxn>
                <a:cxn ang="0">
                  <a:pos x="21" y="158"/>
                </a:cxn>
                <a:cxn ang="0">
                  <a:pos x="10" y="147"/>
                </a:cxn>
                <a:cxn ang="0">
                  <a:pos x="5" y="142"/>
                </a:cxn>
                <a:cxn ang="0">
                  <a:pos x="0" y="124"/>
                </a:cxn>
                <a:cxn ang="0">
                  <a:pos x="0" y="110"/>
                </a:cxn>
                <a:cxn ang="0">
                  <a:pos x="1" y="98"/>
                </a:cxn>
                <a:cxn ang="0">
                  <a:pos x="5" y="86"/>
                </a:cxn>
                <a:cxn ang="0">
                  <a:pos x="7" y="80"/>
                </a:cxn>
                <a:cxn ang="0">
                  <a:pos x="15" y="65"/>
                </a:cxn>
                <a:cxn ang="0">
                  <a:pos x="21" y="58"/>
                </a:cxn>
                <a:cxn ang="0">
                  <a:pos x="35" y="47"/>
                </a:cxn>
                <a:cxn ang="0">
                  <a:pos x="38" y="45"/>
                </a:cxn>
                <a:cxn ang="0">
                  <a:pos x="51" y="42"/>
                </a:cxn>
                <a:cxn ang="0">
                  <a:pos x="61" y="40"/>
                </a:cxn>
                <a:cxn ang="0">
                  <a:pos x="79" y="45"/>
                </a:cxn>
                <a:cxn ang="0">
                  <a:pos x="84" y="49"/>
                </a:cxn>
                <a:cxn ang="0">
                  <a:pos x="94" y="61"/>
                </a:cxn>
                <a:cxn ang="0">
                  <a:pos x="98" y="52"/>
                </a:cxn>
                <a:cxn ang="0">
                  <a:pos x="109" y="1"/>
                </a:cxn>
                <a:cxn ang="0">
                  <a:pos x="112" y="0"/>
                </a:cxn>
                <a:cxn ang="0">
                  <a:pos x="126" y="0"/>
                </a:cxn>
                <a:cxn ang="0">
                  <a:pos x="126" y="3"/>
                </a:cxn>
                <a:cxn ang="0">
                  <a:pos x="105" y="98"/>
                </a:cxn>
                <a:cxn ang="0">
                  <a:pos x="93" y="156"/>
                </a:cxn>
                <a:cxn ang="0">
                  <a:pos x="89" y="156"/>
                </a:cxn>
                <a:cxn ang="0">
                  <a:pos x="77" y="156"/>
                </a:cxn>
                <a:cxn ang="0">
                  <a:pos x="77" y="156"/>
                </a:cxn>
                <a:cxn ang="0">
                  <a:pos x="89" y="87"/>
                </a:cxn>
                <a:cxn ang="0">
                  <a:pos x="87" y="77"/>
                </a:cxn>
                <a:cxn ang="0">
                  <a:pos x="82" y="65"/>
                </a:cxn>
                <a:cxn ang="0">
                  <a:pos x="73" y="59"/>
                </a:cxn>
                <a:cxn ang="0">
                  <a:pos x="61" y="56"/>
                </a:cxn>
                <a:cxn ang="0">
                  <a:pos x="47" y="59"/>
                </a:cxn>
                <a:cxn ang="0">
                  <a:pos x="31" y="73"/>
                </a:cxn>
                <a:cxn ang="0">
                  <a:pos x="26" y="82"/>
                </a:cxn>
                <a:cxn ang="0">
                  <a:pos x="19" y="110"/>
                </a:cxn>
                <a:cxn ang="0">
                  <a:pos x="19" y="117"/>
                </a:cxn>
                <a:cxn ang="0">
                  <a:pos x="21" y="130"/>
                </a:cxn>
                <a:cxn ang="0">
                  <a:pos x="26" y="137"/>
                </a:cxn>
                <a:cxn ang="0">
                  <a:pos x="35" y="145"/>
                </a:cxn>
                <a:cxn ang="0">
                  <a:pos x="45" y="145"/>
                </a:cxn>
                <a:cxn ang="0">
                  <a:pos x="54" y="145"/>
                </a:cxn>
                <a:cxn ang="0">
                  <a:pos x="72" y="131"/>
                </a:cxn>
                <a:cxn ang="0">
                  <a:pos x="77" y="126"/>
                </a:cxn>
                <a:cxn ang="0">
                  <a:pos x="86" y="107"/>
                </a:cxn>
                <a:cxn ang="0">
                  <a:pos x="89" y="87"/>
                </a:cxn>
                <a:cxn ang="0">
                  <a:pos x="89" y="84"/>
                </a:cxn>
                <a:cxn ang="0">
                  <a:pos x="89" y="87"/>
                </a:cxn>
                <a:cxn ang="0">
                  <a:pos x="89" y="87"/>
                </a:cxn>
              </a:cxnLst>
              <a:rect l="0" t="0" r="r" b="b"/>
              <a:pathLst>
                <a:path w="128" h="161">
                  <a:moveTo>
                    <a:pt x="77" y="156"/>
                  </a:moveTo>
                  <a:lnTo>
                    <a:pt x="77" y="154"/>
                  </a:lnTo>
                  <a:lnTo>
                    <a:pt x="77" y="149"/>
                  </a:lnTo>
                  <a:lnTo>
                    <a:pt x="77" y="144"/>
                  </a:lnTo>
                  <a:lnTo>
                    <a:pt x="79" y="142"/>
                  </a:lnTo>
                  <a:lnTo>
                    <a:pt x="77" y="144"/>
                  </a:lnTo>
                  <a:lnTo>
                    <a:pt x="73" y="147"/>
                  </a:lnTo>
                  <a:lnTo>
                    <a:pt x="68" y="153"/>
                  </a:lnTo>
                  <a:lnTo>
                    <a:pt x="61" y="156"/>
                  </a:lnTo>
                  <a:lnTo>
                    <a:pt x="61" y="156"/>
                  </a:lnTo>
                  <a:lnTo>
                    <a:pt x="59" y="158"/>
                  </a:lnTo>
                  <a:lnTo>
                    <a:pt x="56" y="160"/>
                  </a:lnTo>
                  <a:lnTo>
                    <a:pt x="49" y="161"/>
                  </a:lnTo>
                  <a:lnTo>
                    <a:pt x="42" y="161"/>
                  </a:lnTo>
                  <a:lnTo>
                    <a:pt x="42" y="161"/>
                  </a:lnTo>
                  <a:lnTo>
                    <a:pt x="38" y="161"/>
                  </a:lnTo>
                  <a:lnTo>
                    <a:pt x="31" y="161"/>
                  </a:lnTo>
                  <a:lnTo>
                    <a:pt x="21" y="158"/>
                  </a:lnTo>
                  <a:lnTo>
                    <a:pt x="12" y="151"/>
                  </a:lnTo>
                  <a:lnTo>
                    <a:pt x="10" y="147"/>
                  </a:lnTo>
                  <a:lnTo>
                    <a:pt x="8" y="145"/>
                  </a:lnTo>
                  <a:lnTo>
                    <a:pt x="5" y="142"/>
                  </a:lnTo>
                  <a:lnTo>
                    <a:pt x="3" y="137"/>
                  </a:lnTo>
                  <a:lnTo>
                    <a:pt x="0" y="124"/>
                  </a:lnTo>
                  <a:lnTo>
                    <a:pt x="0" y="112"/>
                  </a:lnTo>
                  <a:lnTo>
                    <a:pt x="0" y="110"/>
                  </a:lnTo>
                  <a:lnTo>
                    <a:pt x="0" y="107"/>
                  </a:lnTo>
                  <a:lnTo>
                    <a:pt x="1" y="98"/>
                  </a:lnTo>
                  <a:lnTo>
                    <a:pt x="3" y="89"/>
                  </a:lnTo>
                  <a:lnTo>
                    <a:pt x="5" y="86"/>
                  </a:lnTo>
                  <a:lnTo>
                    <a:pt x="5" y="84"/>
                  </a:lnTo>
                  <a:lnTo>
                    <a:pt x="7" y="80"/>
                  </a:lnTo>
                  <a:lnTo>
                    <a:pt x="10" y="72"/>
                  </a:lnTo>
                  <a:lnTo>
                    <a:pt x="15" y="65"/>
                  </a:lnTo>
                  <a:lnTo>
                    <a:pt x="17" y="61"/>
                  </a:lnTo>
                  <a:lnTo>
                    <a:pt x="21" y="58"/>
                  </a:lnTo>
                  <a:lnTo>
                    <a:pt x="28" y="52"/>
                  </a:lnTo>
                  <a:lnTo>
                    <a:pt x="35" y="47"/>
                  </a:lnTo>
                  <a:lnTo>
                    <a:pt x="36" y="45"/>
                  </a:lnTo>
                  <a:lnTo>
                    <a:pt x="38" y="45"/>
                  </a:lnTo>
                  <a:lnTo>
                    <a:pt x="42" y="43"/>
                  </a:lnTo>
                  <a:lnTo>
                    <a:pt x="51" y="42"/>
                  </a:lnTo>
                  <a:lnTo>
                    <a:pt x="58" y="42"/>
                  </a:lnTo>
                  <a:lnTo>
                    <a:pt x="61" y="40"/>
                  </a:lnTo>
                  <a:lnTo>
                    <a:pt x="72" y="43"/>
                  </a:lnTo>
                  <a:lnTo>
                    <a:pt x="79" y="45"/>
                  </a:lnTo>
                  <a:lnTo>
                    <a:pt x="80" y="45"/>
                  </a:lnTo>
                  <a:lnTo>
                    <a:pt x="84" y="49"/>
                  </a:lnTo>
                  <a:lnTo>
                    <a:pt x="89" y="54"/>
                  </a:lnTo>
                  <a:lnTo>
                    <a:pt x="94" y="61"/>
                  </a:lnTo>
                  <a:lnTo>
                    <a:pt x="96" y="61"/>
                  </a:lnTo>
                  <a:lnTo>
                    <a:pt x="98" y="52"/>
                  </a:lnTo>
                  <a:lnTo>
                    <a:pt x="103" y="24"/>
                  </a:lnTo>
                  <a:lnTo>
                    <a:pt x="109" y="1"/>
                  </a:lnTo>
                  <a:lnTo>
                    <a:pt x="110" y="0"/>
                  </a:lnTo>
                  <a:lnTo>
                    <a:pt x="112" y="0"/>
                  </a:lnTo>
                  <a:lnTo>
                    <a:pt x="121" y="0"/>
                  </a:lnTo>
                  <a:lnTo>
                    <a:pt x="126" y="0"/>
                  </a:lnTo>
                  <a:lnTo>
                    <a:pt x="128" y="0"/>
                  </a:lnTo>
                  <a:lnTo>
                    <a:pt x="126" y="3"/>
                  </a:lnTo>
                  <a:lnTo>
                    <a:pt x="121" y="24"/>
                  </a:lnTo>
                  <a:lnTo>
                    <a:pt x="105" y="98"/>
                  </a:lnTo>
                  <a:lnTo>
                    <a:pt x="93" y="154"/>
                  </a:lnTo>
                  <a:lnTo>
                    <a:pt x="93" y="156"/>
                  </a:lnTo>
                  <a:lnTo>
                    <a:pt x="91" y="156"/>
                  </a:lnTo>
                  <a:lnTo>
                    <a:pt x="89" y="156"/>
                  </a:lnTo>
                  <a:lnTo>
                    <a:pt x="82" y="156"/>
                  </a:lnTo>
                  <a:lnTo>
                    <a:pt x="77" y="156"/>
                  </a:lnTo>
                  <a:lnTo>
                    <a:pt x="77" y="156"/>
                  </a:lnTo>
                  <a:lnTo>
                    <a:pt x="77" y="156"/>
                  </a:lnTo>
                  <a:lnTo>
                    <a:pt x="77" y="156"/>
                  </a:lnTo>
                  <a:close/>
                  <a:moveTo>
                    <a:pt x="89" y="87"/>
                  </a:moveTo>
                  <a:lnTo>
                    <a:pt x="87" y="80"/>
                  </a:lnTo>
                  <a:lnTo>
                    <a:pt x="87" y="77"/>
                  </a:lnTo>
                  <a:lnTo>
                    <a:pt x="84" y="70"/>
                  </a:lnTo>
                  <a:lnTo>
                    <a:pt x="82" y="65"/>
                  </a:lnTo>
                  <a:lnTo>
                    <a:pt x="77" y="61"/>
                  </a:lnTo>
                  <a:lnTo>
                    <a:pt x="73" y="59"/>
                  </a:lnTo>
                  <a:lnTo>
                    <a:pt x="66" y="58"/>
                  </a:lnTo>
                  <a:lnTo>
                    <a:pt x="61" y="56"/>
                  </a:lnTo>
                  <a:lnTo>
                    <a:pt x="52" y="58"/>
                  </a:lnTo>
                  <a:lnTo>
                    <a:pt x="47" y="59"/>
                  </a:lnTo>
                  <a:lnTo>
                    <a:pt x="36" y="66"/>
                  </a:lnTo>
                  <a:lnTo>
                    <a:pt x="31" y="73"/>
                  </a:lnTo>
                  <a:lnTo>
                    <a:pt x="29" y="77"/>
                  </a:lnTo>
                  <a:lnTo>
                    <a:pt x="26" y="82"/>
                  </a:lnTo>
                  <a:lnTo>
                    <a:pt x="21" y="96"/>
                  </a:lnTo>
                  <a:lnTo>
                    <a:pt x="19" y="110"/>
                  </a:lnTo>
                  <a:lnTo>
                    <a:pt x="19" y="114"/>
                  </a:lnTo>
                  <a:lnTo>
                    <a:pt x="19" y="117"/>
                  </a:lnTo>
                  <a:lnTo>
                    <a:pt x="19" y="123"/>
                  </a:lnTo>
                  <a:lnTo>
                    <a:pt x="21" y="130"/>
                  </a:lnTo>
                  <a:lnTo>
                    <a:pt x="24" y="137"/>
                  </a:lnTo>
                  <a:lnTo>
                    <a:pt x="26" y="137"/>
                  </a:lnTo>
                  <a:lnTo>
                    <a:pt x="29" y="142"/>
                  </a:lnTo>
                  <a:lnTo>
                    <a:pt x="35" y="145"/>
                  </a:lnTo>
                  <a:lnTo>
                    <a:pt x="42" y="145"/>
                  </a:lnTo>
                  <a:lnTo>
                    <a:pt x="45" y="145"/>
                  </a:lnTo>
                  <a:lnTo>
                    <a:pt x="47" y="145"/>
                  </a:lnTo>
                  <a:lnTo>
                    <a:pt x="54" y="145"/>
                  </a:lnTo>
                  <a:lnTo>
                    <a:pt x="65" y="140"/>
                  </a:lnTo>
                  <a:lnTo>
                    <a:pt x="72" y="131"/>
                  </a:lnTo>
                  <a:lnTo>
                    <a:pt x="75" y="128"/>
                  </a:lnTo>
                  <a:lnTo>
                    <a:pt x="77" y="126"/>
                  </a:lnTo>
                  <a:lnTo>
                    <a:pt x="80" y="121"/>
                  </a:lnTo>
                  <a:lnTo>
                    <a:pt x="86" y="107"/>
                  </a:lnTo>
                  <a:lnTo>
                    <a:pt x="87" y="93"/>
                  </a:lnTo>
                  <a:lnTo>
                    <a:pt x="89" y="87"/>
                  </a:lnTo>
                  <a:lnTo>
                    <a:pt x="89" y="86"/>
                  </a:lnTo>
                  <a:lnTo>
                    <a:pt x="89" y="84"/>
                  </a:lnTo>
                  <a:lnTo>
                    <a:pt x="89" y="86"/>
                  </a:lnTo>
                  <a:lnTo>
                    <a:pt x="89" y="87"/>
                  </a:lnTo>
                  <a:lnTo>
                    <a:pt x="89" y="87"/>
                  </a:lnTo>
                  <a:lnTo>
                    <a:pt x="89" y="8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6" name="Freeform 36"/>
            <p:cNvSpPr>
              <a:spLocks/>
            </p:cNvSpPr>
            <p:nvPr/>
          </p:nvSpPr>
          <p:spPr bwMode="auto">
            <a:xfrm>
              <a:off x="4833" y="2978"/>
              <a:ext cx="125" cy="165"/>
            </a:xfrm>
            <a:custGeom>
              <a:avLst/>
              <a:gdLst/>
              <a:ahLst/>
              <a:cxnLst>
                <a:cxn ang="0">
                  <a:pos x="2" y="113"/>
                </a:cxn>
                <a:cxn ang="0">
                  <a:pos x="17" y="113"/>
                </a:cxn>
                <a:cxn ang="0">
                  <a:pos x="19" y="114"/>
                </a:cxn>
                <a:cxn ang="0">
                  <a:pos x="19" y="118"/>
                </a:cxn>
                <a:cxn ang="0">
                  <a:pos x="21" y="132"/>
                </a:cxn>
                <a:cxn ang="0">
                  <a:pos x="28" y="139"/>
                </a:cxn>
                <a:cxn ang="0">
                  <a:pos x="35" y="146"/>
                </a:cxn>
                <a:cxn ang="0">
                  <a:pos x="54" y="148"/>
                </a:cxn>
                <a:cxn ang="0">
                  <a:pos x="61" y="148"/>
                </a:cxn>
                <a:cxn ang="0">
                  <a:pos x="77" y="141"/>
                </a:cxn>
                <a:cxn ang="0">
                  <a:pos x="83" y="135"/>
                </a:cxn>
                <a:cxn ang="0">
                  <a:pos x="88" y="125"/>
                </a:cxn>
                <a:cxn ang="0">
                  <a:pos x="88" y="111"/>
                </a:cxn>
                <a:cxn ang="0">
                  <a:pos x="79" y="102"/>
                </a:cxn>
                <a:cxn ang="0">
                  <a:pos x="65" y="93"/>
                </a:cxn>
                <a:cxn ang="0">
                  <a:pos x="61" y="90"/>
                </a:cxn>
                <a:cxn ang="0">
                  <a:pos x="47" y="86"/>
                </a:cxn>
                <a:cxn ang="0">
                  <a:pos x="26" y="72"/>
                </a:cxn>
                <a:cxn ang="0">
                  <a:pos x="24" y="69"/>
                </a:cxn>
                <a:cxn ang="0">
                  <a:pos x="19" y="58"/>
                </a:cxn>
                <a:cxn ang="0">
                  <a:pos x="19" y="46"/>
                </a:cxn>
                <a:cxn ang="0">
                  <a:pos x="19" y="37"/>
                </a:cxn>
                <a:cxn ang="0">
                  <a:pos x="32" y="16"/>
                </a:cxn>
                <a:cxn ang="0">
                  <a:pos x="37" y="11"/>
                </a:cxn>
                <a:cxn ang="0">
                  <a:pos x="54" y="4"/>
                </a:cxn>
                <a:cxn ang="0">
                  <a:pos x="74" y="0"/>
                </a:cxn>
                <a:cxn ang="0">
                  <a:pos x="98" y="5"/>
                </a:cxn>
                <a:cxn ang="0">
                  <a:pos x="112" y="12"/>
                </a:cxn>
                <a:cxn ang="0">
                  <a:pos x="118" y="19"/>
                </a:cxn>
                <a:cxn ang="0">
                  <a:pos x="123" y="44"/>
                </a:cxn>
                <a:cxn ang="0">
                  <a:pos x="125" y="49"/>
                </a:cxn>
                <a:cxn ang="0">
                  <a:pos x="123" y="49"/>
                </a:cxn>
                <a:cxn ang="0">
                  <a:pos x="112" y="49"/>
                </a:cxn>
                <a:cxn ang="0">
                  <a:pos x="105" y="49"/>
                </a:cxn>
                <a:cxn ang="0">
                  <a:pos x="104" y="42"/>
                </a:cxn>
                <a:cxn ang="0">
                  <a:pos x="100" y="30"/>
                </a:cxn>
                <a:cxn ang="0">
                  <a:pos x="91" y="23"/>
                </a:cxn>
                <a:cxn ang="0">
                  <a:pos x="84" y="19"/>
                </a:cxn>
                <a:cxn ang="0">
                  <a:pos x="72" y="18"/>
                </a:cxn>
                <a:cxn ang="0">
                  <a:pos x="56" y="21"/>
                </a:cxn>
                <a:cxn ang="0">
                  <a:pos x="49" y="25"/>
                </a:cxn>
                <a:cxn ang="0">
                  <a:pos x="44" y="30"/>
                </a:cxn>
                <a:cxn ang="0">
                  <a:pos x="40" y="42"/>
                </a:cxn>
                <a:cxn ang="0">
                  <a:pos x="40" y="47"/>
                </a:cxn>
                <a:cxn ang="0">
                  <a:pos x="44" y="56"/>
                </a:cxn>
                <a:cxn ang="0">
                  <a:pos x="53" y="63"/>
                </a:cxn>
                <a:cxn ang="0">
                  <a:pos x="65" y="69"/>
                </a:cxn>
                <a:cxn ang="0">
                  <a:pos x="70" y="72"/>
                </a:cxn>
                <a:cxn ang="0">
                  <a:pos x="75" y="74"/>
                </a:cxn>
                <a:cxn ang="0">
                  <a:pos x="93" y="84"/>
                </a:cxn>
                <a:cxn ang="0">
                  <a:pos x="104" y="91"/>
                </a:cxn>
                <a:cxn ang="0">
                  <a:pos x="107" y="102"/>
                </a:cxn>
                <a:cxn ang="0">
                  <a:pos x="111" y="116"/>
                </a:cxn>
                <a:cxn ang="0">
                  <a:pos x="107" y="134"/>
                </a:cxn>
                <a:cxn ang="0">
                  <a:pos x="95" y="151"/>
                </a:cxn>
                <a:cxn ang="0">
                  <a:pos x="84" y="158"/>
                </a:cxn>
                <a:cxn ang="0">
                  <a:pos x="63" y="165"/>
                </a:cxn>
                <a:cxn ang="0">
                  <a:pos x="46" y="165"/>
                </a:cxn>
                <a:cxn ang="0">
                  <a:pos x="26" y="162"/>
                </a:cxn>
                <a:cxn ang="0">
                  <a:pos x="12" y="153"/>
                </a:cxn>
                <a:cxn ang="0">
                  <a:pos x="3" y="141"/>
                </a:cxn>
                <a:cxn ang="0">
                  <a:pos x="0" y="116"/>
                </a:cxn>
                <a:cxn ang="0">
                  <a:pos x="0" y="113"/>
                </a:cxn>
              </a:cxnLst>
              <a:rect l="0" t="0" r="r" b="b"/>
              <a:pathLst>
                <a:path w="125" h="165">
                  <a:moveTo>
                    <a:pt x="0" y="113"/>
                  </a:moveTo>
                  <a:lnTo>
                    <a:pt x="2" y="113"/>
                  </a:lnTo>
                  <a:lnTo>
                    <a:pt x="10" y="113"/>
                  </a:lnTo>
                  <a:lnTo>
                    <a:pt x="17" y="113"/>
                  </a:lnTo>
                  <a:lnTo>
                    <a:pt x="19" y="113"/>
                  </a:lnTo>
                  <a:lnTo>
                    <a:pt x="19" y="114"/>
                  </a:lnTo>
                  <a:lnTo>
                    <a:pt x="19" y="114"/>
                  </a:lnTo>
                  <a:lnTo>
                    <a:pt x="19" y="118"/>
                  </a:lnTo>
                  <a:lnTo>
                    <a:pt x="19" y="123"/>
                  </a:lnTo>
                  <a:lnTo>
                    <a:pt x="21" y="132"/>
                  </a:lnTo>
                  <a:lnTo>
                    <a:pt x="26" y="139"/>
                  </a:lnTo>
                  <a:lnTo>
                    <a:pt x="28" y="139"/>
                  </a:lnTo>
                  <a:lnTo>
                    <a:pt x="32" y="144"/>
                  </a:lnTo>
                  <a:lnTo>
                    <a:pt x="35" y="146"/>
                  </a:lnTo>
                  <a:lnTo>
                    <a:pt x="46" y="148"/>
                  </a:lnTo>
                  <a:lnTo>
                    <a:pt x="54" y="148"/>
                  </a:lnTo>
                  <a:lnTo>
                    <a:pt x="56" y="148"/>
                  </a:lnTo>
                  <a:lnTo>
                    <a:pt x="61" y="148"/>
                  </a:lnTo>
                  <a:lnTo>
                    <a:pt x="70" y="146"/>
                  </a:lnTo>
                  <a:lnTo>
                    <a:pt x="77" y="141"/>
                  </a:lnTo>
                  <a:lnTo>
                    <a:pt x="79" y="139"/>
                  </a:lnTo>
                  <a:lnTo>
                    <a:pt x="83" y="135"/>
                  </a:lnTo>
                  <a:lnTo>
                    <a:pt x="84" y="132"/>
                  </a:lnTo>
                  <a:lnTo>
                    <a:pt x="88" y="125"/>
                  </a:lnTo>
                  <a:lnTo>
                    <a:pt x="90" y="118"/>
                  </a:lnTo>
                  <a:lnTo>
                    <a:pt x="88" y="111"/>
                  </a:lnTo>
                  <a:lnTo>
                    <a:pt x="84" y="106"/>
                  </a:lnTo>
                  <a:lnTo>
                    <a:pt x="79" y="102"/>
                  </a:lnTo>
                  <a:lnTo>
                    <a:pt x="74" y="97"/>
                  </a:lnTo>
                  <a:lnTo>
                    <a:pt x="65" y="93"/>
                  </a:lnTo>
                  <a:lnTo>
                    <a:pt x="61" y="90"/>
                  </a:lnTo>
                  <a:lnTo>
                    <a:pt x="61" y="90"/>
                  </a:lnTo>
                  <a:lnTo>
                    <a:pt x="56" y="90"/>
                  </a:lnTo>
                  <a:lnTo>
                    <a:pt x="47" y="86"/>
                  </a:lnTo>
                  <a:lnTo>
                    <a:pt x="35" y="79"/>
                  </a:lnTo>
                  <a:lnTo>
                    <a:pt x="26" y="72"/>
                  </a:lnTo>
                  <a:lnTo>
                    <a:pt x="26" y="70"/>
                  </a:lnTo>
                  <a:lnTo>
                    <a:pt x="24" y="69"/>
                  </a:lnTo>
                  <a:lnTo>
                    <a:pt x="23" y="65"/>
                  </a:lnTo>
                  <a:lnTo>
                    <a:pt x="19" y="58"/>
                  </a:lnTo>
                  <a:lnTo>
                    <a:pt x="19" y="49"/>
                  </a:lnTo>
                  <a:lnTo>
                    <a:pt x="19" y="46"/>
                  </a:lnTo>
                  <a:lnTo>
                    <a:pt x="19" y="44"/>
                  </a:lnTo>
                  <a:lnTo>
                    <a:pt x="19" y="37"/>
                  </a:lnTo>
                  <a:lnTo>
                    <a:pt x="24" y="25"/>
                  </a:lnTo>
                  <a:lnTo>
                    <a:pt x="32" y="16"/>
                  </a:lnTo>
                  <a:lnTo>
                    <a:pt x="35" y="12"/>
                  </a:lnTo>
                  <a:lnTo>
                    <a:pt x="37" y="11"/>
                  </a:lnTo>
                  <a:lnTo>
                    <a:pt x="42" y="7"/>
                  </a:lnTo>
                  <a:lnTo>
                    <a:pt x="54" y="4"/>
                  </a:lnTo>
                  <a:lnTo>
                    <a:pt x="68" y="2"/>
                  </a:lnTo>
                  <a:lnTo>
                    <a:pt x="74" y="0"/>
                  </a:lnTo>
                  <a:lnTo>
                    <a:pt x="84" y="2"/>
                  </a:lnTo>
                  <a:lnTo>
                    <a:pt x="98" y="5"/>
                  </a:lnTo>
                  <a:lnTo>
                    <a:pt x="109" y="11"/>
                  </a:lnTo>
                  <a:lnTo>
                    <a:pt x="112" y="12"/>
                  </a:lnTo>
                  <a:lnTo>
                    <a:pt x="114" y="16"/>
                  </a:lnTo>
                  <a:lnTo>
                    <a:pt x="118" y="19"/>
                  </a:lnTo>
                  <a:lnTo>
                    <a:pt x="121" y="32"/>
                  </a:lnTo>
                  <a:lnTo>
                    <a:pt x="123" y="44"/>
                  </a:lnTo>
                  <a:lnTo>
                    <a:pt x="125" y="47"/>
                  </a:lnTo>
                  <a:lnTo>
                    <a:pt x="125" y="49"/>
                  </a:lnTo>
                  <a:lnTo>
                    <a:pt x="125" y="49"/>
                  </a:lnTo>
                  <a:lnTo>
                    <a:pt x="123" y="49"/>
                  </a:lnTo>
                  <a:lnTo>
                    <a:pt x="121" y="49"/>
                  </a:lnTo>
                  <a:lnTo>
                    <a:pt x="112" y="49"/>
                  </a:lnTo>
                  <a:lnTo>
                    <a:pt x="105" y="49"/>
                  </a:lnTo>
                  <a:lnTo>
                    <a:pt x="105" y="49"/>
                  </a:lnTo>
                  <a:lnTo>
                    <a:pt x="105" y="47"/>
                  </a:lnTo>
                  <a:lnTo>
                    <a:pt x="104" y="42"/>
                  </a:lnTo>
                  <a:lnTo>
                    <a:pt x="104" y="37"/>
                  </a:lnTo>
                  <a:lnTo>
                    <a:pt x="100" y="30"/>
                  </a:lnTo>
                  <a:lnTo>
                    <a:pt x="97" y="25"/>
                  </a:lnTo>
                  <a:lnTo>
                    <a:pt x="91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74" y="19"/>
                  </a:lnTo>
                  <a:lnTo>
                    <a:pt x="72" y="18"/>
                  </a:lnTo>
                  <a:lnTo>
                    <a:pt x="65" y="19"/>
                  </a:lnTo>
                  <a:lnTo>
                    <a:pt x="56" y="21"/>
                  </a:lnTo>
                  <a:lnTo>
                    <a:pt x="49" y="25"/>
                  </a:lnTo>
                  <a:lnTo>
                    <a:pt x="49" y="25"/>
                  </a:lnTo>
                  <a:lnTo>
                    <a:pt x="47" y="26"/>
                  </a:lnTo>
                  <a:lnTo>
                    <a:pt x="44" y="30"/>
                  </a:lnTo>
                  <a:lnTo>
                    <a:pt x="40" y="35"/>
                  </a:lnTo>
                  <a:lnTo>
                    <a:pt x="40" y="42"/>
                  </a:lnTo>
                  <a:lnTo>
                    <a:pt x="40" y="44"/>
                  </a:lnTo>
                  <a:lnTo>
                    <a:pt x="40" y="47"/>
                  </a:lnTo>
                  <a:lnTo>
                    <a:pt x="40" y="51"/>
                  </a:lnTo>
                  <a:lnTo>
                    <a:pt x="44" y="56"/>
                  </a:lnTo>
                  <a:lnTo>
                    <a:pt x="47" y="60"/>
                  </a:lnTo>
                  <a:lnTo>
                    <a:pt x="53" y="63"/>
                  </a:lnTo>
                  <a:lnTo>
                    <a:pt x="60" y="67"/>
                  </a:lnTo>
                  <a:lnTo>
                    <a:pt x="65" y="69"/>
                  </a:lnTo>
                  <a:lnTo>
                    <a:pt x="67" y="70"/>
                  </a:lnTo>
                  <a:lnTo>
                    <a:pt x="70" y="72"/>
                  </a:lnTo>
                  <a:lnTo>
                    <a:pt x="72" y="72"/>
                  </a:lnTo>
                  <a:lnTo>
                    <a:pt x="75" y="74"/>
                  </a:lnTo>
                  <a:lnTo>
                    <a:pt x="83" y="77"/>
                  </a:lnTo>
                  <a:lnTo>
                    <a:pt x="93" y="84"/>
                  </a:lnTo>
                  <a:lnTo>
                    <a:pt x="102" y="91"/>
                  </a:lnTo>
                  <a:lnTo>
                    <a:pt x="104" y="91"/>
                  </a:lnTo>
                  <a:lnTo>
                    <a:pt x="105" y="98"/>
                  </a:lnTo>
                  <a:lnTo>
                    <a:pt x="107" y="102"/>
                  </a:lnTo>
                  <a:lnTo>
                    <a:pt x="109" y="109"/>
                  </a:lnTo>
                  <a:lnTo>
                    <a:pt x="111" y="116"/>
                  </a:lnTo>
                  <a:lnTo>
                    <a:pt x="109" y="127"/>
                  </a:lnTo>
                  <a:lnTo>
                    <a:pt x="107" y="134"/>
                  </a:lnTo>
                  <a:lnTo>
                    <a:pt x="100" y="144"/>
                  </a:lnTo>
                  <a:lnTo>
                    <a:pt x="95" y="151"/>
                  </a:lnTo>
                  <a:lnTo>
                    <a:pt x="91" y="155"/>
                  </a:lnTo>
                  <a:lnTo>
                    <a:pt x="84" y="158"/>
                  </a:lnTo>
                  <a:lnTo>
                    <a:pt x="79" y="162"/>
                  </a:lnTo>
                  <a:lnTo>
                    <a:pt x="63" y="165"/>
                  </a:lnTo>
                  <a:lnTo>
                    <a:pt x="51" y="165"/>
                  </a:lnTo>
                  <a:lnTo>
                    <a:pt x="46" y="165"/>
                  </a:lnTo>
                  <a:lnTo>
                    <a:pt x="39" y="165"/>
                  </a:lnTo>
                  <a:lnTo>
                    <a:pt x="26" y="162"/>
                  </a:lnTo>
                  <a:lnTo>
                    <a:pt x="14" y="157"/>
                  </a:lnTo>
                  <a:lnTo>
                    <a:pt x="12" y="153"/>
                  </a:lnTo>
                  <a:lnTo>
                    <a:pt x="5" y="146"/>
                  </a:lnTo>
                  <a:lnTo>
                    <a:pt x="3" y="141"/>
                  </a:lnTo>
                  <a:lnTo>
                    <a:pt x="0" y="128"/>
                  </a:lnTo>
                  <a:lnTo>
                    <a:pt x="0" y="116"/>
                  </a:lnTo>
                  <a:lnTo>
                    <a:pt x="0" y="114"/>
                  </a:lnTo>
                  <a:lnTo>
                    <a:pt x="0" y="113"/>
                  </a:lnTo>
                  <a:lnTo>
                    <a:pt x="0" y="113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7" name="Freeform 37"/>
            <p:cNvSpPr>
              <a:spLocks/>
            </p:cNvSpPr>
            <p:nvPr/>
          </p:nvSpPr>
          <p:spPr bwMode="auto">
            <a:xfrm>
              <a:off x="4965" y="3022"/>
              <a:ext cx="107" cy="121"/>
            </a:xfrm>
            <a:custGeom>
              <a:avLst/>
              <a:gdLst/>
              <a:ahLst/>
              <a:cxnLst>
                <a:cxn ang="0">
                  <a:pos x="84" y="74"/>
                </a:cxn>
                <a:cxn ang="0">
                  <a:pos x="98" y="74"/>
                </a:cxn>
                <a:cxn ang="0">
                  <a:pos x="98" y="77"/>
                </a:cxn>
                <a:cxn ang="0">
                  <a:pos x="91" y="97"/>
                </a:cxn>
                <a:cxn ang="0">
                  <a:pos x="81" y="107"/>
                </a:cxn>
                <a:cxn ang="0">
                  <a:pos x="72" y="114"/>
                </a:cxn>
                <a:cxn ang="0">
                  <a:pos x="47" y="121"/>
                </a:cxn>
                <a:cxn ang="0">
                  <a:pos x="40" y="121"/>
                </a:cxn>
                <a:cxn ang="0">
                  <a:pos x="23" y="118"/>
                </a:cxn>
                <a:cxn ang="0">
                  <a:pos x="12" y="107"/>
                </a:cxn>
                <a:cxn ang="0">
                  <a:pos x="5" y="100"/>
                </a:cxn>
                <a:cxn ang="0">
                  <a:pos x="0" y="76"/>
                </a:cxn>
                <a:cxn ang="0">
                  <a:pos x="2" y="69"/>
                </a:cxn>
                <a:cxn ang="0">
                  <a:pos x="2" y="54"/>
                </a:cxn>
                <a:cxn ang="0">
                  <a:pos x="5" y="42"/>
                </a:cxn>
                <a:cxn ang="0">
                  <a:pos x="12" y="30"/>
                </a:cxn>
                <a:cxn ang="0">
                  <a:pos x="21" y="19"/>
                </a:cxn>
                <a:cxn ang="0">
                  <a:pos x="31" y="11"/>
                </a:cxn>
                <a:cxn ang="0">
                  <a:pos x="40" y="3"/>
                </a:cxn>
                <a:cxn ang="0">
                  <a:pos x="45" y="3"/>
                </a:cxn>
                <a:cxn ang="0">
                  <a:pos x="61" y="2"/>
                </a:cxn>
                <a:cxn ang="0">
                  <a:pos x="74" y="2"/>
                </a:cxn>
                <a:cxn ang="0">
                  <a:pos x="93" y="11"/>
                </a:cxn>
                <a:cxn ang="0">
                  <a:pos x="100" y="18"/>
                </a:cxn>
                <a:cxn ang="0">
                  <a:pos x="105" y="32"/>
                </a:cxn>
                <a:cxn ang="0">
                  <a:pos x="105" y="40"/>
                </a:cxn>
                <a:cxn ang="0">
                  <a:pos x="95" y="40"/>
                </a:cxn>
                <a:cxn ang="0">
                  <a:pos x="88" y="40"/>
                </a:cxn>
                <a:cxn ang="0">
                  <a:pos x="81" y="25"/>
                </a:cxn>
                <a:cxn ang="0">
                  <a:pos x="77" y="21"/>
                </a:cxn>
                <a:cxn ang="0">
                  <a:pos x="70" y="18"/>
                </a:cxn>
                <a:cxn ang="0">
                  <a:pos x="63" y="16"/>
                </a:cxn>
                <a:cxn ang="0">
                  <a:pos x="49" y="19"/>
                </a:cxn>
                <a:cxn ang="0">
                  <a:pos x="33" y="32"/>
                </a:cxn>
                <a:cxn ang="0">
                  <a:pos x="28" y="40"/>
                </a:cxn>
                <a:cxn ang="0">
                  <a:pos x="21" y="69"/>
                </a:cxn>
                <a:cxn ang="0">
                  <a:pos x="21" y="74"/>
                </a:cxn>
                <a:cxn ang="0">
                  <a:pos x="23" y="88"/>
                </a:cxn>
                <a:cxn ang="0">
                  <a:pos x="28" y="95"/>
                </a:cxn>
                <a:cxn ang="0">
                  <a:pos x="33" y="100"/>
                </a:cxn>
                <a:cxn ang="0">
                  <a:pos x="44" y="102"/>
                </a:cxn>
                <a:cxn ang="0">
                  <a:pos x="49" y="102"/>
                </a:cxn>
                <a:cxn ang="0">
                  <a:pos x="60" y="100"/>
                </a:cxn>
                <a:cxn ang="0">
                  <a:pos x="68" y="95"/>
                </a:cxn>
                <a:cxn ang="0">
                  <a:pos x="77" y="84"/>
                </a:cxn>
                <a:cxn ang="0">
                  <a:pos x="82" y="74"/>
                </a:cxn>
              </a:cxnLst>
              <a:rect l="0" t="0" r="r" b="b"/>
              <a:pathLst>
                <a:path w="107" h="121">
                  <a:moveTo>
                    <a:pt x="82" y="74"/>
                  </a:moveTo>
                  <a:lnTo>
                    <a:pt x="84" y="74"/>
                  </a:lnTo>
                  <a:lnTo>
                    <a:pt x="93" y="74"/>
                  </a:lnTo>
                  <a:lnTo>
                    <a:pt x="98" y="74"/>
                  </a:lnTo>
                  <a:lnTo>
                    <a:pt x="100" y="74"/>
                  </a:lnTo>
                  <a:lnTo>
                    <a:pt x="98" y="77"/>
                  </a:lnTo>
                  <a:lnTo>
                    <a:pt x="96" y="84"/>
                  </a:lnTo>
                  <a:lnTo>
                    <a:pt x="91" y="97"/>
                  </a:lnTo>
                  <a:lnTo>
                    <a:pt x="82" y="105"/>
                  </a:lnTo>
                  <a:lnTo>
                    <a:pt x="81" y="107"/>
                  </a:lnTo>
                  <a:lnTo>
                    <a:pt x="77" y="111"/>
                  </a:lnTo>
                  <a:lnTo>
                    <a:pt x="72" y="114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5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3" y="118"/>
                  </a:lnTo>
                  <a:lnTo>
                    <a:pt x="14" y="111"/>
                  </a:lnTo>
                  <a:lnTo>
                    <a:pt x="12" y="107"/>
                  </a:lnTo>
                  <a:lnTo>
                    <a:pt x="9" y="105"/>
                  </a:lnTo>
                  <a:lnTo>
                    <a:pt x="5" y="100"/>
                  </a:lnTo>
                  <a:lnTo>
                    <a:pt x="2" y="90"/>
                  </a:lnTo>
                  <a:lnTo>
                    <a:pt x="0" y="76"/>
                  </a:lnTo>
                  <a:lnTo>
                    <a:pt x="2" y="70"/>
                  </a:lnTo>
                  <a:lnTo>
                    <a:pt x="2" y="69"/>
                  </a:lnTo>
                  <a:lnTo>
                    <a:pt x="2" y="63"/>
                  </a:lnTo>
                  <a:lnTo>
                    <a:pt x="2" y="54"/>
                  </a:lnTo>
                  <a:lnTo>
                    <a:pt x="3" y="46"/>
                  </a:lnTo>
                  <a:lnTo>
                    <a:pt x="5" y="42"/>
                  </a:lnTo>
                  <a:lnTo>
                    <a:pt x="7" y="37"/>
                  </a:lnTo>
                  <a:lnTo>
                    <a:pt x="12" y="30"/>
                  </a:lnTo>
                  <a:lnTo>
                    <a:pt x="19" y="23"/>
                  </a:lnTo>
                  <a:lnTo>
                    <a:pt x="21" y="19"/>
                  </a:lnTo>
                  <a:lnTo>
                    <a:pt x="24" y="16"/>
                  </a:lnTo>
                  <a:lnTo>
                    <a:pt x="31" y="11"/>
                  </a:lnTo>
                  <a:lnTo>
                    <a:pt x="38" y="5"/>
                  </a:lnTo>
                  <a:lnTo>
                    <a:pt x="40" y="3"/>
                  </a:lnTo>
                  <a:lnTo>
                    <a:pt x="42" y="3"/>
                  </a:lnTo>
                  <a:lnTo>
                    <a:pt x="45" y="3"/>
                  </a:lnTo>
                  <a:lnTo>
                    <a:pt x="52" y="2"/>
                  </a:lnTo>
                  <a:lnTo>
                    <a:pt x="61" y="2"/>
                  </a:lnTo>
                  <a:lnTo>
                    <a:pt x="65" y="0"/>
                  </a:lnTo>
                  <a:lnTo>
                    <a:pt x="74" y="2"/>
                  </a:lnTo>
                  <a:lnTo>
                    <a:pt x="84" y="5"/>
                  </a:lnTo>
                  <a:lnTo>
                    <a:pt x="93" y="11"/>
                  </a:lnTo>
                  <a:lnTo>
                    <a:pt x="96" y="11"/>
                  </a:lnTo>
                  <a:lnTo>
                    <a:pt x="100" y="18"/>
                  </a:lnTo>
                  <a:lnTo>
                    <a:pt x="102" y="21"/>
                  </a:lnTo>
                  <a:lnTo>
                    <a:pt x="105" y="32"/>
                  </a:lnTo>
                  <a:lnTo>
                    <a:pt x="107" y="40"/>
                  </a:lnTo>
                  <a:lnTo>
                    <a:pt x="105" y="40"/>
                  </a:lnTo>
                  <a:lnTo>
                    <a:pt x="103" y="40"/>
                  </a:lnTo>
                  <a:lnTo>
                    <a:pt x="95" y="40"/>
                  </a:lnTo>
                  <a:lnTo>
                    <a:pt x="88" y="40"/>
                  </a:lnTo>
                  <a:lnTo>
                    <a:pt x="88" y="40"/>
                  </a:lnTo>
                  <a:lnTo>
                    <a:pt x="84" y="30"/>
                  </a:lnTo>
                  <a:lnTo>
                    <a:pt x="81" y="25"/>
                  </a:lnTo>
                  <a:lnTo>
                    <a:pt x="81" y="23"/>
                  </a:lnTo>
                  <a:lnTo>
                    <a:pt x="77" y="21"/>
                  </a:lnTo>
                  <a:lnTo>
                    <a:pt x="74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9" y="19"/>
                  </a:lnTo>
                  <a:lnTo>
                    <a:pt x="38" y="26"/>
                  </a:lnTo>
                  <a:lnTo>
                    <a:pt x="33" y="32"/>
                  </a:lnTo>
                  <a:lnTo>
                    <a:pt x="31" y="35"/>
                  </a:lnTo>
                  <a:lnTo>
                    <a:pt x="28" y="40"/>
                  </a:lnTo>
                  <a:lnTo>
                    <a:pt x="23" y="54"/>
                  </a:lnTo>
                  <a:lnTo>
                    <a:pt x="21" y="69"/>
                  </a:lnTo>
                  <a:lnTo>
                    <a:pt x="21" y="70"/>
                  </a:lnTo>
                  <a:lnTo>
                    <a:pt x="21" y="74"/>
                  </a:lnTo>
                  <a:lnTo>
                    <a:pt x="21" y="79"/>
                  </a:lnTo>
                  <a:lnTo>
                    <a:pt x="23" y="88"/>
                  </a:lnTo>
                  <a:lnTo>
                    <a:pt x="26" y="95"/>
                  </a:lnTo>
                  <a:lnTo>
                    <a:pt x="28" y="95"/>
                  </a:lnTo>
                  <a:lnTo>
                    <a:pt x="30" y="98"/>
                  </a:lnTo>
                  <a:lnTo>
                    <a:pt x="33" y="100"/>
                  </a:lnTo>
                  <a:lnTo>
                    <a:pt x="37" y="102"/>
                  </a:lnTo>
                  <a:lnTo>
                    <a:pt x="44" y="102"/>
                  </a:lnTo>
                  <a:lnTo>
                    <a:pt x="47" y="102"/>
                  </a:lnTo>
                  <a:lnTo>
                    <a:pt x="49" y="102"/>
                  </a:lnTo>
                  <a:lnTo>
                    <a:pt x="52" y="102"/>
                  </a:lnTo>
                  <a:lnTo>
                    <a:pt x="60" y="100"/>
                  </a:lnTo>
                  <a:lnTo>
                    <a:pt x="67" y="97"/>
                  </a:lnTo>
                  <a:lnTo>
                    <a:pt x="68" y="95"/>
                  </a:lnTo>
                  <a:lnTo>
                    <a:pt x="72" y="91"/>
                  </a:lnTo>
                  <a:lnTo>
                    <a:pt x="77" y="84"/>
                  </a:lnTo>
                  <a:lnTo>
                    <a:pt x="81" y="77"/>
                  </a:lnTo>
                  <a:lnTo>
                    <a:pt x="82" y="74"/>
                  </a:lnTo>
                  <a:lnTo>
                    <a:pt x="82" y="7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8" name="Freeform 38"/>
            <p:cNvSpPr>
              <a:spLocks noEditPoints="1"/>
            </p:cNvSpPr>
            <p:nvPr/>
          </p:nvSpPr>
          <p:spPr bwMode="auto">
            <a:xfrm>
              <a:off x="5081" y="2982"/>
              <a:ext cx="56" cy="156"/>
            </a:xfrm>
            <a:custGeom>
              <a:avLst/>
              <a:gdLst/>
              <a:ahLst/>
              <a:cxnLst>
                <a:cxn ang="0">
                  <a:pos x="31" y="22"/>
                </a:cxn>
                <a:cxn ang="0">
                  <a:pos x="31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47" y="0"/>
                </a:cxn>
                <a:cxn ang="0">
                  <a:pos x="54" y="0"/>
                </a:cxn>
                <a:cxn ang="0">
                  <a:pos x="56" y="0"/>
                </a:cxn>
                <a:cxn ang="0">
                  <a:pos x="54" y="5"/>
                </a:cxn>
                <a:cxn ang="0">
                  <a:pos x="53" y="15"/>
                </a:cxn>
                <a:cxn ang="0">
                  <a:pos x="51" y="22"/>
                </a:cxn>
                <a:cxn ang="0">
                  <a:pos x="51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38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6" y="87"/>
                </a:cxn>
                <a:cxn ang="0">
                  <a:pos x="24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5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7" y="156"/>
                </a:cxn>
                <a:cxn ang="0">
                  <a:pos x="16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6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4" y="0"/>
                  </a:lnTo>
                  <a:lnTo>
                    <a:pt x="56" y="0"/>
                  </a:lnTo>
                  <a:lnTo>
                    <a:pt x="54" y="5"/>
                  </a:lnTo>
                  <a:lnTo>
                    <a:pt x="53" y="15"/>
                  </a:lnTo>
                  <a:lnTo>
                    <a:pt x="51" y="22"/>
                  </a:lnTo>
                  <a:lnTo>
                    <a:pt x="51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38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9" name="Freeform 39"/>
            <p:cNvSpPr>
              <a:spLocks noEditPoints="1"/>
            </p:cNvSpPr>
            <p:nvPr/>
          </p:nvSpPr>
          <p:spPr bwMode="auto">
            <a:xfrm>
              <a:off x="5137" y="3020"/>
              <a:ext cx="107" cy="123"/>
            </a:xfrm>
            <a:custGeom>
              <a:avLst/>
              <a:gdLst/>
              <a:ahLst/>
              <a:cxnLst>
                <a:cxn ang="0">
                  <a:pos x="32" y="51"/>
                </a:cxn>
                <a:cxn ang="0">
                  <a:pos x="84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3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2" y="20"/>
                </a:cxn>
                <a:cxn ang="0">
                  <a:pos x="53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6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8" y="85"/>
                </a:cxn>
                <a:cxn ang="0">
                  <a:pos x="90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8" y="123"/>
                </a:cxn>
                <a:cxn ang="0">
                  <a:pos x="40" y="123"/>
                </a:cxn>
                <a:cxn ang="0">
                  <a:pos x="23" y="120"/>
                </a:cxn>
                <a:cxn ang="0">
                  <a:pos x="12" y="109"/>
                </a:cxn>
                <a:cxn ang="0">
                  <a:pos x="5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5" y="41"/>
                </a:cxn>
                <a:cxn ang="0">
                  <a:pos x="18" y="21"/>
                </a:cxn>
                <a:cxn ang="0">
                  <a:pos x="26" y="13"/>
                </a:cxn>
                <a:cxn ang="0">
                  <a:pos x="56" y="2"/>
                </a:cxn>
                <a:cxn ang="0">
                  <a:pos x="70" y="2"/>
                </a:cxn>
                <a:cxn ang="0">
                  <a:pos x="88" y="9"/>
                </a:cxn>
                <a:cxn ang="0">
                  <a:pos x="98" y="21"/>
                </a:cxn>
                <a:cxn ang="0">
                  <a:pos x="106" y="39"/>
                </a:cxn>
                <a:cxn ang="0">
                  <a:pos x="106" y="51"/>
                </a:cxn>
                <a:cxn ang="0">
                  <a:pos x="106" y="56"/>
                </a:cxn>
                <a:cxn ang="0">
                  <a:pos x="104" y="64"/>
                </a:cxn>
                <a:cxn ang="0">
                  <a:pos x="104" y="67"/>
                </a:cxn>
                <a:cxn ang="0">
                  <a:pos x="90" y="67"/>
                </a:cxn>
                <a:cxn ang="0">
                  <a:pos x="19" y="67"/>
                </a:cxn>
                <a:cxn ang="0">
                  <a:pos x="19" y="67"/>
                </a:cxn>
                <a:cxn ang="0">
                  <a:pos x="19" y="71"/>
                </a:cxn>
                <a:cxn ang="0">
                  <a:pos x="19" y="74"/>
                </a:cxn>
                <a:cxn ang="0">
                  <a:pos x="19" y="78"/>
                </a:cxn>
                <a:cxn ang="0">
                  <a:pos x="21" y="90"/>
                </a:cxn>
                <a:cxn ang="0">
                  <a:pos x="26" y="99"/>
                </a:cxn>
                <a:cxn ang="0">
                  <a:pos x="33" y="104"/>
                </a:cxn>
                <a:cxn ang="0">
                  <a:pos x="49" y="106"/>
                </a:cxn>
                <a:cxn ang="0">
                  <a:pos x="60" y="104"/>
                </a:cxn>
                <a:cxn ang="0">
                  <a:pos x="69" y="99"/>
                </a:cxn>
                <a:cxn ang="0">
                  <a:pos x="74" y="93"/>
                </a:cxn>
                <a:cxn ang="0">
                  <a:pos x="81" y="81"/>
                </a:cxn>
                <a:cxn ang="0">
                  <a:pos x="91" y="81"/>
                </a:cxn>
                <a:cxn ang="0">
                  <a:pos x="100" y="81"/>
                </a:cxn>
                <a:cxn ang="0">
                  <a:pos x="98" y="88"/>
                </a:cxn>
                <a:cxn ang="0">
                  <a:pos x="98" y="83"/>
                </a:cxn>
                <a:cxn ang="0">
                  <a:pos x="100" y="81"/>
                </a:cxn>
              </a:cxnLst>
              <a:rect l="0" t="0" r="r" b="b"/>
              <a:pathLst>
                <a:path w="107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2" y="18"/>
                  </a:lnTo>
                  <a:lnTo>
                    <a:pt x="53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100" y="81"/>
                  </a:moveTo>
                  <a:lnTo>
                    <a:pt x="98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0" y="123"/>
                  </a:lnTo>
                  <a:lnTo>
                    <a:pt x="33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2" y="0"/>
                  </a:lnTo>
                  <a:lnTo>
                    <a:pt x="70" y="2"/>
                  </a:lnTo>
                  <a:lnTo>
                    <a:pt x="77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8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7" y="48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19" y="67"/>
                  </a:lnTo>
                  <a:lnTo>
                    <a:pt x="19" y="67"/>
                  </a:lnTo>
                  <a:lnTo>
                    <a:pt x="19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7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1" y="81"/>
                  </a:lnTo>
                  <a:lnTo>
                    <a:pt x="98" y="81"/>
                  </a:lnTo>
                  <a:lnTo>
                    <a:pt x="100" y="81"/>
                  </a:lnTo>
                  <a:lnTo>
                    <a:pt x="98" y="85"/>
                  </a:lnTo>
                  <a:lnTo>
                    <a:pt x="98" y="88"/>
                  </a:lnTo>
                  <a:lnTo>
                    <a:pt x="98" y="86"/>
                  </a:lnTo>
                  <a:lnTo>
                    <a:pt x="98" y="83"/>
                  </a:lnTo>
                  <a:lnTo>
                    <a:pt x="100" y="81"/>
                  </a:lnTo>
                  <a:lnTo>
                    <a:pt x="100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0" name="Freeform 40"/>
            <p:cNvSpPr>
              <a:spLocks/>
            </p:cNvSpPr>
            <p:nvPr/>
          </p:nvSpPr>
          <p:spPr bwMode="auto">
            <a:xfrm>
              <a:off x="5251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8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5" y="70"/>
                </a:cxn>
                <a:cxn ang="0">
                  <a:pos x="92" y="42"/>
                </a:cxn>
                <a:cxn ang="0">
                  <a:pos x="92" y="37"/>
                </a:cxn>
                <a:cxn ang="0">
                  <a:pos x="92" y="32"/>
                </a:cxn>
                <a:cxn ang="0">
                  <a:pos x="92" y="26"/>
                </a:cxn>
                <a:cxn ang="0">
                  <a:pos x="88" y="23"/>
                </a:cxn>
                <a:cxn ang="0">
                  <a:pos x="85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4" y="21"/>
                </a:cxn>
                <a:cxn ang="0">
                  <a:pos x="50" y="28"/>
                </a:cxn>
                <a:cxn ang="0">
                  <a:pos x="43" y="35"/>
                </a:cxn>
                <a:cxn ang="0">
                  <a:pos x="34" y="58"/>
                </a:cxn>
                <a:cxn ang="0">
                  <a:pos x="30" y="69"/>
                </a:cxn>
                <a:cxn ang="0">
                  <a:pos x="20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90" y="2"/>
                  </a:lnTo>
                  <a:lnTo>
                    <a:pt x="93" y="2"/>
                  </a:lnTo>
                  <a:lnTo>
                    <a:pt x="101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4" y="21"/>
                  </a:lnTo>
                  <a:lnTo>
                    <a:pt x="55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3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1" name="Freeform 41"/>
            <p:cNvSpPr>
              <a:spLocks/>
            </p:cNvSpPr>
            <p:nvPr/>
          </p:nvSpPr>
          <p:spPr bwMode="auto">
            <a:xfrm>
              <a:off x="5378" y="2994"/>
              <a:ext cx="60" cy="148"/>
            </a:xfrm>
            <a:custGeom>
              <a:avLst/>
              <a:gdLst/>
              <a:ahLst/>
              <a:cxnLst>
                <a:cxn ang="0">
                  <a:pos x="35" y="146"/>
                </a:cxn>
                <a:cxn ang="0">
                  <a:pos x="30" y="148"/>
                </a:cxn>
                <a:cxn ang="0">
                  <a:pos x="26" y="148"/>
                </a:cxn>
                <a:cxn ang="0">
                  <a:pos x="23" y="148"/>
                </a:cxn>
                <a:cxn ang="0">
                  <a:pos x="21" y="148"/>
                </a:cxn>
                <a:cxn ang="0">
                  <a:pos x="10" y="146"/>
                </a:cxn>
                <a:cxn ang="0">
                  <a:pos x="5" y="142"/>
                </a:cxn>
                <a:cxn ang="0">
                  <a:pos x="0" y="137"/>
                </a:cxn>
                <a:cxn ang="0">
                  <a:pos x="0" y="130"/>
                </a:cxn>
                <a:cxn ang="0">
                  <a:pos x="0" y="126"/>
                </a:cxn>
                <a:cxn ang="0">
                  <a:pos x="0" y="123"/>
                </a:cxn>
                <a:cxn ang="0">
                  <a:pos x="0" y="118"/>
                </a:cxn>
                <a:cxn ang="0">
                  <a:pos x="2" y="114"/>
                </a:cxn>
                <a:cxn ang="0">
                  <a:pos x="10" y="72"/>
                </a:cxn>
                <a:cxn ang="0">
                  <a:pos x="17" y="46"/>
                </a:cxn>
                <a:cxn ang="0">
                  <a:pos x="14" y="46"/>
                </a:cxn>
                <a:cxn ang="0">
                  <a:pos x="2" y="46"/>
                </a:cxn>
                <a:cxn ang="0">
                  <a:pos x="2" y="44"/>
                </a:cxn>
                <a:cxn ang="0">
                  <a:pos x="3" y="33"/>
                </a:cxn>
                <a:cxn ang="0">
                  <a:pos x="7" y="31"/>
                </a:cxn>
                <a:cxn ang="0">
                  <a:pos x="19" y="31"/>
                </a:cxn>
                <a:cxn ang="0">
                  <a:pos x="21" y="28"/>
                </a:cxn>
                <a:cxn ang="0">
                  <a:pos x="26" y="2"/>
                </a:cxn>
                <a:cxn ang="0">
                  <a:pos x="30" y="0"/>
                </a:cxn>
                <a:cxn ang="0">
                  <a:pos x="46" y="0"/>
                </a:cxn>
                <a:cxn ang="0">
                  <a:pos x="46" y="5"/>
                </a:cxn>
                <a:cxn ang="0">
                  <a:pos x="40" y="31"/>
                </a:cxn>
                <a:cxn ang="0">
                  <a:pos x="42" y="31"/>
                </a:cxn>
                <a:cxn ang="0">
                  <a:pos x="58" y="31"/>
                </a:cxn>
                <a:cxn ang="0">
                  <a:pos x="58" y="35"/>
                </a:cxn>
                <a:cxn ang="0">
                  <a:pos x="56" y="46"/>
                </a:cxn>
                <a:cxn ang="0">
                  <a:pos x="54" y="46"/>
                </a:cxn>
                <a:cxn ang="0">
                  <a:pos x="44" y="46"/>
                </a:cxn>
                <a:cxn ang="0">
                  <a:pos x="37" y="46"/>
                </a:cxn>
                <a:cxn ang="0">
                  <a:pos x="26" y="91"/>
                </a:cxn>
                <a:cxn ang="0">
                  <a:pos x="21" y="118"/>
                </a:cxn>
                <a:cxn ang="0">
                  <a:pos x="19" y="121"/>
                </a:cxn>
                <a:cxn ang="0">
                  <a:pos x="19" y="125"/>
                </a:cxn>
                <a:cxn ang="0">
                  <a:pos x="19" y="126"/>
                </a:cxn>
                <a:cxn ang="0">
                  <a:pos x="21" y="130"/>
                </a:cxn>
                <a:cxn ang="0">
                  <a:pos x="26" y="132"/>
                </a:cxn>
                <a:cxn ang="0">
                  <a:pos x="30" y="132"/>
                </a:cxn>
                <a:cxn ang="0">
                  <a:pos x="33" y="132"/>
                </a:cxn>
                <a:cxn ang="0">
                  <a:pos x="37" y="132"/>
                </a:cxn>
                <a:cxn ang="0">
                  <a:pos x="40" y="130"/>
                </a:cxn>
                <a:cxn ang="0">
                  <a:pos x="37" y="139"/>
                </a:cxn>
                <a:cxn ang="0">
                  <a:pos x="37" y="144"/>
                </a:cxn>
              </a:cxnLst>
              <a:rect l="0" t="0" r="r" b="b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30" y="148"/>
                  </a:lnTo>
                  <a:lnTo>
                    <a:pt x="28" y="148"/>
                  </a:lnTo>
                  <a:lnTo>
                    <a:pt x="26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23" y="148"/>
                  </a:lnTo>
                  <a:lnTo>
                    <a:pt x="21" y="148"/>
                  </a:lnTo>
                  <a:lnTo>
                    <a:pt x="17" y="148"/>
                  </a:lnTo>
                  <a:lnTo>
                    <a:pt x="10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8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3" y="104"/>
                  </a:lnTo>
                  <a:lnTo>
                    <a:pt x="10" y="72"/>
                  </a:lnTo>
                  <a:lnTo>
                    <a:pt x="16" y="47"/>
                  </a:lnTo>
                  <a:lnTo>
                    <a:pt x="17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7" y="46"/>
                  </a:lnTo>
                  <a:lnTo>
                    <a:pt x="2" y="46"/>
                  </a:lnTo>
                  <a:lnTo>
                    <a:pt x="2" y="46"/>
                  </a:lnTo>
                  <a:lnTo>
                    <a:pt x="2" y="44"/>
                  </a:lnTo>
                  <a:lnTo>
                    <a:pt x="3" y="39"/>
                  </a:lnTo>
                  <a:lnTo>
                    <a:pt x="3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6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6" y="46"/>
                  </a:lnTo>
                  <a:lnTo>
                    <a:pt x="54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26" y="91"/>
                  </a:lnTo>
                  <a:lnTo>
                    <a:pt x="21" y="118"/>
                  </a:lnTo>
                  <a:lnTo>
                    <a:pt x="21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6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3" y="132"/>
                  </a:lnTo>
                  <a:lnTo>
                    <a:pt x="35" y="132"/>
                  </a:lnTo>
                  <a:lnTo>
                    <a:pt x="37" y="132"/>
                  </a:lnTo>
                  <a:lnTo>
                    <a:pt x="39" y="132"/>
                  </a:lnTo>
                  <a:lnTo>
                    <a:pt x="40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lnTo>
                    <a:pt x="37" y="144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2" name="Freeform 42"/>
            <p:cNvSpPr>
              <a:spLocks noEditPoints="1"/>
            </p:cNvSpPr>
            <p:nvPr/>
          </p:nvSpPr>
          <p:spPr bwMode="auto">
            <a:xfrm>
              <a:off x="5431" y="2982"/>
              <a:ext cx="54" cy="156"/>
            </a:xfrm>
            <a:custGeom>
              <a:avLst/>
              <a:gdLst/>
              <a:ahLst/>
              <a:cxnLst>
                <a:cxn ang="0">
                  <a:pos x="31" y="22"/>
                </a:cxn>
                <a:cxn ang="0">
                  <a:pos x="31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47" y="0"/>
                </a:cxn>
                <a:cxn ang="0">
                  <a:pos x="52" y="0"/>
                </a:cxn>
                <a:cxn ang="0">
                  <a:pos x="54" y="0"/>
                </a:cxn>
                <a:cxn ang="0">
                  <a:pos x="52" y="5"/>
                </a:cxn>
                <a:cxn ang="0">
                  <a:pos x="51" y="15"/>
                </a:cxn>
                <a:cxn ang="0">
                  <a:pos x="49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45" y="22"/>
                </a:cxn>
                <a:cxn ang="0">
                  <a:pos x="37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5" y="87"/>
                </a:cxn>
                <a:cxn ang="0">
                  <a:pos x="24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5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7" y="156"/>
                </a:cxn>
                <a:cxn ang="0">
                  <a:pos x="15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4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2" y="0"/>
                  </a:lnTo>
                  <a:lnTo>
                    <a:pt x="54" y="0"/>
                  </a:lnTo>
                  <a:lnTo>
                    <a:pt x="52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5" y="22"/>
                  </a:lnTo>
                  <a:lnTo>
                    <a:pt x="37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5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5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3" name="Freeform 43"/>
            <p:cNvSpPr>
              <a:spLocks/>
            </p:cNvSpPr>
            <p:nvPr/>
          </p:nvSpPr>
          <p:spPr bwMode="auto">
            <a:xfrm>
              <a:off x="5480" y="3022"/>
              <a:ext cx="100" cy="121"/>
            </a:xfrm>
            <a:custGeom>
              <a:avLst/>
              <a:gdLst/>
              <a:ahLst/>
              <a:cxnLst>
                <a:cxn ang="0">
                  <a:pos x="3" y="77"/>
                </a:cxn>
                <a:cxn ang="0">
                  <a:pos x="17" y="77"/>
                </a:cxn>
                <a:cxn ang="0">
                  <a:pos x="19" y="79"/>
                </a:cxn>
                <a:cxn ang="0">
                  <a:pos x="19" y="81"/>
                </a:cxn>
                <a:cxn ang="0">
                  <a:pos x="19" y="84"/>
                </a:cxn>
                <a:cxn ang="0">
                  <a:pos x="21" y="93"/>
                </a:cxn>
                <a:cxn ang="0">
                  <a:pos x="26" y="98"/>
                </a:cxn>
                <a:cxn ang="0">
                  <a:pos x="33" y="104"/>
                </a:cxn>
                <a:cxn ang="0">
                  <a:pos x="49" y="105"/>
                </a:cxn>
                <a:cxn ang="0">
                  <a:pos x="58" y="104"/>
                </a:cxn>
                <a:cxn ang="0">
                  <a:pos x="65" y="100"/>
                </a:cxn>
                <a:cxn ang="0">
                  <a:pos x="68" y="97"/>
                </a:cxn>
                <a:cxn ang="0">
                  <a:pos x="70" y="93"/>
                </a:cxn>
                <a:cxn ang="0">
                  <a:pos x="72" y="88"/>
                </a:cxn>
                <a:cxn ang="0">
                  <a:pos x="68" y="81"/>
                </a:cxn>
                <a:cxn ang="0">
                  <a:pos x="63" y="76"/>
                </a:cxn>
                <a:cxn ang="0">
                  <a:pos x="54" y="70"/>
                </a:cxn>
                <a:cxn ang="0">
                  <a:pos x="51" y="69"/>
                </a:cxn>
                <a:cxn ang="0">
                  <a:pos x="47" y="65"/>
                </a:cxn>
                <a:cxn ang="0">
                  <a:pos x="33" y="60"/>
                </a:cxn>
                <a:cxn ang="0">
                  <a:pos x="17" y="44"/>
                </a:cxn>
                <a:cxn ang="0">
                  <a:pos x="16" y="33"/>
                </a:cxn>
                <a:cxn ang="0">
                  <a:pos x="16" y="26"/>
                </a:cxn>
                <a:cxn ang="0">
                  <a:pos x="26" y="11"/>
                </a:cxn>
                <a:cxn ang="0">
                  <a:pos x="33" y="5"/>
                </a:cxn>
                <a:cxn ang="0">
                  <a:pos x="47" y="2"/>
                </a:cxn>
                <a:cxn ang="0">
                  <a:pos x="67" y="2"/>
                </a:cxn>
                <a:cxn ang="0">
                  <a:pos x="86" y="9"/>
                </a:cxn>
                <a:cxn ang="0">
                  <a:pos x="93" y="16"/>
                </a:cxn>
                <a:cxn ang="0">
                  <a:pos x="98" y="30"/>
                </a:cxn>
                <a:cxn ang="0">
                  <a:pos x="100" y="39"/>
                </a:cxn>
                <a:cxn ang="0">
                  <a:pos x="98" y="39"/>
                </a:cxn>
                <a:cxn ang="0">
                  <a:pos x="88" y="39"/>
                </a:cxn>
                <a:cxn ang="0">
                  <a:pos x="82" y="39"/>
                </a:cxn>
                <a:cxn ang="0">
                  <a:pos x="79" y="28"/>
                </a:cxn>
                <a:cxn ang="0">
                  <a:pos x="75" y="21"/>
                </a:cxn>
                <a:cxn ang="0">
                  <a:pos x="61" y="18"/>
                </a:cxn>
                <a:cxn ang="0">
                  <a:pos x="53" y="18"/>
                </a:cxn>
                <a:cxn ang="0">
                  <a:pos x="40" y="19"/>
                </a:cxn>
                <a:cxn ang="0">
                  <a:pos x="39" y="21"/>
                </a:cxn>
                <a:cxn ang="0">
                  <a:pos x="35" y="26"/>
                </a:cxn>
                <a:cxn ang="0">
                  <a:pos x="35" y="30"/>
                </a:cxn>
                <a:cxn ang="0">
                  <a:pos x="35" y="35"/>
                </a:cxn>
                <a:cxn ang="0">
                  <a:pos x="40" y="42"/>
                </a:cxn>
                <a:cxn ang="0">
                  <a:pos x="49" y="47"/>
                </a:cxn>
                <a:cxn ang="0">
                  <a:pos x="54" y="49"/>
                </a:cxn>
                <a:cxn ang="0">
                  <a:pos x="65" y="54"/>
                </a:cxn>
                <a:cxn ang="0">
                  <a:pos x="84" y="67"/>
                </a:cxn>
                <a:cxn ang="0">
                  <a:pos x="88" y="72"/>
                </a:cxn>
                <a:cxn ang="0">
                  <a:pos x="90" y="84"/>
                </a:cxn>
                <a:cxn ang="0">
                  <a:pos x="90" y="93"/>
                </a:cxn>
                <a:cxn ang="0">
                  <a:pos x="84" y="105"/>
                </a:cxn>
                <a:cxn ang="0">
                  <a:pos x="75" y="113"/>
                </a:cxn>
                <a:cxn ang="0">
                  <a:pos x="61" y="120"/>
                </a:cxn>
                <a:cxn ang="0">
                  <a:pos x="46" y="121"/>
                </a:cxn>
                <a:cxn ang="0">
                  <a:pos x="35" y="121"/>
                </a:cxn>
                <a:cxn ang="0">
                  <a:pos x="14" y="113"/>
                </a:cxn>
                <a:cxn ang="0">
                  <a:pos x="9" y="109"/>
                </a:cxn>
                <a:cxn ang="0">
                  <a:pos x="3" y="102"/>
                </a:cxn>
                <a:cxn ang="0">
                  <a:pos x="0" y="81"/>
                </a:cxn>
                <a:cxn ang="0">
                  <a:pos x="2" y="77"/>
                </a:cxn>
                <a:cxn ang="0">
                  <a:pos x="2" y="77"/>
                </a:cxn>
              </a:cxnLst>
              <a:rect l="0" t="0" r="r" b="b"/>
              <a:pathLst>
                <a:path w="100" h="121">
                  <a:moveTo>
                    <a:pt x="2" y="77"/>
                  </a:moveTo>
                  <a:lnTo>
                    <a:pt x="3" y="77"/>
                  </a:lnTo>
                  <a:lnTo>
                    <a:pt x="12" y="77"/>
                  </a:lnTo>
                  <a:lnTo>
                    <a:pt x="17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4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8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3" y="76"/>
                  </a:lnTo>
                  <a:lnTo>
                    <a:pt x="61" y="74"/>
                  </a:lnTo>
                  <a:lnTo>
                    <a:pt x="54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7" y="67"/>
                  </a:lnTo>
                  <a:lnTo>
                    <a:pt x="47" y="65"/>
                  </a:lnTo>
                  <a:lnTo>
                    <a:pt x="42" y="63"/>
                  </a:lnTo>
                  <a:lnTo>
                    <a:pt x="33" y="60"/>
                  </a:lnTo>
                  <a:lnTo>
                    <a:pt x="21" y="49"/>
                  </a:lnTo>
                  <a:lnTo>
                    <a:pt x="17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6" y="11"/>
                  </a:lnTo>
                  <a:lnTo>
                    <a:pt x="28" y="9"/>
                  </a:lnTo>
                  <a:lnTo>
                    <a:pt x="33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8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100" y="39"/>
                  </a:lnTo>
                  <a:lnTo>
                    <a:pt x="98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2" y="39"/>
                  </a:lnTo>
                  <a:lnTo>
                    <a:pt x="82" y="39"/>
                  </a:lnTo>
                  <a:lnTo>
                    <a:pt x="82" y="39"/>
                  </a:lnTo>
                  <a:lnTo>
                    <a:pt x="79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2" y="19"/>
                  </a:lnTo>
                  <a:lnTo>
                    <a:pt x="61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0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4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5" y="62"/>
                  </a:lnTo>
                  <a:lnTo>
                    <a:pt x="84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1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4" y="105"/>
                  </a:lnTo>
                  <a:lnTo>
                    <a:pt x="79" y="111"/>
                  </a:lnTo>
                  <a:lnTo>
                    <a:pt x="75" y="113"/>
                  </a:lnTo>
                  <a:lnTo>
                    <a:pt x="72" y="116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3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2" y="77"/>
                  </a:lnTo>
                  <a:lnTo>
                    <a:pt x="2" y="77"/>
                  </a:lnTo>
                  <a:lnTo>
                    <a:pt x="2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4" name="Freeform 44"/>
            <p:cNvSpPr>
              <a:spLocks/>
            </p:cNvSpPr>
            <p:nvPr/>
          </p:nvSpPr>
          <p:spPr bwMode="auto">
            <a:xfrm>
              <a:off x="5594" y="2994"/>
              <a:ext cx="60" cy="148"/>
            </a:xfrm>
            <a:custGeom>
              <a:avLst/>
              <a:gdLst/>
              <a:ahLst/>
              <a:cxnLst>
                <a:cxn ang="0">
                  <a:pos x="35" y="146"/>
                </a:cxn>
                <a:cxn ang="0">
                  <a:pos x="28" y="148"/>
                </a:cxn>
                <a:cxn ang="0">
                  <a:pos x="27" y="148"/>
                </a:cxn>
                <a:cxn ang="0">
                  <a:pos x="23" y="148"/>
                </a:cxn>
                <a:cxn ang="0">
                  <a:pos x="19" y="148"/>
                </a:cxn>
                <a:cxn ang="0">
                  <a:pos x="11" y="146"/>
                </a:cxn>
                <a:cxn ang="0">
                  <a:pos x="5" y="142"/>
                </a:cxn>
                <a:cxn ang="0">
                  <a:pos x="0" y="137"/>
                </a:cxn>
                <a:cxn ang="0">
                  <a:pos x="0" y="130"/>
                </a:cxn>
                <a:cxn ang="0">
                  <a:pos x="0" y="126"/>
                </a:cxn>
                <a:cxn ang="0">
                  <a:pos x="0" y="123"/>
                </a:cxn>
                <a:cxn ang="0">
                  <a:pos x="0" y="116"/>
                </a:cxn>
                <a:cxn ang="0">
                  <a:pos x="4" y="104"/>
                </a:cxn>
                <a:cxn ang="0">
                  <a:pos x="16" y="47"/>
                </a:cxn>
                <a:cxn ang="0">
                  <a:pos x="16" y="46"/>
                </a:cxn>
                <a:cxn ang="0">
                  <a:pos x="5" y="46"/>
                </a:cxn>
                <a:cxn ang="0">
                  <a:pos x="0" y="46"/>
                </a:cxn>
                <a:cxn ang="0">
                  <a:pos x="2" y="39"/>
                </a:cxn>
                <a:cxn ang="0">
                  <a:pos x="5" y="31"/>
                </a:cxn>
                <a:cxn ang="0">
                  <a:pos x="14" y="31"/>
                </a:cxn>
                <a:cxn ang="0">
                  <a:pos x="21" y="31"/>
                </a:cxn>
                <a:cxn ang="0">
                  <a:pos x="25" y="12"/>
                </a:cxn>
                <a:cxn ang="0">
                  <a:pos x="28" y="0"/>
                </a:cxn>
                <a:cxn ang="0">
                  <a:pos x="39" y="0"/>
                </a:cxn>
                <a:cxn ang="0">
                  <a:pos x="48" y="0"/>
                </a:cxn>
                <a:cxn ang="0">
                  <a:pos x="42" y="21"/>
                </a:cxn>
                <a:cxn ang="0">
                  <a:pos x="41" y="31"/>
                </a:cxn>
                <a:cxn ang="0">
                  <a:pos x="51" y="31"/>
                </a:cxn>
                <a:cxn ang="0">
                  <a:pos x="60" y="31"/>
                </a:cxn>
                <a:cxn ang="0">
                  <a:pos x="56" y="40"/>
                </a:cxn>
                <a:cxn ang="0">
                  <a:pos x="56" y="46"/>
                </a:cxn>
                <a:cxn ang="0">
                  <a:pos x="53" y="46"/>
                </a:cxn>
                <a:cxn ang="0">
                  <a:pos x="37" y="46"/>
                </a:cxn>
                <a:cxn ang="0">
                  <a:pos x="34" y="58"/>
                </a:cxn>
                <a:cxn ang="0">
                  <a:pos x="19" y="118"/>
                </a:cxn>
                <a:cxn ang="0">
                  <a:pos x="19" y="119"/>
                </a:cxn>
                <a:cxn ang="0">
                  <a:pos x="19" y="121"/>
                </a:cxn>
                <a:cxn ang="0">
                  <a:pos x="19" y="125"/>
                </a:cxn>
                <a:cxn ang="0">
                  <a:pos x="19" y="126"/>
                </a:cxn>
                <a:cxn ang="0">
                  <a:pos x="21" y="130"/>
                </a:cxn>
                <a:cxn ang="0">
                  <a:pos x="27" y="132"/>
                </a:cxn>
                <a:cxn ang="0">
                  <a:pos x="30" y="132"/>
                </a:cxn>
                <a:cxn ang="0">
                  <a:pos x="34" y="132"/>
                </a:cxn>
                <a:cxn ang="0">
                  <a:pos x="39" y="132"/>
                </a:cxn>
                <a:cxn ang="0">
                  <a:pos x="39" y="133"/>
                </a:cxn>
                <a:cxn ang="0">
                  <a:pos x="37" y="144"/>
                </a:cxn>
                <a:cxn ang="0">
                  <a:pos x="37" y="144"/>
                </a:cxn>
              </a:cxnLst>
              <a:rect l="0" t="0" r="r" b="b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28" y="148"/>
                  </a:lnTo>
                  <a:lnTo>
                    <a:pt x="28" y="148"/>
                  </a:lnTo>
                  <a:lnTo>
                    <a:pt x="27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23" y="148"/>
                  </a:lnTo>
                  <a:lnTo>
                    <a:pt x="19" y="148"/>
                  </a:lnTo>
                  <a:lnTo>
                    <a:pt x="16" y="148"/>
                  </a:lnTo>
                  <a:lnTo>
                    <a:pt x="11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4" y="104"/>
                  </a:lnTo>
                  <a:lnTo>
                    <a:pt x="11" y="72"/>
                  </a:lnTo>
                  <a:lnTo>
                    <a:pt x="16" y="47"/>
                  </a:lnTo>
                  <a:lnTo>
                    <a:pt x="18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5" y="46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2" y="39"/>
                  </a:lnTo>
                  <a:lnTo>
                    <a:pt x="4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8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6" y="46"/>
                  </a:lnTo>
                  <a:lnTo>
                    <a:pt x="55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25" y="91"/>
                  </a:lnTo>
                  <a:lnTo>
                    <a:pt x="19" y="118"/>
                  </a:lnTo>
                  <a:lnTo>
                    <a:pt x="19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7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4" y="132"/>
                  </a:lnTo>
                  <a:lnTo>
                    <a:pt x="35" y="132"/>
                  </a:lnTo>
                  <a:lnTo>
                    <a:pt x="39" y="132"/>
                  </a:lnTo>
                  <a:lnTo>
                    <a:pt x="41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lnTo>
                    <a:pt x="37" y="144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5" name="Freeform 45"/>
            <p:cNvSpPr>
              <a:spLocks/>
            </p:cNvSpPr>
            <p:nvPr/>
          </p:nvSpPr>
          <p:spPr bwMode="auto">
            <a:xfrm>
              <a:off x="5645" y="3022"/>
              <a:ext cx="100" cy="121"/>
            </a:xfrm>
            <a:custGeom>
              <a:avLst/>
              <a:gdLst/>
              <a:ahLst/>
              <a:cxnLst>
                <a:cxn ang="0">
                  <a:pos x="2" y="77"/>
                </a:cxn>
                <a:cxn ang="0">
                  <a:pos x="18" y="77"/>
                </a:cxn>
                <a:cxn ang="0">
                  <a:pos x="19" y="79"/>
                </a:cxn>
                <a:cxn ang="0">
                  <a:pos x="19" y="81"/>
                </a:cxn>
                <a:cxn ang="0">
                  <a:pos x="19" y="84"/>
                </a:cxn>
                <a:cxn ang="0">
                  <a:pos x="21" y="93"/>
                </a:cxn>
                <a:cxn ang="0">
                  <a:pos x="26" y="98"/>
                </a:cxn>
                <a:cxn ang="0">
                  <a:pos x="34" y="104"/>
                </a:cxn>
                <a:cxn ang="0">
                  <a:pos x="48" y="105"/>
                </a:cxn>
                <a:cxn ang="0">
                  <a:pos x="53" y="105"/>
                </a:cxn>
                <a:cxn ang="0">
                  <a:pos x="63" y="102"/>
                </a:cxn>
                <a:cxn ang="0">
                  <a:pos x="67" y="98"/>
                </a:cxn>
                <a:cxn ang="0">
                  <a:pos x="70" y="95"/>
                </a:cxn>
                <a:cxn ang="0">
                  <a:pos x="70" y="90"/>
                </a:cxn>
                <a:cxn ang="0">
                  <a:pos x="70" y="84"/>
                </a:cxn>
                <a:cxn ang="0">
                  <a:pos x="69" y="79"/>
                </a:cxn>
                <a:cxn ang="0">
                  <a:pos x="62" y="74"/>
                </a:cxn>
                <a:cxn ang="0">
                  <a:pos x="53" y="69"/>
                </a:cxn>
                <a:cxn ang="0">
                  <a:pos x="48" y="67"/>
                </a:cxn>
                <a:cxn ang="0">
                  <a:pos x="42" y="63"/>
                </a:cxn>
                <a:cxn ang="0">
                  <a:pos x="21" y="49"/>
                </a:cxn>
                <a:cxn ang="0">
                  <a:pos x="16" y="37"/>
                </a:cxn>
                <a:cxn ang="0">
                  <a:pos x="16" y="32"/>
                </a:cxn>
                <a:cxn ang="0">
                  <a:pos x="19" y="18"/>
                </a:cxn>
                <a:cxn ang="0">
                  <a:pos x="28" y="9"/>
                </a:cxn>
                <a:cxn ang="0">
                  <a:pos x="37" y="3"/>
                </a:cxn>
                <a:cxn ang="0">
                  <a:pos x="58" y="0"/>
                </a:cxn>
                <a:cxn ang="0">
                  <a:pos x="77" y="3"/>
                </a:cxn>
                <a:cxn ang="0">
                  <a:pos x="90" y="9"/>
                </a:cxn>
                <a:cxn ang="0">
                  <a:pos x="95" y="19"/>
                </a:cxn>
                <a:cxn ang="0">
                  <a:pos x="100" y="37"/>
                </a:cxn>
                <a:cxn ang="0">
                  <a:pos x="100" y="39"/>
                </a:cxn>
                <a:cxn ang="0">
                  <a:pos x="97" y="39"/>
                </a:cxn>
                <a:cxn ang="0">
                  <a:pos x="83" y="39"/>
                </a:cxn>
                <a:cxn ang="0">
                  <a:pos x="83" y="39"/>
                </a:cxn>
                <a:cxn ang="0">
                  <a:pos x="76" y="23"/>
                </a:cxn>
                <a:cxn ang="0">
                  <a:pos x="72" y="19"/>
                </a:cxn>
                <a:cxn ang="0">
                  <a:pos x="58" y="16"/>
                </a:cxn>
                <a:cxn ang="0">
                  <a:pos x="46" y="18"/>
                </a:cxn>
                <a:cxn ang="0">
                  <a:pos x="41" y="19"/>
                </a:cxn>
                <a:cxn ang="0">
                  <a:pos x="37" y="23"/>
                </a:cxn>
                <a:cxn ang="0">
                  <a:pos x="35" y="30"/>
                </a:cxn>
                <a:cxn ang="0">
                  <a:pos x="35" y="32"/>
                </a:cxn>
                <a:cxn ang="0">
                  <a:pos x="37" y="39"/>
                </a:cxn>
                <a:cxn ang="0">
                  <a:pos x="44" y="44"/>
                </a:cxn>
                <a:cxn ang="0">
                  <a:pos x="53" y="47"/>
                </a:cxn>
                <a:cxn ang="0">
                  <a:pos x="58" y="51"/>
                </a:cxn>
                <a:cxn ang="0">
                  <a:pos x="76" y="62"/>
                </a:cxn>
                <a:cxn ang="0">
                  <a:pos x="86" y="67"/>
                </a:cxn>
                <a:cxn ang="0">
                  <a:pos x="90" y="77"/>
                </a:cxn>
                <a:cxn ang="0">
                  <a:pos x="92" y="84"/>
                </a:cxn>
                <a:cxn ang="0">
                  <a:pos x="88" y="97"/>
                </a:cxn>
                <a:cxn ang="0">
                  <a:pos x="79" y="111"/>
                </a:cxn>
                <a:cxn ang="0">
                  <a:pos x="70" y="116"/>
                </a:cxn>
                <a:cxn ang="0">
                  <a:pos x="48" y="121"/>
                </a:cxn>
                <a:cxn ang="0">
                  <a:pos x="42" y="121"/>
                </a:cxn>
                <a:cxn ang="0">
                  <a:pos x="23" y="118"/>
                </a:cxn>
                <a:cxn ang="0">
                  <a:pos x="12" y="111"/>
                </a:cxn>
                <a:cxn ang="0">
                  <a:pos x="5" y="105"/>
                </a:cxn>
                <a:cxn ang="0">
                  <a:pos x="0" y="91"/>
                </a:cxn>
                <a:cxn ang="0">
                  <a:pos x="0" y="79"/>
                </a:cxn>
                <a:cxn ang="0">
                  <a:pos x="0" y="77"/>
                </a:cxn>
              </a:cxnLst>
              <a:rect l="0" t="0" r="r" b="b"/>
              <a:pathLst>
                <a:path w="100" h="121">
                  <a:moveTo>
                    <a:pt x="0" y="77"/>
                  </a:moveTo>
                  <a:lnTo>
                    <a:pt x="2" y="77"/>
                  </a:lnTo>
                  <a:lnTo>
                    <a:pt x="11" y="77"/>
                  </a:lnTo>
                  <a:lnTo>
                    <a:pt x="18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5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5"/>
                  </a:lnTo>
                  <a:lnTo>
                    <a:pt x="48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9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4"/>
                  </a:lnTo>
                  <a:lnTo>
                    <a:pt x="69" y="81"/>
                  </a:lnTo>
                  <a:lnTo>
                    <a:pt x="69" y="79"/>
                  </a:lnTo>
                  <a:lnTo>
                    <a:pt x="63" y="76"/>
                  </a:lnTo>
                  <a:lnTo>
                    <a:pt x="62" y="74"/>
                  </a:lnTo>
                  <a:lnTo>
                    <a:pt x="55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8" y="67"/>
                  </a:lnTo>
                  <a:lnTo>
                    <a:pt x="48" y="65"/>
                  </a:lnTo>
                  <a:lnTo>
                    <a:pt x="42" y="63"/>
                  </a:lnTo>
                  <a:lnTo>
                    <a:pt x="34" y="60"/>
                  </a:lnTo>
                  <a:lnTo>
                    <a:pt x="21" y="49"/>
                  </a:lnTo>
                  <a:lnTo>
                    <a:pt x="18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5" y="11"/>
                  </a:lnTo>
                  <a:lnTo>
                    <a:pt x="28" y="9"/>
                  </a:lnTo>
                  <a:lnTo>
                    <a:pt x="34" y="5"/>
                  </a:lnTo>
                  <a:lnTo>
                    <a:pt x="37" y="3"/>
                  </a:lnTo>
                  <a:lnTo>
                    <a:pt x="48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9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100" y="39"/>
                  </a:lnTo>
                  <a:lnTo>
                    <a:pt x="99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3" y="39"/>
                  </a:lnTo>
                  <a:lnTo>
                    <a:pt x="83" y="39"/>
                  </a:lnTo>
                  <a:lnTo>
                    <a:pt x="83" y="39"/>
                  </a:lnTo>
                  <a:lnTo>
                    <a:pt x="79" y="28"/>
                  </a:lnTo>
                  <a:lnTo>
                    <a:pt x="76" y="23"/>
                  </a:lnTo>
                  <a:lnTo>
                    <a:pt x="76" y="21"/>
                  </a:lnTo>
                  <a:lnTo>
                    <a:pt x="72" y="19"/>
                  </a:lnTo>
                  <a:lnTo>
                    <a:pt x="62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1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5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6" y="62"/>
                  </a:lnTo>
                  <a:lnTo>
                    <a:pt x="85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2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3" y="105"/>
                  </a:lnTo>
                  <a:lnTo>
                    <a:pt x="79" y="111"/>
                  </a:lnTo>
                  <a:lnTo>
                    <a:pt x="76" y="113"/>
                  </a:lnTo>
                  <a:lnTo>
                    <a:pt x="70" y="116"/>
                  </a:lnTo>
                  <a:lnTo>
                    <a:pt x="60" y="120"/>
                  </a:lnTo>
                  <a:lnTo>
                    <a:pt x="48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4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</p:grp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/>
          </p:cNvSpPr>
          <p:nvPr/>
        </p:nvSpPr>
        <p:spPr>
          <a:xfrm>
            <a:off x="2413169" y="356965"/>
            <a:ext cx="4317662" cy="659591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>
                <a:rot lat="0" lon="0" rev="0"/>
              </a:camera>
              <a:lightRig rig="contrasting" dir="t">
                <a:rot lat="0" lon="0" rev="7500000"/>
              </a:lightRig>
            </a:scene3d>
            <a:sp3d contourW="6350" prstMaterial="metal">
              <a:bevelT w="13081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extLst/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defRPr/>
            </a:pPr>
            <a:r>
              <a:rPr lang="en-ZW" sz="3600" b="1" spc="-150" dirty="0" smtClean="0">
                <a:ln/>
                <a:solidFill>
                  <a:srgbClr val="FFFF00"/>
                </a:solidFill>
                <a:latin typeface="+mj-lt"/>
                <a:ea typeface="+mj-ea"/>
                <a:cs typeface="+mj-cs"/>
              </a:rPr>
              <a:t>Conclusions</a:t>
            </a:r>
            <a:endParaRPr lang="en-ZW" sz="3600" b="1" spc="-150" dirty="0">
              <a:ln/>
              <a:solidFill>
                <a:srgbClr val="FFFF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Rectangle 2"/>
          <p:cNvSpPr txBox="1">
            <a:spLocks/>
          </p:cNvSpPr>
          <p:nvPr/>
        </p:nvSpPr>
        <p:spPr>
          <a:xfrm>
            <a:off x="464344" y="1493812"/>
            <a:ext cx="8679656" cy="4632352"/>
          </a:xfrm>
          <a:prstGeom prst="rect">
            <a:avLst/>
          </a:prstGeom>
        </p:spPr>
        <p:txBody>
          <a:bodyPr vert="horz" anchor="t">
            <a:normAutofit/>
          </a:bodyPr>
          <a:lstStyle>
            <a:extLst/>
          </a:lstStyle>
          <a:p>
            <a:pPr marL="525780" marR="0" lvl="0" indent="-457200" defTabSz="914400" eaLnBrk="1" fontAlgn="auto" hangingPunct="1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ClrTx/>
              <a:buSzPct val="95000"/>
              <a:buFont typeface="+mj-lt"/>
              <a:buAutoNum type="arabicParenR"/>
              <a:tabLst/>
              <a:defRPr/>
            </a:pPr>
            <a:r>
              <a:rPr lang="en-US" sz="2400" dirty="0" smtClean="0"/>
              <a:t>Good agreement between RSM and Monte Carlo Simulation </a:t>
            </a:r>
          </a:p>
          <a:p>
            <a:pPr marL="525780" marR="0" lvl="0" indent="-457200" defTabSz="914400" eaLnBrk="1" fontAlgn="auto" hangingPunct="1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ClrTx/>
              <a:buSzPct val="95000"/>
              <a:buFont typeface="+mj-lt"/>
              <a:buAutoNum type="arabicParenR"/>
              <a:tabLst/>
              <a:defRPr/>
            </a:pPr>
            <a:r>
              <a:rPr lang="en-US" sz="2400" dirty="0" smtClean="0"/>
              <a:t>Low computational times</a:t>
            </a:r>
            <a:endParaRPr lang="en-US" sz="2400" dirty="0" smtClean="0"/>
          </a:p>
          <a:p>
            <a:pPr marL="525780" indent="-457200">
              <a:lnSpc>
                <a:spcPct val="150000"/>
              </a:lnSpc>
              <a:spcBef>
                <a:spcPts val="700"/>
              </a:spcBef>
              <a:buSzPct val="95000"/>
              <a:buFont typeface="+mj-lt"/>
              <a:buAutoNum type="arabicParenR"/>
              <a:defRPr/>
            </a:pPr>
            <a:r>
              <a:rPr lang="en-US" sz="2400" dirty="0" smtClean="0"/>
              <a:t>Practical way to incorporate numerical analysis in probabilistic slope </a:t>
            </a:r>
            <a:r>
              <a:rPr lang="en-US" sz="2400" dirty="0" smtClean="0"/>
              <a:t>design</a:t>
            </a:r>
          </a:p>
          <a:p>
            <a:pPr marL="525780" indent="-457200">
              <a:lnSpc>
                <a:spcPct val="150000"/>
              </a:lnSpc>
              <a:spcBef>
                <a:spcPts val="700"/>
              </a:spcBef>
              <a:buSzPct val="95000"/>
              <a:buFont typeface="+mj-lt"/>
              <a:buAutoNum type="arabicParenR"/>
              <a:defRPr/>
            </a:pPr>
            <a:r>
              <a:rPr lang="en-US" sz="2400" dirty="0" smtClean="0"/>
              <a:t>Reveals Sensitivities</a:t>
            </a:r>
            <a:endParaRPr lang="en-US" sz="2400" dirty="0" smtClean="0"/>
          </a:p>
          <a:p>
            <a:pPr marL="525780" marR="0" lvl="0" indent="-457200" defTabSz="914400" eaLnBrk="1" fontAlgn="auto" hangingPunct="1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ClrTx/>
              <a:buSzPct val="95000"/>
              <a:buFont typeface="+mj-lt"/>
              <a:buAutoNum type="arabicParenR"/>
              <a:tabLst/>
              <a:defRPr/>
            </a:pPr>
            <a:r>
              <a:rPr lang="en-US" sz="2400" dirty="0" smtClean="0"/>
              <a:t>Very </a:t>
            </a:r>
            <a:r>
              <a:rPr lang="en-US" sz="2400" dirty="0" smtClean="0"/>
              <a:t>flexible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46" name="Group 6"/>
          <p:cNvGrpSpPr>
            <a:grpSpLocks/>
          </p:cNvGrpSpPr>
          <p:nvPr/>
        </p:nvGrpSpPr>
        <p:grpSpPr bwMode="auto">
          <a:xfrm>
            <a:off x="5552598" y="6263695"/>
            <a:ext cx="3051836" cy="435147"/>
            <a:chOff x="722" y="2406"/>
            <a:chExt cx="5023" cy="940"/>
          </a:xfrm>
        </p:grpSpPr>
        <p:sp>
          <p:nvSpPr>
            <p:cNvPr id="47" name="Freeform 7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/>
              <a:ahLst/>
              <a:cxnLst>
                <a:cxn ang="0">
                  <a:pos x="626" y="134"/>
                </a:cxn>
                <a:cxn ang="0">
                  <a:pos x="663" y="238"/>
                </a:cxn>
                <a:cxn ang="0">
                  <a:pos x="686" y="301"/>
                </a:cxn>
                <a:cxn ang="0">
                  <a:pos x="696" y="255"/>
                </a:cxn>
                <a:cxn ang="0">
                  <a:pos x="758" y="8"/>
                </a:cxn>
                <a:cxn ang="0">
                  <a:pos x="761" y="0"/>
                </a:cxn>
                <a:cxn ang="0">
                  <a:pos x="831" y="0"/>
                </a:cxn>
                <a:cxn ang="0">
                  <a:pos x="875" y="0"/>
                </a:cxn>
                <a:cxn ang="0">
                  <a:pos x="863" y="48"/>
                </a:cxn>
                <a:cxn ang="0">
                  <a:pos x="802" y="296"/>
                </a:cxn>
                <a:cxn ang="0">
                  <a:pos x="803" y="299"/>
                </a:cxn>
                <a:cxn ang="0">
                  <a:pos x="902" y="196"/>
                </a:cxn>
                <a:cxn ang="0">
                  <a:pos x="963" y="131"/>
                </a:cxn>
                <a:cxn ang="0">
                  <a:pos x="1062" y="131"/>
                </a:cxn>
                <a:cxn ang="0">
                  <a:pos x="1582" y="131"/>
                </a:cxn>
                <a:cxn ang="0">
                  <a:pos x="1594" y="134"/>
                </a:cxn>
                <a:cxn ang="0">
                  <a:pos x="1577" y="204"/>
                </a:cxn>
                <a:cxn ang="0">
                  <a:pos x="1566" y="247"/>
                </a:cxn>
                <a:cxn ang="0">
                  <a:pos x="1480" y="247"/>
                </a:cxn>
                <a:cxn ang="0">
                  <a:pos x="1027" y="247"/>
                </a:cxn>
                <a:cxn ang="0">
                  <a:pos x="1009" y="255"/>
                </a:cxn>
                <a:cxn ang="0">
                  <a:pos x="796" y="477"/>
                </a:cxn>
                <a:cxn ang="0">
                  <a:pos x="664" y="614"/>
                </a:cxn>
                <a:cxn ang="0">
                  <a:pos x="643" y="558"/>
                </a:cxn>
                <a:cxn ang="0">
                  <a:pos x="538" y="255"/>
                </a:cxn>
                <a:cxn ang="0">
                  <a:pos x="524" y="247"/>
                </a:cxn>
                <a:cxn ang="0">
                  <a:pos x="200" y="247"/>
                </a:cxn>
                <a:cxn ang="0">
                  <a:pos x="0" y="247"/>
                </a:cxn>
                <a:cxn ang="0">
                  <a:pos x="3" y="229"/>
                </a:cxn>
                <a:cxn ang="0">
                  <a:pos x="28" y="134"/>
                </a:cxn>
                <a:cxn ang="0">
                  <a:pos x="40" y="131"/>
                </a:cxn>
                <a:cxn ang="0">
                  <a:pos x="401" y="131"/>
                </a:cxn>
                <a:cxn ang="0">
                  <a:pos x="626" y="131"/>
                </a:cxn>
              </a:cxnLst>
              <a:rect l="0" t="0" r="r" b="b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  <a:lnTo>
                    <a:pt x="626" y="13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48" name="Freeform 8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/>
              <a:ahLst/>
              <a:cxnLst>
                <a:cxn ang="0">
                  <a:pos x="626" y="134"/>
                </a:cxn>
                <a:cxn ang="0">
                  <a:pos x="663" y="238"/>
                </a:cxn>
                <a:cxn ang="0">
                  <a:pos x="686" y="301"/>
                </a:cxn>
                <a:cxn ang="0">
                  <a:pos x="696" y="255"/>
                </a:cxn>
                <a:cxn ang="0">
                  <a:pos x="758" y="8"/>
                </a:cxn>
                <a:cxn ang="0">
                  <a:pos x="761" y="0"/>
                </a:cxn>
                <a:cxn ang="0">
                  <a:pos x="831" y="0"/>
                </a:cxn>
                <a:cxn ang="0">
                  <a:pos x="875" y="0"/>
                </a:cxn>
                <a:cxn ang="0">
                  <a:pos x="863" y="48"/>
                </a:cxn>
                <a:cxn ang="0">
                  <a:pos x="802" y="296"/>
                </a:cxn>
                <a:cxn ang="0">
                  <a:pos x="803" y="299"/>
                </a:cxn>
                <a:cxn ang="0">
                  <a:pos x="902" y="196"/>
                </a:cxn>
                <a:cxn ang="0">
                  <a:pos x="963" y="131"/>
                </a:cxn>
                <a:cxn ang="0">
                  <a:pos x="1062" y="131"/>
                </a:cxn>
                <a:cxn ang="0">
                  <a:pos x="1582" y="131"/>
                </a:cxn>
                <a:cxn ang="0">
                  <a:pos x="1594" y="134"/>
                </a:cxn>
                <a:cxn ang="0">
                  <a:pos x="1577" y="204"/>
                </a:cxn>
                <a:cxn ang="0">
                  <a:pos x="1566" y="247"/>
                </a:cxn>
                <a:cxn ang="0">
                  <a:pos x="1480" y="247"/>
                </a:cxn>
                <a:cxn ang="0">
                  <a:pos x="1027" y="247"/>
                </a:cxn>
                <a:cxn ang="0">
                  <a:pos x="1009" y="255"/>
                </a:cxn>
                <a:cxn ang="0">
                  <a:pos x="796" y="477"/>
                </a:cxn>
                <a:cxn ang="0">
                  <a:pos x="664" y="614"/>
                </a:cxn>
                <a:cxn ang="0">
                  <a:pos x="643" y="558"/>
                </a:cxn>
                <a:cxn ang="0">
                  <a:pos x="538" y="255"/>
                </a:cxn>
                <a:cxn ang="0">
                  <a:pos x="524" y="247"/>
                </a:cxn>
                <a:cxn ang="0">
                  <a:pos x="200" y="247"/>
                </a:cxn>
                <a:cxn ang="0">
                  <a:pos x="0" y="247"/>
                </a:cxn>
                <a:cxn ang="0">
                  <a:pos x="3" y="229"/>
                </a:cxn>
                <a:cxn ang="0">
                  <a:pos x="28" y="134"/>
                </a:cxn>
                <a:cxn ang="0">
                  <a:pos x="40" y="131"/>
                </a:cxn>
                <a:cxn ang="0">
                  <a:pos x="401" y="131"/>
                </a:cxn>
                <a:cxn ang="0">
                  <a:pos x="626" y="131"/>
                </a:cxn>
              </a:cxnLst>
              <a:rect l="0" t="0" r="r" b="b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</a:path>
              </a:pathLst>
            </a:custGeom>
            <a:noFill/>
            <a:ln w="30163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49" name="Freeform 9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/>
              <a:ahLst/>
              <a:cxnLst>
                <a:cxn ang="0">
                  <a:pos x="29" y="1"/>
                </a:cxn>
                <a:cxn ang="0">
                  <a:pos x="37" y="1"/>
                </a:cxn>
                <a:cxn ang="0">
                  <a:pos x="108" y="1"/>
                </a:cxn>
                <a:cxn ang="0">
                  <a:pos x="345" y="1"/>
                </a:cxn>
                <a:cxn ang="0">
                  <a:pos x="528" y="1"/>
                </a:cxn>
                <a:cxn ang="0">
                  <a:pos x="538" y="0"/>
                </a:cxn>
                <a:cxn ang="0">
                  <a:pos x="540" y="8"/>
                </a:cxn>
                <a:cxn ang="0">
                  <a:pos x="560" y="65"/>
                </a:cxn>
                <a:cxn ang="0">
                  <a:pos x="628" y="255"/>
                </a:cxn>
                <a:cxn ang="0">
                  <a:pos x="681" y="399"/>
                </a:cxn>
                <a:cxn ang="0">
                  <a:pos x="684" y="406"/>
                </a:cxn>
                <a:cxn ang="0">
                  <a:pos x="691" y="399"/>
                </a:cxn>
                <a:cxn ang="0">
                  <a:pos x="746" y="343"/>
                </a:cxn>
                <a:cxn ang="0">
                  <a:pos x="930" y="153"/>
                </a:cxn>
                <a:cxn ang="0">
                  <a:pos x="1071" y="8"/>
                </a:cxn>
                <a:cxn ang="0">
                  <a:pos x="1080" y="0"/>
                </a:cxn>
                <a:cxn ang="0">
                  <a:pos x="1089" y="0"/>
                </a:cxn>
                <a:cxn ang="0">
                  <a:pos x="1159" y="0"/>
                </a:cxn>
                <a:cxn ang="0">
                  <a:pos x="1400" y="0"/>
                </a:cxn>
                <a:cxn ang="0">
                  <a:pos x="1584" y="0"/>
                </a:cxn>
                <a:cxn ang="0">
                  <a:pos x="1595" y="0"/>
                </a:cxn>
                <a:cxn ang="0">
                  <a:pos x="1593" y="3"/>
                </a:cxn>
                <a:cxn ang="0">
                  <a:pos x="1590" y="19"/>
                </a:cxn>
                <a:cxn ang="0">
                  <a:pos x="1576" y="75"/>
                </a:cxn>
                <a:cxn ang="0">
                  <a:pos x="1565" y="117"/>
                </a:cxn>
                <a:cxn ang="0">
                  <a:pos x="1565" y="119"/>
                </a:cxn>
                <a:cxn ang="0">
                  <a:pos x="1556" y="119"/>
                </a:cxn>
                <a:cxn ang="0">
                  <a:pos x="1497" y="119"/>
                </a:cxn>
                <a:cxn ang="0">
                  <a:pos x="1296" y="119"/>
                </a:cxn>
                <a:cxn ang="0">
                  <a:pos x="1141" y="119"/>
                </a:cxn>
                <a:cxn ang="0">
                  <a:pos x="1134" y="119"/>
                </a:cxn>
                <a:cxn ang="0">
                  <a:pos x="1124" y="130"/>
                </a:cxn>
                <a:cxn ang="0">
                  <a:pos x="1054" y="202"/>
                </a:cxn>
                <a:cxn ang="0">
                  <a:pos x="814" y="446"/>
                </a:cxn>
                <a:cxn ang="0">
                  <a:pos x="632" y="633"/>
                </a:cxn>
                <a:cxn ang="0">
                  <a:pos x="623" y="642"/>
                </a:cxn>
                <a:cxn ang="0">
                  <a:pos x="619" y="633"/>
                </a:cxn>
                <a:cxn ang="0">
                  <a:pos x="595" y="561"/>
                </a:cxn>
                <a:cxn ang="0">
                  <a:pos x="514" y="316"/>
                </a:cxn>
                <a:cxn ang="0">
                  <a:pos x="452" y="128"/>
                </a:cxn>
                <a:cxn ang="0">
                  <a:pos x="451" y="117"/>
                </a:cxn>
                <a:cxn ang="0">
                  <a:pos x="440" y="119"/>
                </a:cxn>
                <a:cxn ang="0">
                  <a:pos x="380" y="119"/>
                </a:cxn>
                <a:cxn ang="0">
                  <a:pos x="169" y="119"/>
                </a:cxn>
                <a:cxn ang="0">
                  <a:pos x="9" y="119"/>
                </a:cxn>
                <a:cxn ang="0">
                  <a:pos x="0" y="119"/>
                </a:cxn>
                <a:cxn ang="0">
                  <a:pos x="0" y="117"/>
                </a:cxn>
                <a:cxn ang="0">
                  <a:pos x="4" y="102"/>
                </a:cxn>
                <a:cxn ang="0">
                  <a:pos x="16" y="47"/>
                </a:cxn>
                <a:cxn ang="0">
                  <a:pos x="27" y="5"/>
                </a:cxn>
                <a:cxn ang="0">
                  <a:pos x="29" y="1"/>
                </a:cxn>
                <a:cxn ang="0">
                  <a:pos x="29" y="1"/>
                </a:cxn>
              </a:cxnLst>
              <a:rect l="0" t="0" r="r" b="b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  <a:lnTo>
                    <a:pt x="29" y="1"/>
                  </a:lnTo>
                  <a:close/>
                </a:path>
              </a:pathLst>
            </a:custGeom>
            <a:solidFill>
              <a:srgbClr val="C791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50" name="Freeform 10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/>
              <a:ahLst/>
              <a:cxnLst>
                <a:cxn ang="0">
                  <a:pos x="29" y="1"/>
                </a:cxn>
                <a:cxn ang="0">
                  <a:pos x="37" y="1"/>
                </a:cxn>
                <a:cxn ang="0">
                  <a:pos x="108" y="1"/>
                </a:cxn>
                <a:cxn ang="0">
                  <a:pos x="345" y="1"/>
                </a:cxn>
                <a:cxn ang="0">
                  <a:pos x="528" y="1"/>
                </a:cxn>
                <a:cxn ang="0">
                  <a:pos x="538" y="0"/>
                </a:cxn>
                <a:cxn ang="0">
                  <a:pos x="540" y="8"/>
                </a:cxn>
                <a:cxn ang="0">
                  <a:pos x="560" y="65"/>
                </a:cxn>
                <a:cxn ang="0">
                  <a:pos x="628" y="255"/>
                </a:cxn>
                <a:cxn ang="0">
                  <a:pos x="681" y="399"/>
                </a:cxn>
                <a:cxn ang="0">
                  <a:pos x="684" y="406"/>
                </a:cxn>
                <a:cxn ang="0">
                  <a:pos x="691" y="399"/>
                </a:cxn>
                <a:cxn ang="0">
                  <a:pos x="746" y="343"/>
                </a:cxn>
                <a:cxn ang="0">
                  <a:pos x="930" y="153"/>
                </a:cxn>
                <a:cxn ang="0">
                  <a:pos x="1071" y="8"/>
                </a:cxn>
                <a:cxn ang="0">
                  <a:pos x="1080" y="0"/>
                </a:cxn>
                <a:cxn ang="0">
                  <a:pos x="1089" y="0"/>
                </a:cxn>
                <a:cxn ang="0">
                  <a:pos x="1159" y="0"/>
                </a:cxn>
                <a:cxn ang="0">
                  <a:pos x="1400" y="0"/>
                </a:cxn>
                <a:cxn ang="0">
                  <a:pos x="1584" y="0"/>
                </a:cxn>
                <a:cxn ang="0">
                  <a:pos x="1595" y="0"/>
                </a:cxn>
                <a:cxn ang="0">
                  <a:pos x="1593" y="3"/>
                </a:cxn>
                <a:cxn ang="0">
                  <a:pos x="1590" y="19"/>
                </a:cxn>
                <a:cxn ang="0">
                  <a:pos x="1576" y="75"/>
                </a:cxn>
                <a:cxn ang="0">
                  <a:pos x="1565" y="117"/>
                </a:cxn>
                <a:cxn ang="0">
                  <a:pos x="1565" y="119"/>
                </a:cxn>
                <a:cxn ang="0">
                  <a:pos x="1556" y="119"/>
                </a:cxn>
                <a:cxn ang="0">
                  <a:pos x="1497" y="119"/>
                </a:cxn>
                <a:cxn ang="0">
                  <a:pos x="1296" y="119"/>
                </a:cxn>
                <a:cxn ang="0">
                  <a:pos x="1141" y="119"/>
                </a:cxn>
                <a:cxn ang="0">
                  <a:pos x="1134" y="119"/>
                </a:cxn>
                <a:cxn ang="0">
                  <a:pos x="1124" y="130"/>
                </a:cxn>
                <a:cxn ang="0">
                  <a:pos x="1054" y="202"/>
                </a:cxn>
                <a:cxn ang="0">
                  <a:pos x="814" y="446"/>
                </a:cxn>
                <a:cxn ang="0">
                  <a:pos x="632" y="633"/>
                </a:cxn>
                <a:cxn ang="0">
                  <a:pos x="623" y="642"/>
                </a:cxn>
                <a:cxn ang="0">
                  <a:pos x="619" y="633"/>
                </a:cxn>
                <a:cxn ang="0">
                  <a:pos x="595" y="561"/>
                </a:cxn>
                <a:cxn ang="0">
                  <a:pos x="514" y="316"/>
                </a:cxn>
                <a:cxn ang="0">
                  <a:pos x="452" y="128"/>
                </a:cxn>
                <a:cxn ang="0">
                  <a:pos x="451" y="117"/>
                </a:cxn>
                <a:cxn ang="0">
                  <a:pos x="440" y="119"/>
                </a:cxn>
                <a:cxn ang="0">
                  <a:pos x="380" y="119"/>
                </a:cxn>
                <a:cxn ang="0">
                  <a:pos x="169" y="119"/>
                </a:cxn>
                <a:cxn ang="0">
                  <a:pos x="9" y="119"/>
                </a:cxn>
                <a:cxn ang="0">
                  <a:pos x="0" y="119"/>
                </a:cxn>
                <a:cxn ang="0">
                  <a:pos x="0" y="117"/>
                </a:cxn>
                <a:cxn ang="0">
                  <a:pos x="4" y="102"/>
                </a:cxn>
                <a:cxn ang="0">
                  <a:pos x="16" y="47"/>
                </a:cxn>
                <a:cxn ang="0">
                  <a:pos x="27" y="5"/>
                </a:cxn>
                <a:cxn ang="0">
                  <a:pos x="29" y="1"/>
                </a:cxn>
              </a:cxnLst>
              <a:rect l="0" t="0" r="r" b="b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</a:path>
              </a:pathLst>
            </a:custGeom>
            <a:noFill/>
            <a:ln w="30163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51" name="Freeform 11"/>
            <p:cNvSpPr>
              <a:spLocks/>
            </p:cNvSpPr>
            <p:nvPr/>
          </p:nvSpPr>
          <p:spPr bwMode="auto">
            <a:xfrm>
              <a:off x="2458" y="2528"/>
              <a:ext cx="249" cy="309"/>
            </a:xfrm>
            <a:custGeom>
              <a:avLst/>
              <a:gdLst/>
              <a:ahLst/>
              <a:cxnLst>
                <a:cxn ang="0">
                  <a:pos x="45" y="204"/>
                </a:cxn>
                <a:cxn ang="0">
                  <a:pos x="72" y="209"/>
                </a:cxn>
                <a:cxn ang="0">
                  <a:pos x="81" y="239"/>
                </a:cxn>
                <a:cxn ang="0">
                  <a:pos x="91" y="248"/>
                </a:cxn>
                <a:cxn ang="0">
                  <a:pos x="125" y="255"/>
                </a:cxn>
                <a:cxn ang="0">
                  <a:pos x="147" y="253"/>
                </a:cxn>
                <a:cxn ang="0">
                  <a:pos x="165" y="242"/>
                </a:cxn>
                <a:cxn ang="0">
                  <a:pos x="174" y="232"/>
                </a:cxn>
                <a:cxn ang="0">
                  <a:pos x="174" y="218"/>
                </a:cxn>
                <a:cxn ang="0">
                  <a:pos x="172" y="211"/>
                </a:cxn>
                <a:cxn ang="0">
                  <a:pos x="165" y="204"/>
                </a:cxn>
                <a:cxn ang="0">
                  <a:pos x="140" y="195"/>
                </a:cxn>
                <a:cxn ang="0">
                  <a:pos x="110" y="186"/>
                </a:cxn>
                <a:cxn ang="0">
                  <a:pos x="74" y="172"/>
                </a:cxn>
                <a:cxn ang="0">
                  <a:pos x="42" y="156"/>
                </a:cxn>
                <a:cxn ang="0">
                  <a:pos x="24" y="135"/>
                </a:cxn>
                <a:cxn ang="0">
                  <a:pos x="14" y="97"/>
                </a:cxn>
                <a:cxn ang="0">
                  <a:pos x="19" y="72"/>
                </a:cxn>
                <a:cxn ang="0">
                  <a:pos x="54" y="24"/>
                </a:cxn>
                <a:cxn ang="0">
                  <a:pos x="100" y="5"/>
                </a:cxn>
                <a:cxn ang="0">
                  <a:pos x="149" y="2"/>
                </a:cxn>
                <a:cxn ang="0">
                  <a:pos x="219" y="23"/>
                </a:cxn>
                <a:cxn ang="0">
                  <a:pos x="235" y="42"/>
                </a:cxn>
                <a:cxn ang="0">
                  <a:pos x="249" y="97"/>
                </a:cxn>
                <a:cxn ang="0">
                  <a:pos x="204" y="97"/>
                </a:cxn>
                <a:cxn ang="0">
                  <a:pos x="176" y="88"/>
                </a:cxn>
                <a:cxn ang="0">
                  <a:pos x="167" y="67"/>
                </a:cxn>
                <a:cxn ang="0">
                  <a:pos x="142" y="58"/>
                </a:cxn>
                <a:cxn ang="0">
                  <a:pos x="112" y="60"/>
                </a:cxn>
                <a:cxn ang="0">
                  <a:pos x="100" y="67"/>
                </a:cxn>
                <a:cxn ang="0">
                  <a:pos x="89" y="82"/>
                </a:cxn>
                <a:cxn ang="0">
                  <a:pos x="91" y="93"/>
                </a:cxn>
                <a:cxn ang="0">
                  <a:pos x="105" y="105"/>
                </a:cxn>
                <a:cxn ang="0">
                  <a:pos x="140" y="119"/>
                </a:cxn>
                <a:cxn ang="0">
                  <a:pos x="153" y="123"/>
                </a:cxn>
                <a:cxn ang="0">
                  <a:pos x="158" y="125"/>
                </a:cxn>
                <a:cxn ang="0">
                  <a:pos x="205" y="144"/>
                </a:cxn>
                <a:cxn ang="0">
                  <a:pos x="230" y="162"/>
                </a:cxn>
                <a:cxn ang="0">
                  <a:pos x="244" y="181"/>
                </a:cxn>
                <a:cxn ang="0">
                  <a:pos x="248" y="202"/>
                </a:cxn>
                <a:cxn ang="0">
                  <a:pos x="248" y="225"/>
                </a:cxn>
                <a:cxn ang="0">
                  <a:pos x="214" y="281"/>
                </a:cxn>
                <a:cxn ang="0">
                  <a:pos x="188" y="295"/>
                </a:cxn>
                <a:cxn ang="0">
                  <a:pos x="112" y="309"/>
                </a:cxn>
                <a:cxn ang="0">
                  <a:pos x="54" y="301"/>
                </a:cxn>
                <a:cxn ang="0">
                  <a:pos x="21" y="279"/>
                </a:cxn>
                <a:cxn ang="0">
                  <a:pos x="0" y="213"/>
                </a:cxn>
              </a:cxnLst>
              <a:rect l="0" t="0" r="r" b="b"/>
              <a:pathLst>
                <a:path w="249" h="309">
                  <a:moveTo>
                    <a:pt x="0" y="204"/>
                  </a:moveTo>
                  <a:lnTo>
                    <a:pt x="10" y="204"/>
                  </a:lnTo>
                  <a:lnTo>
                    <a:pt x="45" y="204"/>
                  </a:lnTo>
                  <a:lnTo>
                    <a:pt x="72" y="204"/>
                  </a:lnTo>
                  <a:lnTo>
                    <a:pt x="74" y="204"/>
                  </a:lnTo>
                  <a:lnTo>
                    <a:pt x="72" y="209"/>
                  </a:lnTo>
                  <a:lnTo>
                    <a:pt x="72" y="216"/>
                  </a:lnTo>
                  <a:lnTo>
                    <a:pt x="75" y="228"/>
                  </a:lnTo>
                  <a:lnTo>
                    <a:pt x="81" y="239"/>
                  </a:lnTo>
                  <a:lnTo>
                    <a:pt x="84" y="241"/>
                  </a:lnTo>
                  <a:lnTo>
                    <a:pt x="86" y="244"/>
                  </a:lnTo>
                  <a:lnTo>
                    <a:pt x="91" y="248"/>
                  </a:lnTo>
                  <a:lnTo>
                    <a:pt x="103" y="253"/>
                  </a:lnTo>
                  <a:lnTo>
                    <a:pt x="119" y="255"/>
                  </a:lnTo>
                  <a:lnTo>
                    <a:pt x="125" y="255"/>
                  </a:lnTo>
                  <a:lnTo>
                    <a:pt x="128" y="255"/>
                  </a:lnTo>
                  <a:lnTo>
                    <a:pt x="135" y="255"/>
                  </a:lnTo>
                  <a:lnTo>
                    <a:pt x="147" y="253"/>
                  </a:lnTo>
                  <a:lnTo>
                    <a:pt x="156" y="248"/>
                  </a:lnTo>
                  <a:lnTo>
                    <a:pt x="160" y="246"/>
                  </a:lnTo>
                  <a:lnTo>
                    <a:pt x="165" y="242"/>
                  </a:lnTo>
                  <a:lnTo>
                    <a:pt x="168" y="239"/>
                  </a:lnTo>
                  <a:lnTo>
                    <a:pt x="172" y="235"/>
                  </a:lnTo>
                  <a:lnTo>
                    <a:pt x="174" y="232"/>
                  </a:lnTo>
                  <a:lnTo>
                    <a:pt x="174" y="228"/>
                  </a:lnTo>
                  <a:lnTo>
                    <a:pt x="176" y="225"/>
                  </a:lnTo>
                  <a:lnTo>
                    <a:pt x="174" y="218"/>
                  </a:lnTo>
                  <a:lnTo>
                    <a:pt x="174" y="214"/>
                  </a:lnTo>
                  <a:lnTo>
                    <a:pt x="174" y="213"/>
                  </a:lnTo>
                  <a:lnTo>
                    <a:pt x="172" y="211"/>
                  </a:lnTo>
                  <a:lnTo>
                    <a:pt x="170" y="209"/>
                  </a:lnTo>
                  <a:lnTo>
                    <a:pt x="167" y="206"/>
                  </a:lnTo>
                  <a:lnTo>
                    <a:pt x="165" y="204"/>
                  </a:lnTo>
                  <a:lnTo>
                    <a:pt x="158" y="202"/>
                  </a:lnTo>
                  <a:lnTo>
                    <a:pt x="154" y="200"/>
                  </a:lnTo>
                  <a:lnTo>
                    <a:pt x="140" y="195"/>
                  </a:lnTo>
                  <a:lnTo>
                    <a:pt x="126" y="190"/>
                  </a:lnTo>
                  <a:lnTo>
                    <a:pt x="121" y="190"/>
                  </a:lnTo>
                  <a:lnTo>
                    <a:pt x="110" y="186"/>
                  </a:lnTo>
                  <a:lnTo>
                    <a:pt x="93" y="181"/>
                  </a:lnTo>
                  <a:lnTo>
                    <a:pt x="77" y="174"/>
                  </a:lnTo>
                  <a:lnTo>
                    <a:pt x="74" y="172"/>
                  </a:lnTo>
                  <a:lnTo>
                    <a:pt x="68" y="170"/>
                  </a:lnTo>
                  <a:lnTo>
                    <a:pt x="58" y="167"/>
                  </a:lnTo>
                  <a:lnTo>
                    <a:pt x="42" y="156"/>
                  </a:lnTo>
                  <a:lnTo>
                    <a:pt x="30" y="142"/>
                  </a:lnTo>
                  <a:lnTo>
                    <a:pt x="28" y="139"/>
                  </a:lnTo>
                  <a:lnTo>
                    <a:pt x="24" y="135"/>
                  </a:lnTo>
                  <a:lnTo>
                    <a:pt x="21" y="128"/>
                  </a:lnTo>
                  <a:lnTo>
                    <a:pt x="16" y="112"/>
                  </a:lnTo>
                  <a:lnTo>
                    <a:pt x="14" y="97"/>
                  </a:lnTo>
                  <a:lnTo>
                    <a:pt x="16" y="91"/>
                  </a:lnTo>
                  <a:lnTo>
                    <a:pt x="16" y="86"/>
                  </a:lnTo>
                  <a:lnTo>
                    <a:pt x="19" y="72"/>
                  </a:lnTo>
                  <a:lnTo>
                    <a:pt x="30" y="49"/>
                  </a:lnTo>
                  <a:lnTo>
                    <a:pt x="47" y="30"/>
                  </a:lnTo>
                  <a:lnTo>
                    <a:pt x="54" y="24"/>
                  </a:lnTo>
                  <a:lnTo>
                    <a:pt x="59" y="21"/>
                  </a:lnTo>
                  <a:lnTo>
                    <a:pt x="72" y="16"/>
                  </a:lnTo>
                  <a:lnTo>
                    <a:pt x="100" y="5"/>
                  </a:lnTo>
                  <a:lnTo>
                    <a:pt x="132" y="2"/>
                  </a:lnTo>
                  <a:lnTo>
                    <a:pt x="142" y="0"/>
                  </a:lnTo>
                  <a:lnTo>
                    <a:pt x="149" y="2"/>
                  </a:lnTo>
                  <a:lnTo>
                    <a:pt x="167" y="2"/>
                  </a:lnTo>
                  <a:lnTo>
                    <a:pt x="195" y="10"/>
                  </a:lnTo>
                  <a:lnTo>
                    <a:pt x="219" y="23"/>
                  </a:lnTo>
                  <a:lnTo>
                    <a:pt x="225" y="26"/>
                  </a:lnTo>
                  <a:lnTo>
                    <a:pt x="228" y="31"/>
                  </a:lnTo>
                  <a:lnTo>
                    <a:pt x="235" y="42"/>
                  </a:lnTo>
                  <a:lnTo>
                    <a:pt x="246" y="63"/>
                  </a:lnTo>
                  <a:lnTo>
                    <a:pt x="249" y="89"/>
                  </a:lnTo>
                  <a:lnTo>
                    <a:pt x="249" y="97"/>
                  </a:lnTo>
                  <a:lnTo>
                    <a:pt x="248" y="97"/>
                  </a:lnTo>
                  <a:lnTo>
                    <a:pt x="237" y="97"/>
                  </a:lnTo>
                  <a:lnTo>
                    <a:pt x="204" y="97"/>
                  </a:lnTo>
                  <a:lnTo>
                    <a:pt x="177" y="97"/>
                  </a:lnTo>
                  <a:lnTo>
                    <a:pt x="177" y="97"/>
                  </a:lnTo>
                  <a:lnTo>
                    <a:pt x="176" y="88"/>
                  </a:lnTo>
                  <a:lnTo>
                    <a:pt x="172" y="77"/>
                  </a:lnTo>
                  <a:lnTo>
                    <a:pt x="167" y="70"/>
                  </a:lnTo>
                  <a:lnTo>
                    <a:pt x="167" y="67"/>
                  </a:lnTo>
                  <a:lnTo>
                    <a:pt x="160" y="63"/>
                  </a:lnTo>
                  <a:lnTo>
                    <a:pt x="154" y="61"/>
                  </a:lnTo>
                  <a:lnTo>
                    <a:pt x="142" y="58"/>
                  </a:lnTo>
                  <a:lnTo>
                    <a:pt x="132" y="56"/>
                  </a:lnTo>
                  <a:lnTo>
                    <a:pt x="123" y="58"/>
                  </a:lnTo>
                  <a:lnTo>
                    <a:pt x="112" y="60"/>
                  </a:lnTo>
                  <a:lnTo>
                    <a:pt x="103" y="65"/>
                  </a:lnTo>
                  <a:lnTo>
                    <a:pt x="102" y="65"/>
                  </a:lnTo>
                  <a:lnTo>
                    <a:pt x="100" y="67"/>
                  </a:lnTo>
                  <a:lnTo>
                    <a:pt x="96" y="68"/>
                  </a:lnTo>
                  <a:lnTo>
                    <a:pt x="91" y="75"/>
                  </a:lnTo>
                  <a:lnTo>
                    <a:pt x="89" y="82"/>
                  </a:lnTo>
                  <a:lnTo>
                    <a:pt x="89" y="82"/>
                  </a:lnTo>
                  <a:lnTo>
                    <a:pt x="89" y="89"/>
                  </a:lnTo>
                  <a:lnTo>
                    <a:pt x="91" y="93"/>
                  </a:lnTo>
                  <a:lnTo>
                    <a:pt x="93" y="97"/>
                  </a:lnTo>
                  <a:lnTo>
                    <a:pt x="96" y="100"/>
                  </a:lnTo>
                  <a:lnTo>
                    <a:pt x="105" y="105"/>
                  </a:lnTo>
                  <a:lnTo>
                    <a:pt x="116" y="111"/>
                  </a:lnTo>
                  <a:lnTo>
                    <a:pt x="132" y="118"/>
                  </a:lnTo>
                  <a:lnTo>
                    <a:pt x="140" y="119"/>
                  </a:lnTo>
                  <a:lnTo>
                    <a:pt x="144" y="121"/>
                  </a:lnTo>
                  <a:lnTo>
                    <a:pt x="149" y="123"/>
                  </a:lnTo>
                  <a:lnTo>
                    <a:pt x="153" y="123"/>
                  </a:lnTo>
                  <a:lnTo>
                    <a:pt x="154" y="123"/>
                  </a:lnTo>
                  <a:lnTo>
                    <a:pt x="156" y="125"/>
                  </a:lnTo>
                  <a:lnTo>
                    <a:pt x="158" y="125"/>
                  </a:lnTo>
                  <a:lnTo>
                    <a:pt x="165" y="128"/>
                  </a:lnTo>
                  <a:lnTo>
                    <a:pt x="181" y="133"/>
                  </a:lnTo>
                  <a:lnTo>
                    <a:pt x="205" y="144"/>
                  </a:lnTo>
                  <a:lnTo>
                    <a:pt x="221" y="153"/>
                  </a:lnTo>
                  <a:lnTo>
                    <a:pt x="225" y="155"/>
                  </a:lnTo>
                  <a:lnTo>
                    <a:pt x="230" y="162"/>
                  </a:lnTo>
                  <a:lnTo>
                    <a:pt x="237" y="170"/>
                  </a:lnTo>
                  <a:lnTo>
                    <a:pt x="242" y="179"/>
                  </a:lnTo>
                  <a:lnTo>
                    <a:pt x="244" y="181"/>
                  </a:lnTo>
                  <a:lnTo>
                    <a:pt x="244" y="184"/>
                  </a:lnTo>
                  <a:lnTo>
                    <a:pt x="246" y="190"/>
                  </a:lnTo>
                  <a:lnTo>
                    <a:pt x="248" y="202"/>
                  </a:lnTo>
                  <a:lnTo>
                    <a:pt x="248" y="214"/>
                  </a:lnTo>
                  <a:lnTo>
                    <a:pt x="249" y="216"/>
                  </a:lnTo>
                  <a:lnTo>
                    <a:pt x="248" y="225"/>
                  </a:lnTo>
                  <a:lnTo>
                    <a:pt x="244" y="237"/>
                  </a:lnTo>
                  <a:lnTo>
                    <a:pt x="232" y="262"/>
                  </a:lnTo>
                  <a:lnTo>
                    <a:pt x="214" y="281"/>
                  </a:lnTo>
                  <a:lnTo>
                    <a:pt x="209" y="285"/>
                  </a:lnTo>
                  <a:lnTo>
                    <a:pt x="202" y="290"/>
                  </a:lnTo>
                  <a:lnTo>
                    <a:pt x="188" y="295"/>
                  </a:lnTo>
                  <a:lnTo>
                    <a:pt x="158" y="306"/>
                  </a:lnTo>
                  <a:lnTo>
                    <a:pt x="121" y="309"/>
                  </a:lnTo>
                  <a:lnTo>
                    <a:pt x="112" y="309"/>
                  </a:lnTo>
                  <a:lnTo>
                    <a:pt x="102" y="309"/>
                  </a:lnTo>
                  <a:lnTo>
                    <a:pt x="84" y="309"/>
                  </a:lnTo>
                  <a:lnTo>
                    <a:pt x="54" y="301"/>
                  </a:lnTo>
                  <a:lnTo>
                    <a:pt x="30" y="288"/>
                  </a:lnTo>
                  <a:lnTo>
                    <a:pt x="26" y="283"/>
                  </a:lnTo>
                  <a:lnTo>
                    <a:pt x="21" y="279"/>
                  </a:lnTo>
                  <a:lnTo>
                    <a:pt x="14" y="269"/>
                  </a:lnTo>
                  <a:lnTo>
                    <a:pt x="3" y="244"/>
                  </a:lnTo>
                  <a:lnTo>
                    <a:pt x="0" y="213"/>
                  </a:lnTo>
                  <a:lnTo>
                    <a:pt x="0" y="204"/>
                  </a:lnTo>
                  <a:lnTo>
                    <a:pt x="0" y="20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52" name="Freeform 12"/>
            <p:cNvSpPr>
              <a:spLocks noEditPoints="1"/>
            </p:cNvSpPr>
            <p:nvPr/>
          </p:nvSpPr>
          <p:spPr bwMode="auto">
            <a:xfrm>
              <a:off x="2743" y="2535"/>
              <a:ext cx="270" cy="294"/>
            </a:xfrm>
            <a:custGeom>
              <a:avLst/>
              <a:gdLst/>
              <a:ahLst/>
              <a:cxnLst>
                <a:cxn ang="0">
                  <a:pos x="124" y="125"/>
                </a:cxn>
                <a:cxn ang="0">
                  <a:pos x="149" y="125"/>
                </a:cxn>
                <a:cxn ang="0">
                  <a:pos x="177" y="119"/>
                </a:cxn>
                <a:cxn ang="0">
                  <a:pos x="186" y="112"/>
                </a:cxn>
                <a:cxn ang="0">
                  <a:pos x="195" y="91"/>
                </a:cxn>
                <a:cxn ang="0">
                  <a:pos x="186" y="70"/>
                </a:cxn>
                <a:cxn ang="0">
                  <a:pos x="174" y="63"/>
                </a:cxn>
                <a:cxn ang="0">
                  <a:pos x="152" y="60"/>
                </a:cxn>
                <a:cxn ang="0">
                  <a:pos x="96" y="60"/>
                </a:cxn>
                <a:cxn ang="0">
                  <a:pos x="93" y="102"/>
                </a:cxn>
                <a:cxn ang="0">
                  <a:pos x="91" y="125"/>
                </a:cxn>
                <a:cxn ang="0">
                  <a:pos x="0" y="288"/>
                </a:cxn>
                <a:cxn ang="0">
                  <a:pos x="24" y="7"/>
                </a:cxn>
                <a:cxn ang="0">
                  <a:pos x="47" y="0"/>
                </a:cxn>
                <a:cxn ang="0">
                  <a:pos x="168" y="0"/>
                </a:cxn>
                <a:cxn ang="0">
                  <a:pos x="221" y="9"/>
                </a:cxn>
                <a:cxn ang="0">
                  <a:pos x="253" y="24"/>
                </a:cxn>
                <a:cxn ang="0">
                  <a:pos x="267" y="53"/>
                </a:cxn>
                <a:cxn ang="0">
                  <a:pos x="268" y="88"/>
                </a:cxn>
                <a:cxn ang="0">
                  <a:pos x="256" y="121"/>
                </a:cxn>
                <a:cxn ang="0">
                  <a:pos x="246" y="133"/>
                </a:cxn>
                <a:cxn ang="0">
                  <a:pos x="218" y="153"/>
                </a:cxn>
                <a:cxn ang="0">
                  <a:pos x="235" y="165"/>
                </a:cxn>
                <a:cxn ang="0">
                  <a:pos x="244" y="183"/>
                </a:cxn>
                <a:cxn ang="0">
                  <a:pos x="247" y="218"/>
                </a:cxn>
                <a:cxn ang="0">
                  <a:pos x="247" y="232"/>
                </a:cxn>
                <a:cxn ang="0">
                  <a:pos x="246" y="250"/>
                </a:cxn>
                <a:cxn ang="0">
                  <a:pos x="251" y="279"/>
                </a:cxn>
                <a:cxn ang="0">
                  <a:pos x="254" y="292"/>
                </a:cxn>
                <a:cxn ang="0">
                  <a:pos x="253" y="294"/>
                </a:cxn>
                <a:cxn ang="0">
                  <a:pos x="175" y="294"/>
                </a:cxn>
                <a:cxn ang="0">
                  <a:pos x="172" y="279"/>
                </a:cxn>
                <a:cxn ang="0">
                  <a:pos x="172" y="248"/>
                </a:cxn>
                <a:cxn ang="0">
                  <a:pos x="172" y="220"/>
                </a:cxn>
                <a:cxn ang="0">
                  <a:pos x="170" y="200"/>
                </a:cxn>
                <a:cxn ang="0">
                  <a:pos x="158" y="190"/>
                </a:cxn>
                <a:cxn ang="0">
                  <a:pos x="135" y="184"/>
                </a:cxn>
                <a:cxn ang="0">
                  <a:pos x="103" y="184"/>
                </a:cxn>
                <a:cxn ang="0">
                  <a:pos x="84" y="188"/>
                </a:cxn>
                <a:cxn ang="0">
                  <a:pos x="75" y="292"/>
                </a:cxn>
                <a:cxn ang="0">
                  <a:pos x="63" y="294"/>
                </a:cxn>
                <a:cxn ang="0">
                  <a:pos x="0" y="294"/>
                </a:cxn>
              </a:cxnLst>
              <a:rect l="0" t="0" r="r" b="b"/>
              <a:pathLst>
                <a:path w="270" h="294">
                  <a:moveTo>
                    <a:pt x="91" y="125"/>
                  </a:moveTo>
                  <a:lnTo>
                    <a:pt x="100" y="125"/>
                  </a:lnTo>
                  <a:lnTo>
                    <a:pt x="124" y="125"/>
                  </a:lnTo>
                  <a:lnTo>
                    <a:pt x="145" y="125"/>
                  </a:lnTo>
                  <a:lnTo>
                    <a:pt x="147" y="125"/>
                  </a:lnTo>
                  <a:lnTo>
                    <a:pt x="149" y="125"/>
                  </a:lnTo>
                  <a:lnTo>
                    <a:pt x="156" y="125"/>
                  </a:lnTo>
                  <a:lnTo>
                    <a:pt x="168" y="123"/>
                  </a:lnTo>
                  <a:lnTo>
                    <a:pt x="177" y="119"/>
                  </a:lnTo>
                  <a:lnTo>
                    <a:pt x="181" y="118"/>
                  </a:lnTo>
                  <a:lnTo>
                    <a:pt x="182" y="116"/>
                  </a:lnTo>
                  <a:lnTo>
                    <a:pt x="186" y="112"/>
                  </a:lnTo>
                  <a:lnTo>
                    <a:pt x="191" y="104"/>
                  </a:lnTo>
                  <a:lnTo>
                    <a:pt x="193" y="95"/>
                  </a:lnTo>
                  <a:lnTo>
                    <a:pt x="195" y="91"/>
                  </a:lnTo>
                  <a:lnTo>
                    <a:pt x="193" y="84"/>
                  </a:lnTo>
                  <a:lnTo>
                    <a:pt x="191" y="77"/>
                  </a:lnTo>
                  <a:lnTo>
                    <a:pt x="186" y="70"/>
                  </a:lnTo>
                  <a:lnTo>
                    <a:pt x="186" y="68"/>
                  </a:lnTo>
                  <a:lnTo>
                    <a:pt x="179" y="65"/>
                  </a:lnTo>
                  <a:lnTo>
                    <a:pt x="174" y="63"/>
                  </a:lnTo>
                  <a:lnTo>
                    <a:pt x="163" y="61"/>
                  </a:lnTo>
                  <a:lnTo>
                    <a:pt x="154" y="60"/>
                  </a:lnTo>
                  <a:lnTo>
                    <a:pt x="152" y="60"/>
                  </a:lnTo>
                  <a:lnTo>
                    <a:pt x="144" y="60"/>
                  </a:lnTo>
                  <a:lnTo>
                    <a:pt x="117" y="60"/>
                  </a:lnTo>
                  <a:lnTo>
                    <a:pt x="96" y="60"/>
                  </a:lnTo>
                  <a:lnTo>
                    <a:pt x="96" y="60"/>
                  </a:lnTo>
                  <a:lnTo>
                    <a:pt x="94" y="70"/>
                  </a:lnTo>
                  <a:lnTo>
                    <a:pt x="93" y="102"/>
                  </a:lnTo>
                  <a:lnTo>
                    <a:pt x="91" y="125"/>
                  </a:lnTo>
                  <a:lnTo>
                    <a:pt x="91" y="125"/>
                  </a:lnTo>
                  <a:lnTo>
                    <a:pt x="91" y="125"/>
                  </a:lnTo>
                  <a:lnTo>
                    <a:pt x="91" y="125"/>
                  </a:lnTo>
                  <a:close/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47" y="0"/>
                  </a:lnTo>
                  <a:lnTo>
                    <a:pt x="114" y="0"/>
                  </a:lnTo>
                  <a:lnTo>
                    <a:pt x="165" y="0"/>
                  </a:lnTo>
                  <a:lnTo>
                    <a:pt x="168" y="0"/>
                  </a:lnTo>
                  <a:lnTo>
                    <a:pt x="177" y="2"/>
                  </a:lnTo>
                  <a:lnTo>
                    <a:pt x="193" y="2"/>
                  </a:lnTo>
                  <a:lnTo>
                    <a:pt x="221" y="9"/>
                  </a:lnTo>
                  <a:lnTo>
                    <a:pt x="244" y="19"/>
                  </a:lnTo>
                  <a:lnTo>
                    <a:pt x="249" y="21"/>
                  </a:lnTo>
                  <a:lnTo>
                    <a:pt x="253" y="24"/>
                  </a:lnTo>
                  <a:lnTo>
                    <a:pt x="258" y="33"/>
                  </a:lnTo>
                  <a:lnTo>
                    <a:pt x="263" y="42"/>
                  </a:lnTo>
                  <a:lnTo>
                    <a:pt x="267" y="53"/>
                  </a:lnTo>
                  <a:lnTo>
                    <a:pt x="270" y="77"/>
                  </a:lnTo>
                  <a:lnTo>
                    <a:pt x="270" y="82"/>
                  </a:lnTo>
                  <a:lnTo>
                    <a:pt x="268" y="88"/>
                  </a:lnTo>
                  <a:lnTo>
                    <a:pt x="267" y="95"/>
                  </a:lnTo>
                  <a:lnTo>
                    <a:pt x="263" y="109"/>
                  </a:lnTo>
                  <a:lnTo>
                    <a:pt x="256" y="121"/>
                  </a:lnTo>
                  <a:lnTo>
                    <a:pt x="254" y="123"/>
                  </a:lnTo>
                  <a:lnTo>
                    <a:pt x="251" y="126"/>
                  </a:lnTo>
                  <a:lnTo>
                    <a:pt x="246" y="133"/>
                  </a:lnTo>
                  <a:lnTo>
                    <a:pt x="235" y="144"/>
                  </a:lnTo>
                  <a:lnTo>
                    <a:pt x="221" y="151"/>
                  </a:lnTo>
                  <a:lnTo>
                    <a:pt x="218" y="153"/>
                  </a:lnTo>
                  <a:lnTo>
                    <a:pt x="219" y="155"/>
                  </a:lnTo>
                  <a:lnTo>
                    <a:pt x="225" y="158"/>
                  </a:lnTo>
                  <a:lnTo>
                    <a:pt x="235" y="165"/>
                  </a:lnTo>
                  <a:lnTo>
                    <a:pt x="240" y="172"/>
                  </a:lnTo>
                  <a:lnTo>
                    <a:pt x="242" y="174"/>
                  </a:lnTo>
                  <a:lnTo>
                    <a:pt x="244" y="183"/>
                  </a:lnTo>
                  <a:lnTo>
                    <a:pt x="246" y="188"/>
                  </a:lnTo>
                  <a:lnTo>
                    <a:pt x="247" y="204"/>
                  </a:lnTo>
                  <a:lnTo>
                    <a:pt x="247" y="218"/>
                  </a:lnTo>
                  <a:lnTo>
                    <a:pt x="247" y="221"/>
                  </a:lnTo>
                  <a:lnTo>
                    <a:pt x="247" y="225"/>
                  </a:lnTo>
                  <a:lnTo>
                    <a:pt x="247" y="232"/>
                  </a:lnTo>
                  <a:lnTo>
                    <a:pt x="247" y="241"/>
                  </a:lnTo>
                  <a:lnTo>
                    <a:pt x="247" y="243"/>
                  </a:lnTo>
                  <a:lnTo>
                    <a:pt x="246" y="250"/>
                  </a:lnTo>
                  <a:lnTo>
                    <a:pt x="246" y="260"/>
                  </a:lnTo>
                  <a:lnTo>
                    <a:pt x="249" y="274"/>
                  </a:lnTo>
                  <a:lnTo>
                    <a:pt x="251" y="279"/>
                  </a:lnTo>
                  <a:lnTo>
                    <a:pt x="254" y="285"/>
                  </a:lnTo>
                  <a:lnTo>
                    <a:pt x="256" y="285"/>
                  </a:lnTo>
                  <a:lnTo>
                    <a:pt x="254" y="292"/>
                  </a:lnTo>
                  <a:lnTo>
                    <a:pt x="254" y="294"/>
                  </a:lnTo>
                  <a:lnTo>
                    <a:pt x="254" y="294"/>
                  </a:lnTo>
                  <a:lnTo>
                    <a:pt x="253" y="294"/>
                  </a:lnTo>
                  <a:lnTo>
                    <a:pt x="240" y="294"/>
                  </a:lnTo>
                  <a:lnTo>
                    <a:pt x="203" y="294"/>
                  </a:lnTo>
                  <a:lnTo>
                    <a:pt x="175" y="294"/>
                  </a:lnTo>
                  <a:lnTo>
                    <a:pt x="175" y="294"/>
                  </a:lnTo>
                  <a:lnTo>
                    <a:pt x="172" y="286"/>
                  </a:lnTo>
                  <a:lnTo>
                    <a:pt x="172" y="279"/>
                  </a:lnTo>
                  <a:lnTo>
                    <a:pt x="172" y="265"/>
                  </a:lnTo>
                  <a:lnTo>
                    <a:pt x="172" y="251"/>
                  </a:lnTo>
                  <a:lnTo>
                    <a:pt x="172" y="248"/>
                  </a:lnTo>
                  <a:lnTo>
                    <a:pt x="172" y="241"/>
                  </a:lnTo>
                  <a:lnTo>
                    <a:pt x="172" y="227"/>
                  </a:lnTo>
                  <a:lnTo>
                    <a:pt x="172" y="220"/>
                  </a:lnTo>
                  <a:lnTo>
                    <a:pt x="174" y="218"/>
                  </a:lnTo>
                  <a:lnTo>
                    <a:pt x="172" y="211"/>
                  </a:lnTo>
                  <a:lnTo>
                    <a:pt x="170" y="200"/>
                  </a:lnTo>
                  <a:lnTo>
                    <a:pt x="165" y="193"/>
                  </a:lnTo>
                  <a:lnTo>
                    <a:pt x="165" y="192"/>
                  </a:lnTo>
                  <a:lnTo>
                    <a:pt x="158" y="190"/>
                  </a:lnTo>
                  <a:lnTo>
                    <a:pt x="154" y="188"/>
                  </a:lnTo>
                  <a:lnTo>
                    <a:pt x="144" y="186"/>
                  </a:lnTo>
                  <a:lnTo>
                    <a:pt x="135" y="184"/>
                  </a:lnTo>
                  <a:lnTo>
                    <a:pt x="133" y="184"/>
                  </a:lnTo>
                  <a:lnTo>
                    <a:pt x="126" y="184"/>
                  </a:lnTo>
                  <a:lnTo>
                    <a:pt x="103" y="184"/>
                  </a:lnTo>
                  <a:lnTo>
                    <a:pt x="86" y="184"/>
                  </a:lnTo>
                  <a:lnTo>
                    <a:pt x="86" y="184"/>
                  </a:lnTo>
                  <a:lnTo>
                    <a:pt x="84" y="188"/>
                  </a:lnTo>
                  <a:lnTo>
                    <a:pt x="84" y="202"/>
                  </a:lnTo>
                  <a:lnTo>
                    <a:pt x="79" y="253"/>
                  </a:lnTo>
                  <a:lnTo>
                    <a:pt x="75" y="292"/>
                  </a:lnTo>
                  <a:lnTo>
                    <a:pt x="75" y="294"/>
                  </a:lnTo>
                  <a:lnTo>
                    <a:pt x="73" y="294"/>
                  </a:lnTo>
                  <a:lnTo>
                    <a:pt x="63" y="294"/>
                  </a:lnTo>
                  <a:lnTo>
                    <a:pt x="28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53" name="Freeform 13"/>
            <p:cNvSpPr>
              <a:spLocks/>
            </p:cNvSpPr>
            <p:nvPr/>
          </p:nvSpPr>
          <p:spPr bwMode="auto">
            <a:xfrm>
              <a:off x="3045" y="2535"/>
              <a:ext cx="297" cy="294"/>
            </a:xfrm>
            <a:custGeom>
              <a:avLst/>
              <a:gdLst/>
              <a:ahLst/>
              <a:cxnLst>
                <a:cxn ang="0">
                  <a:pos x="0" y="294"/>
                </a:cxn>
                <a:cxn ang="0">
                  <a:pos x="0" y="288"/>
                </a:cxn>
                <a:cxn ang="0">
                  <a:pos x="3" y="248"/>
                </a:cxn>
                <a:cxn ang="0">
                  <a:pos x="16" y="111"/>
                </a:cxn>
                <a:cxn ang="0">
                  <a:pos x="25" y="7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72" y="0"/>
                </a:cxn>
                <a:cxn ang="0">
                  <a:pos x="98" y="0"/>
                </a:cxn>
                <a:cxn ang="0">
                  <a:pos x="100" y="0"/>
                </a:cxn>
                <a:cxn ang="0">
                  <a:pos x="98" y="3"/>
                </a:cxn>
                <a:cxn ang="0">
                  <a:pos x="98" y="17"/>
                </a:cxn>
                <a:cxn ang="0">
                  <a:pos x="93" y="70"/>
                </a:cxn>
                <a:cxn ang="0">
                  <a:pos x="91" y="111"/>
                </a:cxn>
                <a:cxn ang="0">
                  <a:pos x="91" y="112"/>
                </a:cxn>
                <a:cxn ang="0">
                  <a:pos x="93" y="111"/>
                </a:cxn>
                <a:cxn ang="0">
                  <a:pos x="109" y="95"/>
                </a:cxn>
                <a:cxn ang="0">
                  <a:pos x="162" y="44"/>
                </a:cxn>
                <a:cxn ang="0">
                  <a:pos x="202" y="3"/>
                </a:cxn>
                <a:cxn ang="0">
                  <a:pos x="206" y="0"/>
                </a:cxn>
                <a:cxn ang="0">
                  <a:pos x="207" y="0"/>
                </a:cxn>
                <a:cxn ang="0">
                  <a:pos x="220" y="0"/>
                </a:cxn>
                <a:cxn ang="0">
                  <a:pos x="262" y="0"/>
                </a:cxn>
                <a:cxn ang="0">
                  <a:pos x="294" y="0"/>
                </a:cxn>
                <a:cxn ang="0">
                  <a:pos x="297" y="0"/>
                </a:cxn>
                <a:cxn ang="0">
                  <a:pos x="294" y="3"/>
                </a:cxn>
                <a:cxn ang="0">
                  <a:pos x="276" y="19"/>
                </a:cxn>
                <a:cxn ang="0">
                  <a:pos x="214" y="77"/>
                </a:cxn>
                <a:cxn ang="0">
                  <a:pos x="167" y="121"/>
                </a:cxn>
                <a:cxn ang="0">
                  <a:pos x="165" y="123"/>
                </a:cxn>
                <a:cxn ang="0">
                  <a:pos x="167" y="126"/>
                </a:cxn>
                <a:cxn ang="0">
                  <a:pos x="181" y="151"/>
                </a:cxn>
                <a:cxn ang="0">
                  <a:pos x="232" y="230"/>
                </a:cxn>
                <a:cxn ang="0">
                  <a:pos x="269" y="292"/>
                </a:cxn>
                <a:cxn ang="0">
                  <a:pos x="272" y="294"/>
                </a:cxn>
                <a:cxn ang="0">
                  <a:pos x="269" y="294"/>
                </a:cxn>
                <a:cxn ang="0">
                  <a:pos x="258" y="294"/>
                </a:cxn>
                <a:cxn ang="0">
                  <a:pos x="216" y="294"/>
                </a:cxn>
                <a:cxn ang="0">
                  <a:pos x="185" y="294"/>
                </a:cxn>
                <a:cxn ang="0">
                  <a:pos x="183" y="294"/>
                </a:cxn>
                <a:cxn ang="0">
                  <a:pos x="181" y="292"/>
                </a:cxn>
                <a:cxn ang="0">
                  <a:pos x="170" y="276"/>
                </a:cxn>
                <a:cxn ang="0">
                  <a:pos x="137" y="221"/>
                </a:cxn>
                <a:cxn ang="0">
                  <a:pos x="111" y="179"/>
                </a:cxn>
                <a:cxn ang="0">
                  <a:pos x="111" y="176"/>
                </a:cxn>
                <a:cxn ang="0">
                  <a:pos x="109" y="177"/>
                </a:cxn>
                <a:cxn ang="0">
                  <a:pos x="105" y="181"/>
                </a:cxn>
                <a:cxn ang="0">
                  <a:pos x="93" y="193"/>
                </a:cxn>
                <a:cxn ang="0">
                  <a:pos x="83" y="202"/>
                </a:cxn>
                <a:cxn ang="0">
                  <a:pos x="83" y="202"/>
                </a:cxn>
                <a:cxn ang="0">
                  <a:pos x="81" y="206"/>
                </a:cxn>
                <a:cxn ang="0">
                  <a:pos x="81" y="218"/>
                </a:cxn>
                <a:cxn ang="0">
                  <a:pos x="75" y="260"/>
                </a:cxn>
                <a:cxn ang="0">
                  <a:pos x="74" y="292"/>
                </a:cxn>
                <a:cxn ang="0">
                  <a:pos x="74" y="294"/>
                </a:cxn>
                <a:cxn ang="0">
                  <a:pos x="72" y="294"/>
                </a:cxn>
                <a:cxn ang="0">
                  <a:pos x="61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297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6" y="111"/>
                  </a:lnTo>
                  <a:lnTo>
                    <a:pt x="25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72" y="0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98" y="3"/>
                  </a:lnTo>
                  <a:lnTo>
                    <a:pt x="98" y="17"/>
                  </a:lnTo>
                  <a:lnTo>
                    <a:pt x="93" y="70"/>
                  </a:lnTo>
                  <a:lnTo>
                    <a:pt x="91" y="111"/>
                  </a:lnTo>
                  <a:lnTo>
                    <a:pt x="91" y="112"/>
                  </a:lnTo>
                  <a:lnTo>
                    <a:pt x="93" y="111"/>
                  </a:lnTo>
                  <a:lnTo>
                    <a:pt x="109" y="95"/>
                  </a:lnTo>
                  <a:lnTo>
                    <a:pt x="162" y="44"/>
                  </a:lnTo>
                  <a:lnTo>
                    <a:pt x="202" y="3"/>
                  </a:lnTo>
                  <a:lnTo>
                    <a:pt x="206" y="0"/>
                  </a:lnTo>
                  <a:lnTo>
                    <a:pt x="207" y="0"/>
                  </a:lnTo>
                  <a:lnTo>
                    <a:pt x="220" y="0"/>
                  </a:lnTo>
                  <a:lnTo>
                    <a:pt x="262" y="0"/>
                  </a:lnTo>
                  <a:lnTo>
                    <a:pt x="294" y="0"/>
                  </a:lnTo>
                  <a:lnTo>
                    <a:pt x="297" y="0"/>
                  </a:lnTo>
                  <a:lnTo>
                    <a:pt x="294" y="3"/>
                  </a:lnTo>
                  <a:lnTo>
                    <a:pt x="276" y="19"/>
                  </a:lnTo>
                  <a:lnTo>
                    <a:pt x="214" y="77"/>
                  </a:lnTo>
                  <a:lnTo>
                    <a:pt x="167" y="121"/>
                  </a:lnTo>
                  <a:lnTo>
                    <a:pt x="165" y="123"/>
                  </a:lnTo>
                  <a:lnTo>
                    <a:pt x="167" y="126"/>
                  </a:lnTo>
                  <a:lnTo>
                    <a:pt x="181" y="151"/>
                  </a:lnTo>
                  <a:lnTo>
                    <a:pt x="232" y="230"/>
                  </a:lnTo>
                  <a:lnTo>
                    <a:pt x="269" y="292"/>
                  </a:lnTo>
                  <a:lnTo>
                    <a:pt x="272" y="294"/>
                  </a:lnTo>
                  <a:lnTo>
                    <a:pt x="269" y="294"/>
                  </a:lnTo>
                  <a:lnTo>
                    <a:pt x="258" y="294"/>
                  </a:lnTo>
                  <a:lnTo>
                    <a:pt x="216" y="294"/>
                  </a:lnTo>
                  <a:lnTo>
                    <a:pt x="185" y="294"/>
                  </a:lnTo>
                  <a:lnTo>
                    <a:pt x="183" y="294"/>
                  </a:lnTo>
                  <a:lnTo>
                    <a:pt x="181" y="292"/>
                  </a:lnTo>
                  <a:lnTo>
                    <a:pt x="170" y="276"/>
                  </a:lnTo>
                  <a:lnTo>
                    <a:pt x="137" y="221"/>
                  </a:lnTo>
                  <a:lnTo>
                    <a:pt x="111" y="179"/>
                  </a:lnTo>
                  <a:lnTo>
                    <a:pt x="111" y="176"/>
                  </a:lnTo>
                  <a:lnTo>
                    <a:pt x="109" y="177"/>
                  </a:lnTo>
                  <a:lnTo>
                    <a:pt x="105" y="181"/>
                  </a:lnTo>
                  <a:lnTo>
                    <a:pt x="93" y="193"/>
                  </a:lnTo>
                  <a:lnTo>
                    <a:pt x="83" y="202"/>
                  </a:lnTo>
                  <a:lnTo>
                    <a:pt x="83" y="202"/>
                  </a:lnTo>
                  <a:lnTo>
                    <a:pt x="81" y="206"/>
                  </a:lnTo>
                  <a:lnTo>
                    <a:pt x="81" y="218"/>
                  </a:lnTo>
                  <a:lnTo>
                    <a:pt x="75" y="260"/>
                  </a:lnTo>
                  <a:lnTo>
                    <a:pt x="74" y="292"/>
                  </a:lnTo>
                  <a:lnTo>
                    <a:pt x="74" y="294"/>
                  </a:lnTo>
                  <a:lnTo>
                    <a:pt x="72" y="294"/>
                  </a:lnTo>
                  <a:lnTo>
                    <a:pt x="61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54" name="Freeform 14"/>
            <p:cNvSpPr>
              <a:spLocks/>
            </p:cNvSpPr>
            <p:nvPr/>
          </p:nvSpPr>
          <p:spPr bwMode="auto">
            <a:xfrm>
              <a:off x="3465" y="2528"/>
              <a:ext cx="281" cy="309"/>
            </a:xfrm>
            <a:custGeom>
              <a:avLst/>
              <a:gdLst/>
              <a:ahLst/>
              <a:cxnLst>
                <a:cxn ang="0">
                  <a:pos x="269" y="207"/>
                </a:cxn>
                <a:cxn ang="0">
                  <a:pos x="248" y="253"/>
                </a:cxn>
                <a:cxn ang="0">
                  <a:pos x="223" y="279"/>
                </a:cxn>
                <a:cxn ang="0">
                  <a:pos x="202" y="293"/>
                </a:cxn>
                <a:cxn ang="0">
                  <a:pos x="141" y="309"/>
                </a:cxn>
                <a:cxn ang="0">
                  <a:pos x="121" y="309"/>
                </a:cxn>
                <a:cxn ang="0">
                  <a:pos x="65" y="295"/>
                </a:cxn>
                <a:cxn ang="0">
                  <a:pos x="32" y="267"/>
                </a:cxn>
                <a:cxn ang="0">
                  <a:pos x="16" y="246"/>
                </a:cxn>
                <a:cxn ang="0">
                  <a:pos x="0" y="169"/>
                </a:cxn>
                <a:cxn ang="0">
                  <a:pos x="2" y="146"/>
                </a:cxn>
                <a:cxn ang="0">
                  <a:pos x="21" y="84"/>
                </a:cxn>
                <a:cxn ang="0">
                  <a:pos x="51" y="44"/>
                </a:cxn>
                <a:cxn ang="0">
                  <a:pos x="74" y="24"/>
                </a:cxn>
                <a:cxn ang="0">
                  <a:pos x="151" y="2"/>
                </a:cxn>
                <a:cxn ang="0">
                  <a:pos x="171" y="2"/>
                </a:cxn>
                <a:cxn ang="0">
                  <a:pos x="218" y="10"/>
                </a:cxn>
                <a:cxn ang="0">
                  <a:pos x="250" y="28"/>
                </a:cxn>
                <a:cxn ang="0">
                  <a:pos x="262" y="44"/>
                </a:cxn>
                <a:cxn ang="0">
                  <a:pos x="280" y="98"/>
                </a:cxn>
                <a:cxn ang="0">
                  <a:pos x="280" y="105"/>
                </a:cxn>
                <a:cxn ang="0">
                  <a:pos x="236" y="105"/>
                </a:cxn>
                <a:cxn ang="0">
                  <a:pos x="209" y="105"/>
                </a:cxn>
                <a:cxn ang="0">
                  <a:pos x="202" y="86"/>
                </a:cxn>
                <a:cxn ang="0">
                  <a:pos x="193" y="74"/>
                </a:cxn>
                <a:cxn ang="0">
                  <a:pos x="179" y="68"/>
                </a:cxn>
                <a:cxn ang="0">
                  <a:pos x="157" y="63"/>
                </a:cxn>
                <a:cxn ang="0">
                  <a:pos x="141" y="65"/>
                </a:cxn>
                <a:cxn ang="0">
                  <a:pos x="107" y="84"/>
                </a:cxn>
                <a:cxn ang="0">
                  <a:pos x="100" y="93"/>
                </a:cxn>
                <a:cxn ang="0">
                  <a:pos x="84" y="123"/>
                </a:cxn>
                <a:cxn ang="0">
                  <a:pos x="79" y="155"/>
                </a:cxn>
                <a:cxn ang="0">
                  <a:pos x="77" y="176"/>
                </a:cxn>
                <a:cxn ang="0">
                  <a:pos x="88" y="220"/>
                </a:cxn>
                <a:cxn ang="0">
                  <a:pos x="93" y="228"/>
                </a:cxn>
                <a:cxn ang="0">
                  <a:pos x="106" y="239"/>
                </a:cxn>
                <a:cxn ang="0">
                  <a:pos x="121" y="246"/>
                </a:cxn>
                <a:cxn ang="0">
                  <a:pos x="137" y="246"/>
                </a:cxn>
                <a:cxn ang="0">
                  <a:pos x="150" y="246"/>
                </a:cxn>
                <a:cxn ang="0">
                  <a:pos x="176" y="237"/>
                </a:cxn>
                <a:cxn ang="0">
                  <a:pos x="181" y="232"/>
                </a:cxn>
                <a:cxn ang="0">
                  <a:pos x="195" y="216"/>
                </a:cxn>
                <a:cxn ang="0">
                  <a:pos x="202" y="199"/>
                </a:cxn>
                <a:cxn ang="0">
                  <a:pos x="244" y="199"/>
                </a:cxn>
                <a:cxn ang="0">
                  <a:pos x="273" y="199"/>
                </a:cxn>
              </a:cxnLst>
              <a:rect l="0" t="0" r="r" b="b"/>
              <a:pathLst>
                <a:path w="281" h="309">
                  <a:moveTo>
                    <a:pt x="273" y="199"/>
                  </a:moveTo>
                  <a:lnTo>
                    <a:pt x="269" y="207"/>
                  </a:lnTo>
                  <a:lnTo>
                    <a:pt x="264" y="225"/>
                  </a:lnTo>
                  <a:lnTo>
                    <a:pt x="248" y="253"/>
                  </a:lnTo>
                  <a:lnTo>
                    <a:pt x="229" y="276"/>
                  </a:lnTo>
                  <a:lnTo>
                    <a:pt x="223" y="279"/>
                  </a:lnTo>
                  <a:lnTo>
                    <a:pt x="216" y="285"/>
                  </a:lnTo>
                  <a:lnTo>
                    <a:pt x="202" y="293"/>
                  </a:lnTo>
                  <a:lnTo>
                    <a:pt x="174" y="306"/>
                  </a:lnTo>
                  <a:lnTo>
                    <a:pt x="141" y="309"/>
                  </a:lnTo>
                  <a:lnTo>
                    <a:pt x="132" y="309"/>
                  </a:lnTo>
                  <a:lnTo>
                    <a:pt x="121" y="309"/>
                  </a:lnTo>
                  <a:lnTo>
                    <a:pt x="100" y="308"/>
                  </a:lnTo>
                  <a:lnTo>
                    <a:pt x="65" y="295"/>
                  </a:lnTo>
                  <a:lnTo>
                    <a:pt x="37" y="274"/>
                  </a:lnTo>
                  <a:lnTo>
                    <a:pt x="32" y="267"/>
                  </a:lnTo>
                  <a:lnTo>
                    <a:pt x="25" y="260"/>
                  </a:lnTo>
                  <a:lnTo>
                    <a:pt x="16" y="246"/>
                  </a:lnTo>
                  <a:lnTo>
                    <a:pt x="2" y="209"/>
                  </a:lnTo>
                  <a:lnTo>
                    <a:pt x="0" y="169"/>
                  </a:lnTo>
                  <a:lnTo>
                    <a:pt x="2" y="156"/>
                  </a:lnTo>
                  <a:lnTo>
                    <a:pt x="2" y="146"/>
                  </a:lnTo>
                  <a:lnTo>
                    <a:pt x="5" y="123"/>
                  </a:lnTo>
                  <a:lnTo>
                    <a:pt x="21" y="84"/>
                  </a:lnTo>
                  <a:lnTo>
                    <a:pt x="44" y="53"/>
                  </a:lnTo>
                  <a:lnTo>
                    <a:pt x="51" y="44"/>
                  </a:lnTo>
                  <a:lnTo>
                    <a:pt x="58" y="37"/>
                  </a:lnTo>
                  <a:lnTo>
                    <a:pt x="74" y="24"/>
                  </a:lnTo>
                  <a:lnTo>
                    <a:pt x="111" y="9"/>
                  </a:lnTo>
                  <a:lnTo>
                    <a:pt x="151" y="2"/>
                  </a:lnTo>
                  <a:lnTo>
                    <a:pt x="164" y="0"/>
                  </a:lnTo>
                  <a:lnTo>
                    <a:pt x="171" y="2"/>
                  </a:lnTo>
                  <a:lnTo>
                    <a:pt x="188" y="3"/>
                  </a:lnTo>
                  <a:lnTo>
                    <a:pt x="218" y="10"/>
                  </a:lnTo>
                  <a:lnTo>
                    <a:pt x="243" y="24"/>
                  </a:lnTo>
                  <a:lnTo>
                    <a:pt x="250" y="28"/>
                  </a:lnTo>
                  <a:lnTo>
                    <a:pt x="253" y="33"/>
                  </a:lnTo>
                  <a:lnTo>
                    <a:pt x="262" y="44"/>
                  </a:lnTo>
                  <a:lnTo>
                    <a:pt x="274" y="70"/>
                  </a:lnTo>
                  <a:lnTo>
                    <a:pt x="280" y="98"/>
                  </a:lnTo>
                  <a:lnTo>
                    <a:pt x="281" y="105"/>
                  </a:lnTo>
                  <a:lnTo>
                    <a:pt x="280" y="105"/>
                  </a:lnTo>
                  <a:lnTo>
                    <a:pt x="269" y="105"/>
                  </a:lnTo>
                  <a:lnTo>
                    <a:pt x="236" y="105"/>
                  </a:lnTo>
                  <a:lnTo>
                    <a:pt x="209" y="105"/>
                  </a:lnTo>
                  <a:lnTo>
                    <a:pt x="209" y="105"/>
                  </a:lnTo>
                  <a:lnTo>
                    <a:pt x="206" y="97"/>
                  </a:lnTo>
                  <a:lnTo>
                    <a:pt x="202" y="86"/>
                  </a:lnTo>
                  <a:lnTo>
                    <a:pt x="195" y="77"/>
                  </a:lnTo>
                  <a:lnTo>
                    <a:pt x="193" y="74"/>
                  </a:lnTo>
                  <a:lnTo>
                    <a:pt x="185" y="70"/>
                  </a:lnTo>
                  <a:lnTo>
                    <a:pt x="179" y="68"/>
                  </a:lnTo>
                  <a:lnTo>
                    <a:pt x="167" y="65"/>
                  </a:lnTo>
                  <a:lnTo>
                    <a:pt x="157" y="63"/>
                  </a:lnTo>
                  <a:lnTo>
                    <a:pt x="151" y="65"/>
                  </a:lnTo>
                  <a:lnTo>
                    <a:pt x="141" y="65"/>
                  </a:lnTo>
                  <a:lnTo>
                    <a:pt x="123" y="72"/>
                  </a:lnTo>
                  <a:lnTo>
                    <a:pt x="107" y="84"/>
                  </a:lnTo>
                  <a:lnTo>
                    <a:pt x="104" y="88"/>
                  </a:lnTo>
                  <a:lnTo>
                    <a:pt x="100" y="93"/>
                  </a:lnTo>
                  <a:lnTo>
                    <a:pt x="93" y="102"/>
                  </a:lnTo>
                  <a:lnTo>
                    <a:pt x="84" y="123"/>
                  </a:lnTo>
                  <a:lnTo>
                    <a:pt x="79" y="149"/>
                  </a:lnTo>
                  <a:lnTo>
                    <a:pt x="79" y="155"/>
                  </a:lnTo>
                  <a:lnTo>
                    <a:pt x="77" y="163"/>
                  </a:lnTo>
                  <a:lnTo>
                    <a:pt x="77" y="176"/>
                  </a:lnTo>
                  <a:lnTo>
                    <a:pt x="81" y="200"/>
                  </a:lnTo>
                  <a:lnTo>
                    <a:pt x="88" y="220"/>
                  </a:lnTo>
                  <a:lnTo>
                    <a:pt x="92" y="223"/>
                  </a:lnTo>
                  <a:lnTo>
                    <a:pt x="93" y="228"/>
                  </a:lnTo>
                  <a:lnTo>
                    <a:pt x="99" y="234"/>
                  </a:lnTo>
                  <a:lnTo>
                    <a:pt x="106" y="239"/>
                  </a:lnTo>
                  <a:lnTo>
                    <a:pt x="113" y="242"/>
                  </a:lnTo>
                  <a:lnTo>
                    <a:pt x="121" y="246"/>
                  </a:lnTo>
                  <a:lnTo>
                    <a:pt x="132" y="246"/>
                  </a:lnTo>
                  <a:lnTo>
                    <a:pt x="137" y="246"/>
                  </a:lnTo>
                  <a:lnTo>
                    <a:pt x="141" y="246"/>
                  </a:lnTo>
                  <a:lnTo>
                    <a:pt x="150" y="246"/>
                  </a:lnTo>
                  <a:lnTo>
                    <a:pt x="164" y="242"/>
                  </a:lnTo>
                  <a:lnTo>
                    <a:pt x="176" y="237"/>
                  </a:lnTo>
                  <a:lnTo>
                    <a:pt x="179" y="234"/>
                  </a:lnTo>
                  <a:lnTo>
                    <a:pt x="181" y="232"/>
                  </a:lnTo>
                  <a:lnTo>
                    <a:pt x="186" y="228"/>
                  </a:lnTo>
                  <a:lnTo>
                    <a:pt x="195" y="216"/>
                  </a:lnTo>
                  <a:lnTo>
                    <a:pt x="201" y="204"/>
                  </a:lnTo>
                  <a:lnTo>
                    <a:pt x="202" y="199"/>
                  </a:lnTo>
                  <a:lnTo>
                    <a:pt x="213" y="199"/>
                  </a:lnTo>
                  <a:lnTo>
                    <a:pt x="244" y="199"/>
                  </a:lnTo>
                  <a:lnTo>
                    <a:pt x="271" y="199"/>
                  </a:lnTo>
                  <a:lnTo>
                    <a:pt x="273" y="199"/>
                  </a:lnTo>
                  <a:lnTo>
                    <a:pt x="273" y="199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55" name="Freeform 15"/>
            <p:cNvSpPr>
              <a:spLocks noEditPoints="1"/>
            </p:cNvSpPr>
            <p:nvPr/>
          </p:nvSpPr>
          <p:spPr bwMode="auto">
            <a:xfrm>
              <a:off x="3764" y="2605"/>
              <a:ext cx="232" cy="232"/>
            </a:xfrm>
            <a:custGeom>
              <a:avLst/>
              <a:gdLst/>
              <a:ahLst/>
              <a:cxnLst>
                <a:cxn ang="0">
                  <a:pos x="72" y="120"/>
                </a:cxn>
                <a:cxn ang="0">
                  <a:pos x="74" y="146"/>
                </a:cxn>
                <a:cxn ang="0">
                  <a:pos x="81" y="160"/>
                </a:cxn>
                <a:cxn ang="0">
                  <a:pos x="86" y="169"/>
                </a:cxn>
                <a:cxn ang="0">
                  <a:pos x="107" y="178"/>
                </a:cxn>
                <a:cxn ang="0">
                  <a:pos x="112" y="178"/>
                </a:cxn>
                <a:cxn ang="0">
                  <a:pos x="127" y="176"/>
                </a:cxn>
                <a:cxn ang="0">
                  <a:pos x="144" y="160"/>
                </a:cxn>
                <a:cxn ang="0">
                  <a:pos x="149" y="153"/>
                </a:cxn>
                <a:cxn ang="0">
                  <a:pos x="158" y="120"/>
                </a:cxn>
                <a:cxn ang="0">
                  <a:pos x="160" y="111"/>
                </a:cxn>
                <a:cxn ang="0">
                  <a:pos x="156" y="85"/>
                </a:cxn>
                <a:cxn ang="0">
                  <a:pos x="151" y="69"/>
                </a:cxn>
                <a:cxn ang="0">
                  <a:pos x="146" y="63"/>
                </a:cxn>
                <a:cxn ang="0">
                  <a:pos x="135" y="56"/>
                </a:cxn>
                <a:cxn ang="0">
                  <a:pos x="123" y="55"/>
                </a:cxn>
                <a:cxn ang="0">
                  <a:pos x="111" y="55"/>
                </a:cxn>
                <a:cxn ang="0">
                  <a:pos x="95" y="63"/>
                </a:cxn>
                <a:cxn ang="0">
                  <a:pos x="86" y="72"/>
                </a:cxn>
                <a:cxn ang="0">
                  <a:pos x="77" y="93"/>
                </a:cxn>
                <a:cxn ang="0">
                  <a:pos x="74" y="114"/>
                </a:cxn>
                <a:cxn ang="0">
                  <a:pos x="72" y="125"/>
                </a:cxn>
                <a:cxn ang="0">
                  <a:pos x="72" y="116"/>
                </a:cxn>
                <a:cxn ang="0">
                  <a:pos x="74" y="114"/>
                </a:cxn>
                <a:cxn ang="0">
                  <a:pos x="2" y="107"/>
                </a:cxn>
                <a:cxn ang="0">
                  <a:pos x="16" y="60"/>
                </a:cxn>
                <a:cxn ang="0">
                  <a:pos x="39" y="30"/>
                </a:cxn>
                <a:cxn ang="0">
                  <a:pos x="56" y="18"/>
                </a:cxn>
                <a:cxn ang="0">
                  <a:pos x="118" y="2"/>
                </a:cxn>
                <a:cxn ang="0">
                  <a:pos x="135" y="2"/>
                </a:cxn>
                <a:cxn ang="0">
                  <a:pos x="181" y="11"/>
                </a:cxn>
                <a:cxn ang="0">
                  <a:pos x="209" y="30"/>
                </a:cxn>
                <a:cxn ang="0">
                  <a:pos x="220" y="48"/>
                </a:cxn>
                <a:cxn ang="0">
                  <a:pos x="232" y="90"/>
                </a:cxn>
                <a:cxn ang="0">
                  <a:pos x="230" y="125"/>
                </a:cxn>
                <a:cxn ang="0">
                  <a:pos x="216" y="171"/>
                </a:cxn>
                <a:cxn ang="0">
                  <a:pos x="193" y="201"/>
                </a:cxn>
                <a:cxn ang="0">
                  <a:pos x="176" y="215"/>
                </a:cxn>
                <a:cxn ang="0">
                  <a:pos x="114" y="232"/>
                </a:cxn>
                <a:cxn ang="0">
                  <a:pos x="97" y="232"/>
                </a:cxn>
                <a:cxn ang="0">
                  <a:pos x="51" y="222"/>
                </a:cxn>
                <a:cxn ang="0">
                  <a:pos x="25" y="201"/>
                </a:cxn>
                <a:cxn ang="0">
                  <a:pos x="12" y="185"/>
                </a:cxn>
                <a:cxn ang="0">
                  <a:pos x="0" y="125"/>
                </a:cxn>
                <a:cxn ang="0">
                  <a:pos x="2" y="107"/>
                </a:cxn>
                <a:cxn ang="0">
                  <a:pos x="2" y="104"/>
                </a:cxn>
                <a:cxn ang="0">
                  <a:pos x="2" y="114"/>
                </a:cxn>
              </a:cxnLst>
              <a:rect l="0" t="0" r="r" b="b"/>
              <a:pathLst>
                <a:path w="232" h="232">
                  <a:moveTo>
                    <a:pt x="74" y="114"/>
                  </a:moveTo>
                  <a:lnTo>
                    <a:pt x="72" y="120"/>
                  </a:lnTo>
                  <a:lnTo>
                    <a:pt x="72" y="130"/>
                  </a:lnTo>
                  <a:lnTo>
                    <a:pt x="74" y="146"/>
                  </a:lnTo>
                  <a:lnTo>
                    <a:pt x="79" y="158"/>
                  </a:lnTo>
                  <a:lnTo>
                    <a:pt x="81" y="160"/>
                  </a:lnTo>
                  <a:lnTo>
                    <a:pt x="83" y="164"/>
                  </a:lnTo>
                  <a:lnTo>
                    <a:pt x="86" y="169"/>
                  </a:lnTo>
                  <a:lnTo>
                    <a:pt x="95" y="176"/>
                  </a:lnTo>
                  <a:lnTo>
                    <a:pt x="107" y="178"/>
                  </a:lnTo>
                  <a:lnTo>
                    <a:pt x="111" y="178"/>
                  </a:lnTo>
                  <a:lnTo>
                    <a:pt x="112" y="178"/>
                  </a:lnTo>
                  <a:lnTo>
                    <a:pt x="120" y="178"/>
                  </a:lnTo>
                  <a:lnTo>
                    <a:pt x="127" y="176"/>
                  </a:lnTo>
                  <a:lnTo>
                    <a:pt x="137" y="169"/>
                  </a:lnTo>
                  <a:lnTo>
                    <a:pt x="144" y="160"/>
                  </a:lnTo>
                  <a:lnTo>
                    <a:pt x="146" y="158"/>
                  </a:lnTo>
                  <a:lnTo>
                    <a:pt x="149" y="153"/>
                  </a:lnTo>
                  <a:lnTo>
                    <a:pt x="155" y="139"/>
                  </a:lnTo>
                  <a:lnTo>
                    <a:pt x="158" y="120"/>
                  </a:lnTo>
                  <a:lnTo>
                    <a:pt x="160" y="114"/>
                  </a:lnTo>
                  <a:lnTo>
                    <a:pt x="160" y="111"/>
                  </a:lnTo>
                  <a:lnTo>
                    <a:pt x="160" y="102"/>
                  </a:lnTo>
                  <a:lnTo>
                    <a:pt x="156" y="85"/>
                  </a:lnTo>
                  <a:lnTo>
                    <a:pt x="151" y="72"/>
                  </a:lnTo>
                  <a:lnTo>
                    <a:pt x="151" y="69"/>
                  </a:lnTo>
                  <a:lnTo>
                    <a:pt x="149" y="67"/>
                  </a:lnTo>
                  <a:lnTo>
                    <a:pt x="146" y="63"/>
                  </a:lnTo>
                  <a:lnTo>
                    <a:pt x="141" y="60"/>
                  </a:lnTo>
                  <a:lnTo>
                    <a:pt x="135" y="56"/>
                  </a:lnTo>
                  <a:lnTo>
                    <a:pt x="130" y="55"/>
                  </a:lnTo>
                  <a:lnTo>
                    <a:pt x="123" y="55"/>
                  </a:lnTo>
                  <a:lnTo>
                    <a:pt x="121" y="53"/>
                  </a:lnTo>
                  <a:lnTo>
                    <a:pt x="111" y="55"/>
                  </a:lnTo>
                  <a:lnTo>
                    <a:pt x="105" y="56"/>
                  </a:lnTo>
                  <a:lnTo>
                    <a:pt x="95" y="63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9"/>
                  </a:lnTo>
                  <a:lnTo>
                    <a:pt x="77" y="93"/>
                  </a:lnTo>
                  <a:lnTo>
                    <a:pt x="74" y="111"/>
                  </a:lnTo>
                  <a:lnTo>
                    <a:pt x="74" y="114"/>
                  </a:lnTo>
                  <a:lnTo>
                    <a:pt x="72" y="120"/>
                  </a:lnTo>
                  <a:lnTo>
                    <a:pt x="72" y="125"/>
                  </a:lnTo>
                  <a:lnTo>
                    <a:pt x="72" y="122"/>
                  </a:lnTo>
                  <a:lnTo>
                    <a:pt x="72" y="116"/>
                  </a:lnTo>
                  <a:lnTo>
                    <a:pt x="74" y="114"/>
                  </a:lnTo>
                  <a:lnTo>
                    <a:pt x="74" y="114"/>
                  </a:lnTo>
                  <a:close/>
                  <a:moveTo>
                    <a:pt x="2" y="114"/>
                  </a:moveTo>
                  <a:lnTo>
                    <a:pt x="2" y="107"/>
                  </a:lnTo>
                  <a:lnTo>
                    <a:pt x="5" y="90"/>
                  </a:lnTo>
                  <a:lnTo>
                    <a:pt x="16" y="60"/>
                  </a:lnTo>
                  <a:lnTo>
                    <a:pt x="33" y="35"/>
                  </a:lnTo>
                  <a:lnTo>
                    <a:pt x="39" y="30"/>
                  </a:lnTo>
                  <a:lnTo>
                    <a:pt x="44" y="27"/>
                  </a:lnTo>
                  <a:lnTo>
                    <a:pt x="56" y="18"/>
                  </a:lnTo>
                  <a:lnTo>
                    <a:pt x="84" y="7"/>
                  </a:lnTo>
                  <a:lnTo>
                    <a:pt x="118" y="2"/>
                  </a:lnTo>
                  <a:lnTo>
                    <a:pt x="127" y="0"/>
                  </a:lnTo>
                  <a:lnTo>
                    <a:pt x="135" y="2"/>
                  </a:lnTo>
                  <a:lnTo>
                    <a:pt x="151" y="4"/>
                  </a:lnTo>
                  <a:lnTo>
                    <a:pt x="181" y="11"/>
                  </a:lnTo>
                  <a:lnTo>
                    <a:pt x="204" y="27"/>
                  </a:lnTo>
                  <a:lnTo>
                    <a:pt x="209" y="30"/>
                  </a:lnTo>
                  <a:lnTo>
                    <a:pt x="213" y="35"/>
                  </a:lnTo>
                  <a:lnTo>
                    <a:pt x="220" y="48"/>
                  </a:lnTo>
                  <a:lnTo>
                    <a:pt x="227" y="60"/>
                  </a:lnTo>
                  <a:lnTo>
                    <a:pt x="232" y="90"/>
                  </a:lnTo>
                  <a:lnTo>
                    <a:pt x="232" y="114"/>
                  </a:lnTo>
                  <a:lnTo>
                    <a:pt x="230" y="125"/>
                  </a:lnTo>
                  <a:lnTo>
                    <a:pt x="227" y="141"/>
                  </a:lnTo>
                  <a:lnTo>
                    <a:pt x="216" y="171"/>
                  </a:lnTo>
                  <a:lnTo>
                    <a:pt x="199" y="195"/>
                  </a:lnTo>
                  <a:lnTo>
                    <a:pt x="193" y="201"/>
                  </a:lnTo>
                  <a:lnTo>
                    <a:pt x="186" y="206"/>
                  </a:lnTo>
                  <a:lnTo>
                    <a:pt x="176" y="215"/>
                  </a:lnTo>
                  <a:lnTo>
                    <a:pt x="148" y="227"/>
                  </a:lnTo>
                  <a:lnTo>
                    <a:pt x="114" y="232"/>
                  </a:lnTo>
                  <a:lnTo>
                    <a:pt x="105" y="232"/>
                  </a:lnTo>
                  <a:lnTo>
                    <a:pt x="97" y="232"/>
                  </a:lnTo>
                  <a:lnTo>
                    <a:pt x="79" y="231"/>
                  </a:lnTo>
                  <a:lnTo>
                    <a:pt x="51" y="222"/>
                  </a:lnTo>
                  <a:lnTo>
                    <a:pt x="28" y="206"/>
                  </a:lnTo>
                  <a:lnTo>
                    <a:pt x="25" y="201"/>
                  </a:lnTo>
                  <a:lnTo>
                    <a:pt x="19" y="195"/>
                  </a:lnTo>
                  <a:lnTo>
                    <a:pt x="12" y="185"/>
                  </a:lnTo>
                  <a:lnTo>
                    <a:pt x="2" y="157"/>
                  </a:lnTo>
                  <a:lnTo>
                    <a:pt x="0" y="125"/>
                  </a:lnTo>
                  <a:lnTo>
                    <a:pt x="2" y="114"/>
                  </a:lnTo>
                  <a:lnTo>
                    <a:pt x="2" y="107"/>
                  </a:lnTo>
                  <a:lnTo>
                    <a:pt x="2" y="100"/>
                  </a:lnTo>
                  <a:lnTo>
                    <a:pt x="2" y="104"/>
                  </a:lnTo>
                  <a:lnTo>
                    <a:pt x="2" y="114"/>
                  </a:lnTo>
                  <a:lnTo>
                    <a:pt x="2" y="114"/>
                  </a:lnTo>
                  <a:lnTo>
                    <a:pt x="2" y="11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56" name="Freeform 16"/>
            <p:cNvSpPr>
              <a:spLocks/>
            </p:cNvSpPr>
            <p:nvPr/>
          </p:nvSpPr>
          <p:spPr bwMode="auto">
            <a:xfrm>
              <a:off x="4022" y="2607"/>
              <a:ext cx="222" cy="222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11" y="88"/>
                </a:cxn>
                <a:cxn ang="0">
                  <a:pos x="20" y="5"/>
                </a:cxn>
                <a:cxn ang="0">
                  <a:pos x="62" y="5"/>
                </a:cxn>
                <a:cxn ang="0">
                  <a:pos x="90" y="5"/>
                </a:cxn>
                <a:cxn ang="0">
                  <a:pos x="87" y="23"/>
                </a:cxn>
                <a:cxn ang="0">
                  <a:pos x="87" y="33"/>
                </a:cxn>
                <a:cxn ang="0">
                  <a:pos x="92" y="28"/>
                </a:cxn>
                <a:cxn ang="0">
                  <a:pos x="113" y="12"/>
                </a:cxn>
                <a:cxn ang="0">
                  <a:pos x="125" y="5"/>
                </a:cxn>
                <a:cxn ang="0">
                  <a:pos x="152" y="2"/>
                </a:cxn>
                <a:cxn ang="0">
                  <a:pos x="162" y="2"/>
                </a:cxn>
                <a:cxn ang="0">
                  <a:pos x="192" y="7"/>
                </a:cxn>
                <a:cxn ang="0">
                  <a:pos x="210" y="19"/>
                </a:cxn>
                <a:cxn ang="0">
                  <a:pos x="215" y="32"/>
                </a:cxn>
                <a:cxn ang="0">
                  <a:pos x="222" y="61"/>
                </a:cxn>
                <a:cxn ang="0">
                  <a:pos x="220" y="84"/>
                </a:cxn>
                <a:cxn ang="0">
                  <a:pos x="213" y="169"/>
                </a:cxn>
                <a:cxn ang="0">
                  <a:pos x="210" y="222"/>
                </a:cxn>
                <a:cxn ang="0">
                  <a:pos x="197" y="222"/>
                </a:cxn>
                <a:cxn ang="0">
                  <a:pos x="138" y="222"/>
                </a:cxn>
                <a:cxn ang="0">
                  <a:pos x="138" y="220"/>
                </a:cxn>
                <a:cxn ang="0">
                  <a:pos x="143" y="155"/>
                </a:cxn>
                <a:cxn ang="0">
                  <a:pos x="148" y="112"/>
                </a:cxn>
                <a:cxn ang="0">
                  <a:pos x="148" y="95"/>
                </a:cxn>
                <a:cxn ang="0">
                  <a:pos x="145" y="67"/>
                </a:cxn>
                <a:cxn ang="0">
                  <a:pos x="141" y="60"/>
                </a:cxn>
                <a:cxn ang="0">
                  <a:pos x="134" y="56"/>
                </a:cxn>
                <a:cxn ang="0">
                  <a:pos x="123" y="54"/>
                </a:cxn>
                <a:cxn ang="0">
                  <a:pos x="113" y="54"/>
                </a:cxn>
                <a:cxn ang="0">
                  <a:pos x="99" y="61"/>
                </a:cxn>
                <a:cxn ang="0">
                  <a:pos x="92" y="69"/>
                </a:cxn>
                <a:cxn ang="0">
                  <a:pos x="85" y="86"/>
                </a:cxn>
                <a:cxn ang="0">
                  <a:pos x="81" y="105"/>
                </a:cxn>
                <a:cxn ang="0">
                  <a:pos x="80" y="125"/>
                </a:cxn>
                <a:cxn ang="0">
                  <a:pos x="72" y="220"/>
                </a:cxn>
                <a:cxn ang="0">
                  <a:pos x="71" y="222"/>
                </a:cxn>
                <a:cxn ang="0">
                  <a:pos x="27" y="222"/>
                </a:cxn>
                <a:cxn ang="0">
                  <a:pos x="0" y="222"/>
                </a:cxn>
              </a:cxnLst>
              <a:rect l="0" t="0" r="r" b="b"/>
              <a:pathLst>
                <a:path w="222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1" y="88"/>
                  </a:lnTo>
                  <a:lnTo>
                    <a:pt x="18" y="10"/>
                  </a:lnTo>
                  <a:lnTo>
                    <a:pt x="20" y="5"/>
                  </a:lnTo>
                  <a:lnTo>
                    <a:pt x="30" y="5"/>
                  </a:lnTo>
                  <a:lnTo>
                    <a:pt x="62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7" y="23"/>
                  </a:lnTo>
                  <a:lnTo>
                    <a:pt x="87" y="33"/>
                  </a:lnTo>
                  <a:lnTo>
                    <a:pt x="87" y="33"/>
                  </a:lnTo>
                  <a:lnTo>
                    <a:pt x="88" y="32"/>
                  </a:lnTo>
                  <a:lnTo>
                    <a:pt x="92" y="28"/>
                  </a:lnTo>
                  <a:lnTo>
                    <a:pt x="102" y="19"/>
                  </a:lnTo>
                  <a:lnTo>
                    <a:pt x="113" y="12"/>
                  </a:lnTo>
                  <a:lnTo>
                    <a:pt x="116" y="9"/>
                  </a:lnTo>
                  <a:lnTo>
                    <a:pt x="125" y="5"/>
                  </a:lnTo>
                  <a:lnTo>
                    <a:pt x="138" y="2"/>
                  </a:lnTo>
                  <a:lnTo>
                    <a:pt x="152" y="2"/>
                  </a:lnTo>
                  <a:lnTo>
                    <a:pt x="157" y="0"/>
                  </a:lnTo>
                  <a:lnTo>
                    <a:pt x="162" y="2"/>
                  </a:lnTo>
                  <a:lnTo>
                    <a:pt x="173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10" y="19"/>
                  </a:lnTo>
                  <a:lnTo>
                    <a:pt x="211" y="23"/>
                  </a:lnTo>
                  <a:lnTo>
                    <a:pt x="215" y="32"/>
                  </a:lnTo>
                  <a:lnTo>
                    <a:pt x="218" y="39"/>
                  </a:lnTo>
                  <a:lnTo>
                    <a:pt x="222" y="61"/>
                  </a:lnTo>
                  <a:lnTo>
                    <a:pt x="222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10" y="220"/>
                  </a:lnTo>
                  <a:lnTo>
                    <a:pt x="210" y="222"/>
                  </a:lnTo>
                  <a:lnTo>
                    <a:pt x="208" y="222"/>
                  </a:lnTo>
                  <a:lnTo>
                    <a:pt x="197" y="222"/>
                  </a:lnTo>
                  <a:lnTo>
                    <a:pt x="164" y="222"/>
                  </a:lnTo>
                  <a:lnTo>
                    <a:pt x="138" y="222"/>
                  </a:lnTo>
                  <a:lnTo>
                    <a:pt x="138" y="222"/>
                  </a:lnTo>
                  <a:lnTo>
                    <a:pt x="138" y="220"/>
                  </a:lnTo>
                  <a:lnTo>
                    <a:pt x="138" y="206"/>
                  </a:lnTo>
                  <a:lnTo>
                    <a:pt x="143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8" y="77"/>
                  </a:lnTo>
                  <a:lnTo>
                    <a:pt x="145" y="67"/>
                  </a:lnTo>
                  <a:lnTo>
                    <a:pt x="145" y="63"/>
                  </a:lnTo>
                  <a:lnTo>
                    <a:pt x="141" y="60"/>
                  </a:lnTo>
                  <a:lnTo>
                    <a:pt x="138" y="58"/>
                  </a:lnTo>
                  <a:lnTo>
                    <a:pt x="134" y="56"/>
                  </a:lnTo>
                  <a:lnTo>
                    <a:pt x="129" y="54"/>
                  </a:lnTo>
                  <a:lnTo>
                    <a:pt x="123" y="54"/>
                  </a:lnTo>
                  <a:lnTo>
                    <a:pt x="122" y="53"/>
                  </a:lnTo>
                  <a:lnTo>
                    <a:pt x="113" y="54"/>
                  </a:lnTo>
                  <a:lnTo>
                    <a:pt x="108" y="56"/>
                  </a:lnTo>
                  <a:lnTo>
                    <a:pt x="99" y="61"/>
                  </a:lnTo>
                  <a:lnTo>
                    <a:pt x="94" y="65"/>
                  </a:lnTo>
                  <a:lnTo>
                    <a:pt x="92" y="69"/>
                  </a:lnTo>
                  <a:lnTo>
                    <a:pt x="88" y="74"/>
                  </a:lnTo>
                  <a:lnTo>
                    <a:pt x="85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80" y="109"/>
                  </a:lnTo>
                  <a:lnTo>
                    <a:pt x="80" y="125"/>
                  </a:lnTo>
                  <a:lnTo>
                    <a:pt x="74" y="179"/>
                  </a:lnTo>
                  <a:lnTo>
                    <a:pt x="72" y="220"/>
                  </a:lnTo>
                  <a:lnTo>
                    <a:pt x="72" y="222"/>
                  </a:lnTo>
                  <a:lnTo>
                    <a:pt x="71" y="222"/>
                  </a:lnTo>
                  <a:lnTo>
                    <a:pt x="60" y="222"/>
                  </a:lnTo>
                  <a:lnTo>
                    <a:pt x="27" y="222"/>
                  </a:lnTo>
                  <a:lnTo>
                    <a:pt x="0" y="222"/>
                  </a:lnTo>
                  <a:lnTo>
                    <a:pt x="0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57" name="Freeform 17"/>
            <p:cNvSpPr>
              <a:spLocks/>
            </p:cNvSpPr>
            <p:nvPr/>
          </p:nvSpPr>
          <p:spPr bwMode="auto">
            <a:xfrm>
              <a:off x="4276" y="2605"/>
              <a:ext cx="212" cy="231"/>
            </a:xfrm>
            <a:custGeom>
              <a:avLst/>
              <a:gdLst/>
              <a:ahLst/>
              <a:cxnLst>
                <a:cxn ang="0">
                  <a:pos x="42" y="158"/>
                </a:cxn>
                <a:cxn ang="0">
                  <a:pos x="70" y="162"/>
                </a:cxn>
                <a:cxn ang="0">
                  <a:pos x="77" y="180"/>
                </a:cxn>
                <a:cxn ang="0">
                  <a:pos x="84" y="183"/>
                </a:cxn>
                <a:cxn ang="0">
                  <a:pos x="107" y="187"/>
                </a:cxn>
                <a:cxn ang="0">
                  <a:pos x="121" y="185"/>
                </a:cxn>
                <a:cxn ang="0">
                  <a:pos x="133" y="180"/>
                </a:cxn>
                <a:cxn ang="0">
                  <a:pos x="138" y="171"/>
                </a:cxn>
                <a:cxn ang="0">
                  <a:pos x="138" y="162"/>
                </a:cxn>
                <a:cxn ang="0">
                  <a:pos x="126" y="151"/>
                </a:cxn>
                <a:cxn ang="0">
                  <a:pos x="105" y="144"/>
                </a:cxn>
                <a:cxn ang="0">
                  <a:pos x="82" y="137"/>
                </a:cxn>
                <a:cxn ang="0">
                  <a:pos x="61" y="130"/>
                </a:cxn>
                <a:cxn ang="0">
                  <a:pos x="26" y="107"/>
                </a:cxn>
                <a:cxn ang="0">
                  <a:pos x="17" y="95"/>
                </a:cxn>
                <a:cxn ang="0">
                  <a:pos x="15" y="65"/>
                </a:cxn>
                <a:cxn ang="0">
                  <a:pos x="40" y="23"/>
                </a:cxn>
                <a:cxn ang="0">
                  <a:pos x="59" y="12"/>
                </a:cxn>
                <a:cxn ang="0">
                  <a:pos x="116" y="0"/>
                </a:cxn>
                <a:cxn ang="0">
                  <a:pos x="163" y="7"/>
                </a:cxn>
                <a:cxn ang="0">
                  <a:pos x="191" y="20"/>
                </a:cxn>
                <a:cxn ang="0">
                  <a:pos x="211" y="58"/>
                </a:cxn>
                <a:cxn ang="0">
                  <a:pos x="200" y="63"/>
                </a:cxn>
                <a:cxn ang="0">
                  <a:pos x="144" y="63"/>
                </a:cxn>
                <a:cxn ang="0">
                  <a:pos x="135" y="48"/>
                </a:cxn>
                <a:cxn ang="0">
                  <a:pos x="126" y="44"/>
                </a:cxn>
                <a:cxn ang="0">
                  <a:pos x="107" y="42"/>
                </a:cxn>
                <a:cxn ang="0">
                  <a:pos x="93" y="46"/>
                </a:cxn>
                <a:cxn ang="0">
                  <a:pos x="86" y="55"/>
                </a:cxn>
                <a:cxn ang="0">
                  <a:pos x="86" y="65"/>
                </a:cxn>
                <a:cxn ang="0">
                  <a:pos x="96" y="74"/>
                </a:cxn>
                <a:cxn ang="0">
                  <a:pos x="119" y="83"/>
                </a:cxn>
                <a:cxn ang="0">
                  <a:pos x="130" y="86"/>
                </a:cxn>
                <a:cxn ang="0">
                  <a:pos x="145" y="92"/>
                </a:cxn>
                <a:cxn ang="0">
                  <a:pos x="175" y="100"/>
                </a:cxn>
                <a:cxn ang="0">
                  <a:pos x="191" y="109"/>
                </a:cxn>
                <a:cxn ang="0">
                  <a:pos x="202" y="122"/>
                </a:cxn>
                <a:cxn ang="0">
                  <a:pos x="209" y="132"/>
                </a:cxn>
                <a:cxn ang="0">
                  <a:pos x="211" y="153"/>
                </a:cxn>
                <a:cxn ang="0">
                  <a:pos x="207" y="173"/>
                </a:cxn>
                <a:cxn ang="0">
                  <a:pos x="179" y="211"/>
                </a:cxn>
                <a:cxn ang="0">
                  <a:pos x="137" y="229"/>
                </a:cxn>
                <a:cxn ang="0">
                  <a:pos x="91" y="231"/>
                </a:cxn>
                <a:cxn ang="0">
                  <a:pos x="28" y="216"/>
                </a:cxn>
                <a:cxn ang="0">
                  <a:pos x="14" y="202"/>
                </a:cxn>
                <a:cxn ang="0">
                  <a:pos x="0" y="158"/>
                </a:cxn>
              </a:cxnLst>
              <a:rect l="0" t="0" r="r" b="b"/>
              <a:pathLst>
                <a:path w="212" h="231">
                  <a:moveTo>
                    <a:pt x="0" y="158"/>
                  </a:moveTo>
                  <a:lnTo>
                    <a:pt x="10" y="158"/>
                  </a:lnTo>
                  <a:lnTo>
                    <a:pt x="42" y="158"/>
                  </a:lnTo>
                  <a:lnTo>
                    <a:pt x="68" y="158"/>
                  </a:lnTo>
                  <a:lnTo>
                    <a:pt x="70" y="158"/>
                  </a:lnTo>
                  <a:lnTo>
                    <a:pt x="70" y="162"/>
                  </a:lnTo>
                  <a:lnTo>
                    <a:pt x="70" y="165"/>
                  </a:lnTo>
                  <a:lnTo>
                    <a:pt x="72" y="173"/>
                  </a:lnTo>
                  <a:lnTo>
                    <a:pt x="77" y="180"/>
                  </a:lnTo>
                  <a:lnTo>
                    <a:pt x="79" y="180"/>
                  </a:lnTo>
                  <a:lnTo>
                    <a:pt x="80" y="181"/>
                  </a:lnTo>
                  <a:lnTo>
                    <a:pt x="84" y="183"/>
                  </a:lnTo>
                  <a:lnTo>
                    <a:pt x="93" y="187"/>
                  </a:lnTo>
                  <a:lnTo>
                    <a:pt x="103" y="187"/>
                  </a:lnTo>
                  <a:lnTo>
                    <a:pt x="107" y="187"/>
                  </a:lnTo>
                  <a:lnTo>
                    <a:pt x="109" y="187"/>
                  </a:lnTo>
                  <a:lnTo>
                    <a:pt x="112" y="187"/>
                  </a:lnTo>
                  <a:lnTo>
                    <a:pt x="121" y="185"/>
                  </a:lnTo>
                  <a:lnTo>
                    <a:pt x="128" y="183"/>
                  </a:lnTo>
                  <a:lnTo>
                    <a:pt x="130" y="181"/>
                  </a:lnTo>
                  <a:lnTo>
                    <a:pt x="133" y="180"/>
                  </a:lnTo>
                  <a:lnTo>
                    <a:pt x="135" y="176"/>
                  </a:lnTo>
                  <a:lnTo>
                    <a:pt x="137" y="174"/>
                  </a:lnTo>
                  <a:lnTo>
                    <a:pt x="138" y="171"/>
                  </a:lnTo>
                  <a:lnTo>
                    <a:pt x="138" y="167"/>
                  </a:lnTo>
                  <a:lnTo>
                    <a:pt x="140" y="165"/>
                  </a:lnTo>
                  <a:lnTo>
                    <a:pt x="138" y="162"/>
                  </a:lnTo>
                  <a:lnTo>
                    <a:pt x="137" y="160"/>
                  </a:lnTo>
                  <a:lnTo>
                    <a:pt x="131" y="155"/>
                  </a:lnTo>
                  <a:lnTo>
                    <a:pt x="126" y="151"/>
                  </a:lnTo>
                  <a:lnTo>
                    <a:pt x="117" y="148"/>
                  </a:lnTo>
                  <a:lnTo>
                    <a:pt x="109" y="144"/>
                  </a:lnTo>
                  <a:lnTo>
                    <a:pt x="105" y="144"/>
                  </a:lnTo>
                  <a:lnTo>
                    <a:pt x="100" y="143"/>
                  </a:lnTo>
                  <a:lnTo>
                    <a:pt x="89" y="139"/>
                  </a:lnTo>
                  <a:lnTo>
                    <a:pt x="82" y="137"/>
                  </a:lnTo>
                  <a:lnTo>
                    <a:pt x="80" y="136"/>
                  </a:lnTo>
                  <a:lnTo>
                    <a:pt x="73" y="134"/>
                  </a:lnTo>
                  <a:lnTo>
                    <a:pt x="61" y="130"/>
                  </a:lnTo>
                  <a:lnTo>
                    <a:pt x="42" y="122"/>
                  </a:lnTo>
                  <a:lnTo>
                    <a:pt x="28" y="111"/>
                  </a:lnTo>
                  <a:lnTo>
                    <a:pt x="26" y="107"/>
                  </a:lnTo>
                  <a:lnTo>
                    <a:pt x="22" y="106"/>
                  </a:lnTo>
                  <a:lnTo>
                    <a:pt x="19" y="100"/>
                  </a:lnTo>
                  <a:lnTo>
                    <a:pt x="17" y="95"/>
                  </a:lnTo>
                  <a:lnTo>
                    <a:pt x="14" y="81"/>
                  </a:lnTo>
                  <a:lnTo>
                    <a:pt x="15" y="69"/>
                  </a:lnTo>
                  <a:lnTo>
                    <a:pt x="15" y="65"/>
                  </a:lnTo>
                  <a:lnTo>
                    <a:pt x="17" y="55"/>
                  </a:lnTo>
                  <a:lnTo>
                    <a:pt x="26" y="37"/>
                  </a:lnTo>
                  <a:lnTo>
                    <a:pt x="40" y="23"/>
                  </a:lnTo>
                  <a:lnTo>
                    <a:pt x="45" y="20"/>
                  </a:lnTo>
                  <a:lnTo>
                    <a:pt x="49" y="18"/>
                  </a:lnTo>
                  <a:lnTo>
                    <a:pt x="59" y="12"/>
                  </a:lnTo>
                  <a:lnTo>
                    <a:pt x="80" y="5"/>
                  </a:lnTo>
                  <a:lnTo>
                    <a:pt x="107" y="2"/>
                  </a:lnTo>
                  <a:lnTo>
                    <a:pt x="116" y="0"/>
                  </a:lnTo>
                  <a:lnTo>
                    <a:pt x="123" y="2"/>
                  </a:lnTo>
                  <a:lnTo>
                    <a:pt x="137" y="2"/>
                  </a:lnTo>
                  <a:lnTo>
                    <a:pt x="163" y="7"/>
                  </a:lnTo>
                  <a:lnTo>
                    <a:pt x="182" y="14"/>
                  </a:lnTo>
                  <a:lnTo>
                    <a:pt x="188" y="16"/>
                  </a:lnTo>
                  <a:lnTo>
                    <a:pt x="191" y="20"/>
                  </a:lnTo>
                  <a:lnTo>
                    <a:pt x="196" y="25"/>
                  </a:lnTo>
                  <a:lnTo>
                    <a:pt x="207" y="41"/>
                  </a:lnTo>
                  <a:lnTo>
                    <a:pt x="211" y="58"/>
                  </a:lnTo>
                  <a:lnTo>
                    <a:pt x="212" y="63"/>
                  </a:lnTo>
                  <a:lnTo>
                    <a:pt x="211" y="63"/>
                  </a:lnTo>
                  <a:lnTo>
                    <a:pt x="200" y="63"/>
                  </a:lnTo>
                  <a:lnTo>
                    <a:pt x="168" y="63"/>
                  </a:lnTo>
                  <a:lnTo>
                    <a:pt x="144" y="63"/>
                  </a:lnTo>
                  <a:lnTo>
                    <a:pt x="144" y="63"/>
                  </a:lnTo>
                  <a:lnTo>
                    <a:pt x="142" y="58"/>
                  </a:lnTo>
                  <a:lnTo>
                    <a:pt x="138" y="53"/>
                  </a:lnTo>
                  <a:lnTo>
                    <a:pt x="135" y="48"/>
                  </a:lnTo>
                  <a:lnTo>
                    <a:pt x="135" y="46"/>
                  </a:lnTo>
                  <a:lnTo>
                    <a:pt x="130" y="44"/>
                  </a:lnTo>
                  <a:lnTo>
                    <a:pt x="126" y="44"/>
                  </a:lnTo>
                  <a:lnTo>
                    <a:pt x="119" y="42"/>
                  </a:lnTo>
                  <a:lnTo>
                    <a:pt x="114" y="41"/>
                  </a:lnTo>
                  <a:lnTo>
                    <a:pt x="107" y="42"/>
                  </a:lnTo>
                  <a:lnTo>
                    <a:pt x="100" y="44"/>
                  </a:lnTo>
                  <a:lnTo>
                    <a:pt x="93" y="46"/>
                  </a:lnTo>
                  <a:lnTo>
                    <a:pt x="93" y="46"/>
                  </a:lnTo>
                  <a:lnTo>
                    <a:pt x="91" y="48"/>
                  </a:lnTo>
                  <a:lnTo>
                    <a:pt x="89" y="49"/>
                  </a:lnTo>
                  <a:lnTo>
                    <a:pt x="86" y="55"/>
                  </a:lnTo>
                  <a:lnTo>
                    <a:pt x="86" y="60"/>
                  </a:lnTo>
                  <a:lnTo>
                    <a:pt x="86" y="60"/>
                  </a:lnTo>
                  <a:lnTo>
                    <a:pt x="86" y="65"/>
                  </a:lnTo>
                  <a:lnTo>
                    <a:pt x="87" y="69"/>
                  </a:lnTo>
                  <a:lnTo>
                    <a:pt x="89" y="71"/>
                  </a:lnTo>
                  <a:lnTo>
                    <a:pt x="96" y="74"/>
                  </a:lnTo>
                  <a:lnTo>
                    <a:pt x="103" y="78"/>
                  </a:lnTo>
                  <a:lnTo>
                    <a:pt x="112" y="81"/>
                  </a:lnTo>
                  <a:lnTo>
                    <a:pt x="119" y="83"/>
                  </a:lnTo>
                  <a:lnTo>
                    <a:pt x="123" y="85"/>
                  </a:lnTo>
                  <a:lnTo>
                    <a:pt x="126" y="86"/>
                  </a:lnTo>
                  <a:lnTo>
                    <a:pt x="130" y="86"/>
                  </a:lnTo>
                  <a:lnTo>
                    <a:pt x="131" y="86"/>
                  </a:lnTo>
                  <a:lnTo>
                    <a:pt x="135" y="88"/>
                  </a:lnTo>
                  <a:lnTo>
                    <a:pt x="145" y="92"/>
                  </a:lnTo>
                  <a:lnTo>
                    <a:pt x="161" y="97"/>
                  </a:lnTo>
                  <a:lnTo>
                    <a:pt x="172" y="100"/>
                  </a:lnTo>
                  <a:lnTo>
                    <a:pt x="175" y="100"/>
                  </a:lnTo>
                  <a:lnTo>
                    <a:pt x="179" y="104"/>
                  </a:lnTo>
                  <a:lnTo>
                    <a:pt x="186" y="106"/>
                  </a:lnTo>
                  <a:lnTo>
                    <a:pt x="191" y="109"/>
                  </a:lnTo>
                  <a:lnTo>
                    <a:pt x="193" y="109"/>
                  </a:lnTo>
                  <a:lnTo>
                    <a:pt x="196" y="114"/>
                  </a:lnTo>
                  <a:lnTo>
                    <a:pt x="202" y="122"/>
                  </a:lnTo>
                  <a:lnTo>
                    <a:pt x="207" y="129"/>
                  </a:lnTo>
                  <a:lnTo>
                    <a:pt x="209" y="129"/>
                  </a:lnTo>
                  <a:lnTo>
                    <a:pt x="209" y="132"/>
                  </a:lnTo>
                  <a:lnTo>
                    <a:pt x="209" y="136"/>
                  </a:lnTo>
                  <a:lnTo>
                    <a:pt x="211" y="144"/>
                  </a:lnTo>
                  <a:lnTo>
                    <a:pt x="211" y="153"/>
                  </a:lnTo>
                  <a:lnTo>
                    <a:pt x="211" y="155"/>
                  </a:lnTo>
                  <a:lnTo>
                    <a:pt x="209" y="162"/>
                  </a:lnTo>
                  <a:lnTo>
                    <a:pt x="207" y="173"/>
                  </a:lnTo>
                  <a:lnTo>
                    <a:pt x="198" y="192"/>
                  </a:lnTo>
                  <a:lnTo>
                    <a:pt x="182" y="208"/>
                  </a:lnTo>
                  <a:lnTo>
                    <a:pt x="179" y="211"/>
                  </a:lnTo>
                  <a:lnTo>
                    <a:pt x="174" y="215"/>
                  </a:lnTo>
                  <a:lnTo>
                    <a:pt x="163" y="222"/>
                  </a:lnTo>
                  <a:lnTo>
                    <a:pt x="137" y="229"/>
                  </a:lnTo>
                  <a:lnTo>
                    <a:pt x="107" y="231"/>
                  </a:lnTo>
                  <a:lnTo>
                    <a:pt x="100" y="231"/>
                  </a:lnTo>
                  <a:lnTo>
                    <a:pt x="91" y="231"/>
                  </a:lnTo>
                  <a:lnTo>
                    <a:pt x="77" y="231"/>
                  </a:lnTo>
                  <a:lnTo>
                    <a:pt x="49" y="225"/>
                  </a:lnTo>
                  <a:lnTo>
                    <a:pt x="28" y="216"/>
                  </a:lnTo>
                  <a:lnTo>
                    <a:pt x="24" y="213"/>
                  </a:lnTo>
                  <a:lnTo>
                    <a:pt x="19" y="209"/>
                  </a:lnTo>
                  <a:lnTo>
                    <a:pt x="14" y="202"/>
                  </a:lnTo>
                  <a:lnTo>
                    <a:pt x="3" y="185"/>
                  </a:lnTo>
                  <a:lnTo>
                    <a:pt x="0" y="165"/>
                  </a:lnTo>
                  <a:lnTo>
                    <a:pt x="0" y="158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58" name="Freeform 18"/>
            <p:cNvSpPr>
              <a:spLocks/>
            </p:cNvSpPr>
            <p:nvPr/>
          </p:nvSpPr>
          <p:spPr bwMode="auto">
            <a:xfrm>
              <a:off x="4523" y="2612"/>
              <a:ext cx="224" cy="224"/>
            </a:xfrm>
            <a:custGeom>
              <a:avLst/>
              <a:gdLst/>
              <a:ahLst/>
              <a:cxnLst>
                <a:cxn ang="0">
                  <a:pos x="222" y="5"/>
                </a:cxn>
                <a:cxn ang="0">
                  <a:pos x="211" y="136"/>
                </a:cxn>
                <a:cxn ang="0">
                  <a:pos x="204" y="217"/>
                </a:cxn>
                <a:cxn ang="0">
                  <a:pos x="192" y="217"/>
                </a:cxn>
                <a:cxn ang="0">
                  <a:pos x="134" y="217"/>
                </a:cxn>
                <a:cxn ang="0">
                  <a:pos x="134" y="213"/>
                </a:cxn>
                <a:cxn ang="0">
                  <a:pos x="136" y="188"/>
                </a:cxn>
                <a:cxn ang="0">
                  <a:pos x="134" y="190"/>
                </a:cxn>
                <a:cxn ang="0">
                  <a:pos x="118" y="206"/>
                </a:cxn>
                <a:cxn ang="0">
                  <a:pos x="106" y="215"/>
                </a:cxn>
                <a:cxn ang="0">
                  <a:pos x="97" y="220"/>
                </a:cxn>
                <a:cxn ang="0">
                  <a:pos x="69" y="224"/>
                </a:cxn>
                <a:cxn ang="0">
                  <a:pos x="60" y="224"/>
                </a:cxn>
                <a:cxn ang="0">
                  <a:pos x="32" y="218"/>
                </a:cxn>
                <a:cxn ang="0">
                  <a:pos x="15" y="204"/>
                </a:cxn>
                <a:cxn ang="0">
                  <a:pos x="4" y="187"/>
                </a:cxn>
                <a:cxn ang="0">
                  <a:pos x="2" y="150"/>
                </a:cxn>
                <a:cxn ang="0">
                  <a:pos x="4" y="127"/>
                </a:cxn>
                <a:cxn ang="0">
                  <a:pos x="13" y="4"/>
                </a:cxn>
                <a:cxn ang="0">
                  <a:pos x="25" y="0"/>
                </a:cxn>
                <a:cxn ang="0">
                  <a:pos x="85" y="0"/>
                </a:cxn>
                <a:cxn ang="0">
                  <a:pos x="85" y="4"/>
                </a:cxn>
                <a:cxn ang="0">
                  <a:pos x="80" y="78"/>
                </a:cxn>
                <a:cxn ang="0">
                  <a:pos x="76" y="122"/>
                </a:cxn>
                <a:cxn ang="0">
                  <a:pos x="74" y="134"/>
                </a:cxn>
                <a:cxn ang="0">
                  <a:pos x="78" y="157"/>
                </a:cxn>
                <a:cxn ang="0">
                  <a:pos x="81" y="164"/>
                </a:cxn>
                <a:cxn ang="0">
                  <a:pos x="88" y="167"/>
                </a:cxn>
                <a:cxn ang="0">
                  <a:pos x="97" y="169"/>
                </a:cxn>
                <a:cxn ang="0">
                  <a:pos x="102" y="169"/>
                </a:cxn>
                <a:cxn ang="0">
                  <a:pos x="120" y="166"/>
                </a:cxn>
                <a:cxn ang="0">
                  <a:pos x="131" y="157"/>
                </a:cxn>
                <a:cxn ang="0">
                  <a:pos x="136" y="144"/>
                </a:cxn>
                <a:cxn ang="0">
                  <a:pos x="141" y="116"/>
                </a:cxn>
                <a:cxn ang="0">
                  <a:pos x="141" y="99"/>
                </a:cxn>
                <a:cxn ang="0">
                  <a:pos x="150" y="4"/>
                </a:cxn>
                <a:cxn ang="0">
                  <a:pos x="162" y="0"/>
                </a:cxn>
                <a:cxn ang="0">
                  <a:pos x="222" y="0"/>
                </a:cxn>
                <a:cxn ang="0">
                  <a:pos x="224" y="0"/>
                </a:cxn>
              </a:cxnLst>
              <a:rect l="0" t="0" r="r" b="b"/>
              <a:pathLst>
                <a:path w="224" h="224">
                  <a:moveTo>
                    <a:pt x="224" y="0"/>
                  </a:moveTo>
                  <a:lnTo>
                    <a:pt x="222" y="5"/>
                  </a:lnTo>
                  <a:lnTo>
                    <a:pt x="220" y="35"/>
                  </a:lnTo>
                  <a:lnTo>
                    <a:pt x="211" y="136"/>
                  </a:lnTo>
                  <a:lnTo>
                    <a:pt x="204" y="213"/>
                  </a:lnTo>
                  <a:lnTo>
                    <a:pt x="204" y="217"/>
                  </a:lnTo>
                  <a:lnTo>
                    <a:pt x="203" y="217"/>
                  </a:lnTo>
                  <a:lnTo>
                    <a:pt x="192" y="217"/>
                  </a:lnTo>
                  <a:lnTo>
                    <a:pt x="160" y="217"/>
                  </a:lnTo>
                  <a:lnTo>
                    <a:pt x="134" y="217"/>
                  </a:lnTo>
                  <a:lnTo>
                    <a:pt x="134" y="217"/>
                  </a:lnTo>
                  <a:lnTo>
                    <a:pt x="134" y="213"/>
                  </a:lnTo>
                  <a:lnTo>
                    <a:pt x="136" y="199"/>
                  </a:lnTo>
                  <a:lnTo>
                    <a:pt x="136" y="188"/>
                  </a:lnTo>
                  <a:lnTo>
                    <a:pt x="138" y="187"/>
                  </a:lnTo>
                  <a:lnTo>
                    <a:pt x="134" y="190"/>
                  </a:lnTo>
                  <a:lnTo>
                    <a:pt x="129" y="195"/>
                  </a:lnTo>
                  <a:lnTo>
                    <a:pt x="118" y="206"/>
                  </a:lnTo>
                  <a:lnTo>
                    <a:pt x="108" y="213"/>
                  </a:lnTo>
                  <a:lnTo>
                    <a:pt x="106" y="215"/>
                  </a:lnTo>
                  <a:lnTo>
                    <a:pt x="102" y="217"/>
                  </a:lnTo>
                  <a:lnTo>
                    <a:pt x="97" y="220"/>
                  </a:lnTo>
                  <a:lnTo>
                    <a:pt x="83" y="224"/>
                  </a:lnTo>
                  <a:lnTo>
                    <a:pt x="69" y="224"/>
                  </a:lnTo>
                  <a:lnTo>
                    <a:pt x="67" y="224"/>
                  </a:lnTo>
                  <a:lnTo>
                    <a:pt x="60" y="224"/>
                  </a:lnTo>
                  <a:lnTo>
                    <a:pt x="50" y="224"/>
                  </a:lnTo>
                  <a:lnTo>
                    <a:pt x="32" y="218"/>
                  </a:lnTo>
                  <a:lnTo>
                    <a:pt x="16" y="208"/>
                  </a:lnTo>
                  <a:lnTo>
                    <a:pt x="15" y="204"/>
                  </a:lnTo>
                  <a:lnTo>
                    <a:pt x="7" y="195"/>
                  </a:lnTo>
                  <a:lnTo>
                    <a:pt x="4" y="187"/>
                  </a:lnTo>
                  <a:lnTo>
                    <a:pt x="0" y="167"/>
                  </a:lnTo>
                  <a:lnTo>
                    <a:pt x="2" y="150"/>
                  </a:lnTo>
                  <a:lnTo>
                    <a:pt x="2" y="148"/>
                  </a:lnTo>
                  <a:lnTo>
                    <a:pt x="4" y="127"/>
                  </a:lnTo>
                  <a:lnTo>
                    <a:pt x="9" y="56"/>
                  </a:lnTo>
                  <a:lnTo>
                    <a:pt x="13" y="4"/>
                  </a:lnTo>
                  <a:lnTo>
                    <a:pt x="15" y="0"/>
                  </a:lnTo>
                  <a:lnTo>
                    <a:pt x="25" y="0"/>
                  </a:lnTo>
                  <a:lnTo>
                    <a:pt x="58" y="0"/>
                  </a:lnTo>
                  <a:lnTo>
                    <a:pt x="85" y="0"/>
                  </a:lnTo>
                  <a:lnTo>
                    <a:pt x="87" y="0"/>
                  </a:lnTo>
                  <a:lnTo>
                    <a:pt x="85" y="4"/>
                  </a:lnTo>
                  <a:lnTo>
                    <a:pt x="85" y="20"/>
                  </a:lnTo>
                  <a:lnTo>
                    <a:pt x="80" y="78"/>
                  </a:lnTo>
                  <a:lnTo>
                    <a:pt x="76" y="120"/>
                  </a:lnTo>
                  <a:lnTo>
                    <a:pt x="76" y="122"/>
                  </a:lnTo>
                  <a:lnTo>
                    <a:pt x="74" y="127"/>
                  </a:lnTo>
                  <a:lnTo>
                    <a:pt x="74" y="134"/>
                  </a:lnTo>
                  <a:lnTo>
                    <a:pt x="74" y="148"/>
                  </a:lnTo>
                  <a:lnTo>
                    <a:pt x="78" y="157"/>
                  </a:lnTo>
                  <a:lnTo>
                    <a:pt x="80" y="158"/>
                  </a:lnTo>
                  <a:lnTo>
                    <a:pt x="81" y="164"/>
                  </a:lnTo>
                  <a:lnTo>
                    <a:pt x="85" y="166"/>
                  </a:lnTo>
                  <a:lnTo>
                    <a:pt x="88" y="167"/>
                  </a:lnTo>
                  <a:lnTo>
                    <a:pt x="92" y="169"/>
                  </a:lnTo>
                  <a:lnTo>
                    <a:pt x="97" y="169"/>
                  </a:lnTo>
                  <a:lnTo>
                    <a:pt x="101" y="169"/>
                  </a:lnTo>
                  <a:lnTo>
                    <a:pt x="102" y="169"/>
                  </a:lnTo>
                  <a:lnTo>
                    <a:pt x="109" y="169"/>
                  </a:lnTo>
                  <a:lnTo>
                    <a:pt x="120" y="166"/>
                  </a:lnTo>
                  <a:lnTo>
                    <a:pt x="127" y="158"/>
                  </a:lnTo>
                  <a:lnTo>
                    <a:pt x="131" y="157"/>
                  </a:lnTo>
                  <a:lnTo>
                    <a:pt x="134" y="150"/>
                  </a:lnTo>
                  <a:lnTo>
                    <a:pt x="136" y="144"/>
                  </a:lnTo>
                  <a:lnTo>
                    <a:pt x="139" y="130"/>
                  </a:lnTo>
                  <a:lnTo>
                    <a:pt x="141" y="116"/>
                  </a:lnTo>
                  <a:lnTo>
                    <a:pt x="141" y="115"/>
                  </a:lnTo>
                  <a:lnTo>
                    <a:pt x="141" y="99"/>
                  </a:lnTo>
                  <a:lnTo>
                    <a:pt x="146" y="44"/>
                  </a:lnTo>
                  <a:lnTo>
                    <a:pt x="150" y="4"/>
                  </a:lnTo>
                  <a:lnTo>
                    <a:pt x="152" y="0"/>
                  </a:lnTo>
                  <a:lnTo>
                    <a:pt x="162" y="0"/>
                  </a:lnTo>
                  <a:lnTo>
                    <a:pt x="196" y="0"/>
                  </a:lnTo>
                  <a:lnTo>
                    <a:pt x="222" y="0"/>
                  </a:lnTo>
                  <a:lnTo>
                    <a:pt x="224" y="0"/>
                  </a:lnTo>
                  <a:lnTo>
                    <a:pt x="224" y="0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59" name="Freeform 19"/>
            <p:cNvSpPr>
              <a:spLocks/>
            </p:cNvSpPr>
            <p:nvPr/>
          </p:nvSpPr>
          <p:spPr bwMode="auto">
            <a:xfrm>
              <a:off x="4777" y="2535"/>
              <a:ext cx="96" cy="294"/>
            </a:xfrm>
            <a:custGeom>
              <a:avLst/>
              <a:gdLst/>
              <a:ahLst/>
              <a:cxnLst>
                <a:cxn ang="0">
                  <a:pos x="0" y="294"/>
                </a:cxn>
                <a:cxn ang="0">
                  <a:pos x="0" y="288"/>
                </a:cxn>
                <a:cxn ang="0">
                  <a:pos x="3" y="248"/>
                </a:cxn>
                <a:cxn ang="0">
                  <a:pos x="15" y="111"/>
                </a:cxn>
                <a:cxn ang="0">
                  <a:pos x="24" y="7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68" y="0"/>
                </a:cxn>
                <a:cxn ang="0">
                  <a:pos x="95" y="0"/>
                </a:cxn>
                <a:cxn ang="0">
                  <a:pos x="96" y="0"/>
                </a:cxn>
                <a:cxn ang="0">
                  <a:pos x="95" y="7"/>
                </a:cxn>
                <a:cxn ang="0">
                  <a:pos x="91" y="47"/>
                </a:cxn>
                <a:cxn ang="0">
                  <a:pos x="80" y="184"/>
                </a:cxn>
                <a:cxn ang="0">
                  <a:pos x="72" y="288"/>
                </a:cxn>
                <a:cxn ang="0">
                  <a:pos x="72" y="294"/>
                </a:cxn>
                <a:cxn ang="0">
                  <a:pos x="70" y="294"/>
                </a:cxn>
                <a:cxn ang="0">
                  <a:pos x="59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96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7"/>
                  </a:lnTo>
                  <a:lnTo>
                    <a:pt x="91" y="47"/>
                  </a:lnTo>
                  <a:lnTo>
                    <a:pt x="80" y="184"/>
                  </a:lnTo>
                  <a:lnTo>
                    <a:pt x="72" y="288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0" name="Freeform 20"/>
            <p:cNvSpPr>
              <a:spLocks/>
            </p:cNvSpPr>
            <p:nvPr/>
          </p:nvSpPr>
          <p:spPr bwMode="auto">
            <a:xfrm>
              <a:off x="4891" y="2551"/>
              <a:ext cx="141" cy="283"/>
            </a:xfrm>
            <a:custGeom>
              <a:avLst/>
              <a:gdLst/>
              <a:ahLst/>
              <a:cxnLst>
                <a:cxn ang="0">
                  <a:pos x="0" y="98"/>
                </a:cxn>
                <a:cxn ang="0">
                  <a:pos x="2" y="63"/>
                </a:cxn>
                <a:cxn ang="0">
                  <a:pos x="7" y="61"/>
                </a:cxn>
                <a:cxn ang="0">
                  <a:pos x="32" y="61"/>
                </a:cxn>
                <a:cxn ang="0">
                  <a:pos x="33" y="52"/>
                </a:cxn>
                <a:cxn ang="0">
                  <a:pos x="37" y="1"/>
                </a:cxn>
                <a:cxn ang="0">
                  <a:pos x="49" y="0"/>
                </a:cxn>
                <a:cxn ang="0">
                  <a:pos x="109" y="0"/>
                </a:cxn>
                <a:cxn ang="0">
                  <a:pos x="109" y="10"/>
                </a:cxn>
                <a:cxn ang="0">
                  <a:pos x="105" y="61"/>
                </a:cxn>
                <a:cxn ang="0">
                  <a:pos x="111" y="61"/>
                </a:cxn>
                <a:cxn ang="0">
                  <a:pos x="139" y="61"/>
                </a:cxn>
                <a:cxn ang="0">
                  <a:pos x="139" y="68"/>
                </a:cxn>
                <a:cxn ang="0">
                  <a:pos x="137" y="103"/>
                </a:cxn>
                <a:cxn ang="0">
                  <a:pos x="135" y="103"/>
                </a:cxn>
                <a:cxn ang="0">
                  <a:pos x="112" y="103"/>
                </a:cxn>
                <a:cxn ang="0">
                  <a:pos x="100" y="103"/>
                </a:cxn>
                <a:cxn ang="0">
                  <a:pos x="98" y="119"/>
                </a:cxn>
                <a:cxn ang="0">
                  <a:pos x="93" y="197"/>
                </a:cxn>
                <a:cxn ang="0">
                  <a:pos x="91" y="202"/>
                </a:cxn>
                <a:cxn ang="0">
                  <a:pos x="91" y="219"/>
                </a:cxn>
                <a:cxn ang="0">
                  <a:pos x="95" y="227"/>
                </a:cxn>
                <a:cxn ang="0">
                  <a:pos x="100" y="232"/>
                </a:cxn>
                <a:cxn ang="0">
                  <a:pos x="112" y="234"/>
                </a:cxn>
                <a:cxn ang="0">
                  <a:pos x="118" y="234"/>
                </a:cxn>
                <a:cxn ang="0">
                  <a:pos x="121" y="234"/>
                </a:cxn>
                <a:cxn ang="0">
                  <a:pos x="125" y="234"/>
                </a:cxn>
                <a:cxn ang="0">
                  <a:pos x="121" y="263"/>
                </a:cxn>
                <a:cxn ang="0">
                  <a:pos x="121" y="279"/>
                </a:cxn>
                <a:cxn ang="0">
                  <a:pos x="107" y="281"/>
                </a:cxn>
                <a:cxn ang="0">
                  <a:pos x="98" y="283"/>
                </a:cxn>
                <a:cxn ang="0">
                  <a:pos x="93" y="283"/>
                </a:cxn>
                <a:cxn ang="0">
                  <a:pos x="79" y="283"/>
                </a:cxn>
                <a:cxn ang="0">
                  <a:pos x="70" y="283"/>
                </a:cxn>
                <a:cxn ang="0">
                  <a:pos x="42" y="278"/>
                </a:cxn>
                <a:cxn ang="0">
                  <a:pos x="28" y="265"/>
                </a:cxn>
                <a:cxn ang="0">
                  <a:pos x="23" y="255"/>
                </a:cxn>
                <a:cxn ang="0">
                  <a:pos x="21" y="216"/>
                </a:cxn>
                <a:cxn ang="0">
                  <a:pos x="23" y="176"/>
                </a:cxn>
                <a:cxn ang="0">
                  <a:pos x="28" y="105"/>
                </a:cxn>
                <a:cxn ang="0">
                  <a:pos x="28" y="103"/>
                </a:cxn>
                <a:cxn ang="0">
                  <a:pos x="10" y="103"/>
                </a:cxn>
                <a:cxn ang="0">
                  <a:pos x="0" y="103"/>
                </a:cxn>
              </a:cxnLst>
              <a:rect l="0" t="0" r="r" b="b"/>
              <a:pathLst>
                <a:path w="141" h="283">
                  <a:moveTo>
                    <a:pt x="0" y="103"/>
                  </a:moveTo>
                  <a:lnTo>
                    <a:pt x="0" y="98"/>
                  </a:lnTo>
                  <a:lnTo>
                    <a:pt x="2" y="79"/>
                  </a:lnTo>
                  <a:lnTo>
                    <a:pt x="2" y="63"/>
                  </a:lnTo>
                  <a:lnTo>
                    <a:pt x="3" y="61"/>
                  </a:lnTo>
                  <a:lnTo>
                    <a:pt x="7" y="61"/>
                  </a:lnTo>
                  <a:lnTo>
                    <a:pt x="21" y="61"/>
                  </a:lnTo>
                  <a:lnTo>
                    <a:pt x="32" y="61"/>
                  </a:lnTo>
                  <a:lnTo>
                    <a:pt x="33" y="61"/>
                  </a:lnTo>
                  <a:lnTo>
                    <a:pt x="33" y="52"/>
                  </a:lnTo>
                  <a:lnTo>
                    <a:pt x="35" y="24"/>
                  </a:lnTo>
                  <a:lnTo>
                    <a:pt x="37" y="1"/>
                  </a:lnTo>
                  <a:lnTo>
                    <a:pt x="39" y="0"/>
                  </a:lnTo>
                  <a:lnTo>
                    <a:pt x="49" y="0"/>
                  </a:lnTo>
                  <a:lnTo>
                    <a:pt x="83" y="0"/>
                  </a:lnTo>
                  <a:lnTo>
                    <a:pt x="109" y="0"/>
                  </a:lnTo>
                  <a:lnTo>
                    <a:pt x="111" y="0"/>
                  </a:lnTo>
                  <a:lnTo>
                    <a:pt x="109" y="10"/>
                  </a:lnTo>
                  <a:lnTo>
                    <a:pt x="107" y="38"/>
                  </a:lnTo>
                  <a:lnTo>
                    <a:pt x="105" y="61"/>
                  </a:lnTo>
                  <a:lnTo>
                    <a:pt x="105" y="61"/>
                  </a:lnTo>
                  <a:lnTo>
                    <a:pt x="111" y="61"/>
                  </a:lnTo>
                  <a:lnTo>
                    <a:pt x="126" y="61"/>
                  </a:lnTo>
                  <a:lnTo>
                    <a:pt x="139" y="61"/>
                  </a:lnTo>
                  <a:lnTo>
                    <a:pt x="141" y="61"/>
                  </a:lnTo>
                  <a:lnTo>
                    <a:pt x="139" y="68"/>
                  </a:lnTo>
                  <a:lnTo>
                    <a:pt x="137" y="88"/>
                  </a:lnTo>
                  <a:lnTo>
                    <a:pt x="137" y="103"/>
                  </a:lnTo>
                  <a:lnTo>
                    <a:pt x="137" y="103"/>
                  </a:lnTo>
                  <a:lnTo>
                    <a:pt x="135" y="103"/>
                  </a:lnTo>
                  <a:lnTo>
                    <a:pt x="130" y="103"/>
                  </a:lnTo>
                  <a:lnTo>
                    <a:pt x="112" y="103"/>
                  </a:lnTo>
                  <a:lnTo>
                    <a:pt x="100" y="103"/>
                  </a:lnTo>
                  <a:lnTo>
                    <a:pt x="100" y="103"/>
                  </a:lnTo>
                  <a:lnTo>
                    <a:pt x="98" y="107"/>
                  </a:lnTo>
                  <a:lnTo>
                    <a:pt x="98" y="119"/>
                  </a:lnTo>
                  <a:lnTo>
                    <a:pt x="95" y="163"/>
                  </a:lnTo>
                  <a:lnTo>
                    <a:pt x="93" y="197"/>
                  </a:lnTo>
                  <a:lnTo>
                    <a:pt x="93" y="198"/>
                  </a:lnTo>
                  <a:lnTo>
                    <a:pt x="91" y="202"/>
                  </a:lnTo>
                  <a:lnTo>
                    <a:pt x="91" y="209"/>
                  </a:lnTo>
                  <a:lnTo>
                    <a:pt x="91" y="219"/>
                  </a:lnTo>
                  <a:lnTo>
                    <a:pt x="93" y="227"/>
                  </a:lnTo>
                  <a:lnTo>
                    <a:pt x="95" y="227"/>
                  </a:lnTo>
                  <a:lnTo>
                    <a:pt x="97" y="230"/>
                  </a:lnTo>
                  <a:lnTo>
                    <a:pt x="100" y="232"/>
                  </a:lnTo>
                  <a:lnTo>
                    <a:pt x="104" y="234"/>
                  </a:lnTo>
                  <a:lnTo>
                    <a:pt x="112" y="234"/>
                  </a:lnTo>
                  <a:lnTo>
                    <a:pt x="116" y="234"/>
                  </a:lnTo>
                  <a:lnTo>
                    <a:pt x="118" y="234"/>
                  </a:lnTo>
                  <a:lnTo>
                    <a:pt x="119" y="234"/>
                  </a:lnTo>
                  <a:lnTo>
                    <a:pt x="121" y="234"/>
                  </a:lnTo>
                  <a:lnTo>
                    <a:pt x="123" y="234"/>
                  </a:lnTo>
                  <a:lnTo>
                    <a:pt x="125" y="234"/>
                  </a:lnTo>
                  <a:lnTo>
                    <a:pt x="123" y="242"/>
                  </a:lnTo>
                  <a:lnTo>
                    <a:pt x="121" y="263"/>
                  </a:lnTo>
                  <a:lnTo>
                    <a:pt x="121" y="279"/>
                  </a:lnTo>
                  <a:lnTo>
                    <a:pt x="121" y="279"/>
                  </a:lnTo>
                  <a:lnTo>
                    <a:pt x="114" y="281"/>
                  </a:lnTo>
                  <a:lnTo>
                    <a:pt x="107" y="281"/>
                  </a:lnTo>
                  <a:lnTo>
                    <a:pt x="100" y="283"/>
                  </a:lnTo>
                  <a:lnTo>
                    <a:pt x="98" y="283"/>
                  </a:lnTo>
                  <a:lnTo>
                    <a:pt x="97" y="283"/>
                  </a:lnTo>
                  <a:lnTo>
                    <a:pt x="93" y="283"/>
                  </a:lnTo>
                  <a:lnTo>
                    <a:pt x="86" y="283"/>
                  </a:lnTo>
                  <a:lnTo>
                    <a:pt x="79" y="283"/>
                  </a:lnTo>
                  <a:lnTo>
                    <a:pt x="77" y="283"/>
                  </a:lnTo>
                  <a:lnTo>
                    <a:pt x="70" y="283"/>
                  </a:lnTo>
                  <a:lnTo>
                    <a:pt x="60" y="283"/>
                  </a:lnTo>
                  <a:lnTo>
                    <a:pt x="42" y="278"/>
                  </a:lnTo>
                  <a:lnTo>
                    <a:pt x="30" y="269"/>
                  </a:lnTo>
                  <a:lnTo>
                    <a:pt x="28" y="265"/>
                  </a:lnTo>
                  <a:lnTo>
                    <a:pt x="26" y="263"/>
                  </a:lnTo>
                  <a:lnTo>
                    <a:pt x="23" y="255"/>
                  </a:lnTo>
                  <a:lnTo>
                    <a:pt x="21" y="244"/>
                  </a:lnTo>
                  <a:lnTo>
                    <a:pt x="21" y="216"/>
                  </a:lnTo>
                  <a:lnTo>
                    <a:pt x="23" y="188"/>
                  </a:lnTo>
                  <a:lnTo>
                    <a:pt x="23" y="176"/>
                  </a:lnTo>
                  <a:lnTo>
                    <a:pt x="26" y="137"/>
                  </a:lnTo>
                  <a:lnTo>
                    <a:pt x="28" y="105"/>
                  </a:lnTo>
                  <a:lnTo>
                    <a:pt x="30" y="103"/>
                  </a:lnTo>
                  <a:lnTo>
                    <a:pt x="28" y="103"/>
                  </a:lnTo>
                  <a:lnTo>
                    <a:pt x="25" y="103"/>
                  </a:lnTo>
                  <a:lnTo>
                    <a:pt x="10" y="103"/>
                  </a:lnTo>
                  <a:lnTo>
                    <a:pt x="0" y="103"/>
                  </a:lnTo>
                  <a:lnTo>
                    <a:pt x="0" y="103"/>
                  </a:lnTo>
                  <a:lnTo>
                    <a:pt x="0" y="103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1" name="Freeform 21"/>
            <p:cNvSpPr>
              <a:spLocks noEditPoints="1"/>
            </p:cNvSpPr>
            <p:nvPr/>
          </p:nvSpPr>
          <p:spPr bwMode="auto">
            <a:xfrm>
              <a:off x="5046" y="2535"/>
              <a:ext cx="96" cy="294"/>
            </a:xfrm>
            <a:custGeom>
              <a:avLst/>
              <a:gdLst/>
              <a:ahLst/>
              <a:cxnLst>
                <a:cxn ang="0">
                  <a:pos x="21" y="58"/>
                </a:cxn>
                <a:cxn ang="0">
                  <a:pos x="21" y="49"/>
                </a:cxn>
                <a:cxn ang="0">
                  <a:pos x="22" y="23"/>
                </a:cxn>
                <a:cxn ang="0">
                  <a:pos x="24" y="2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68" y="0"/>
                </a:cxn>
                <a:cxn ang="0">
                  <a:pos x="95" y="0"/>
                </a:cxn>
                <a:cxn ang="0">
                  <a:pos x="96" y="0"/>
                </a:cxn>
                <a:cxn ang="0">
                  <a:pos x="95" y="10"/>
                </a:cxn>
                <a:cxn ang="0">
                  <a:pos x="93" y="37"/>
                </a:cxn>
                <a:cxn ang="0">
                  <a:pos x="91" y="58"/>
                </a:cxn>
                <a:cxn ang="0">
                  <a:pos x="91" y="58"/>
                </a:cxn>
                <a:cxn ang="0">
                  <a:pos x="89" y="58"/>
                </a:cxn>
                <a:cxn ang="0">
                  <a:pos x="79" y="58"/>
                </a:cxn>
                <a:cxn ang="0">
                  <a:pos x="47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0" y="294"/>
                </a:cxn>
                <a:cxn ang="0">
                  <a:pos x="0" y="290"/>
                </a:cxn>
                <a:cxn ang="0">
                  <a:pos x="1" y="260"/>
                </a:cxn>
                <a:cxn ang="0">
                  <a:pos x="10" y="160"/>
                </a:cxn>
                <a:cxn ang="0">
                  <a:pos x="17" y="82"/>
                </a:cxn>
                <a:cxn ang="0">
                  <a:pos x="19" y="77"/>
                </a:cxn>
                <a:cxn ang="0">
                  <a:pos x="30" y="77"/>
                </a:cxn>
                <a:cxn ang="0">
                  <a:pos x="61" y="77"/>
                </a:cxn>
                <a:cxn ang="0">
                  <a:pos x="88" y="77"/>
                </a:cxn>
                <a:cxn ang="0">
                  <a:pos x="89" y="77"/>
                </a:cxn>
                <a:cxn ang="0">
                  <a:pos x="88" y="82"/>
                </a:cxn>
                <a:cxn ang="0">
                  <a:pos x="86" y="112"/>
                </a:cxn>
                <a:cxn ang="0">
                  <a:pos x="77" y="213"/>
                </a:cxn>
                <a:cxn ang="0">
                  <a:pos x="72" y="290"/>
                </a:cxn>
                <a:cxn ang="0">
                  <a:pos x="72" y="294"/>
                </a:cxn>
                <a:cxn ang="0">
                  <a:pos x="70" y="294"/>
                </a:cxn>
                <a:cxn ang="0">
                  <a:pos x="59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96" h="294">
                  <a:moveTo>
                    <a:pt x="21" y="58"/>
                  </a:moveTo>
                  <a:lnTo>
                    <a:pt x="21" y="49"/>
                  </a:lnTo>
                  <a:lnTo>
                    <a:pt x="22" y="23"/>
                  </a:lnTo>
                  <a:lnTo>
                    <a:pt x="24" y="2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10"/>
                  </a:lnTo>
                  <a:lnTo>
                    <a:pt x="93" y="37"/>
                  </a:lnTo>
                  <a:lnTo>
                    <a:pt x="91" y="58"/>
                  </a:lnTo>
                  <a:lnTo>
                    <a:pt x="91" y="58"/>
                  </a:lnTo>
                  <a:lnTo>
                    <a:pt x="89" y="58"/>
                  </a:lnTo>
                  <a:lnTo>
                    <a:pt x="79" y="58"/>
                  </a:lnTo>
                  <a:lnTo>
                    <a:pt x="47" y="58"/>
                  </a:lnTo>
                  <a:lnTo>
                    <a:pt x="21" y="58"/>
                  </a:lnTo>
                  <a:lnTo>
                    <a:pt x="21" y="58"/>
                  </a:lnTo>
                  <a:lnTo>
                    <a:pt x="21" y="58"/>
                  </a:lnTo>
                  <a:lnTo>
                    <a:pt x="21" y="58"/>
                  </a:lnTo>
                  <a:close/>
                  <a:moveTo>
                    <a:pt x="0" y="294"/>
                  </a:moveTo>
                  <a:lnTo>
                    <a:pt x="0" y="290"/>
                  </a:lnTo>
                  <a:lnTo>
                    <a:pt x="1" y="260"/>
                  </a:lnTo>
                  <a:lnTo>
                    <a:pt x="10" y="160"/>
                  </a:lnTo>
                  <a:lnTo>
                    <a:pt x="17" y="82"/>
                  </a:lnTo>
                  <a:lnTo>
                    <a:pt x="19" y="77"/>
                  </a:lnTo>
                  <a:lnTo>
                    <a:pt x="30" y="77"/>
                  </a:lnTo>
                  <a:lnTo>
                    <a:pt x="61" y="77"/>
                  </a:lnTo>
                  <a:lnTo>
                    <a:pt x="88" y="77"/>
                  </a:lnTo>
                  <a:lnTo>
                    <a:pt x="89" y="77"/>
                  </a:lnTo>
                  <a:lnTo>
                    <a:pt x="88" y="82"/>
                  </a:lnTo>
                  <a:lnTo>
                    <a:pt x="86" y="112"/>
                  </a:lnTo>
                  <a:lnTo>
                    <a:pt x="77" y="213"/>
                  </a:lnTo>
                  <a:lnTo>
                    <a:pt x="72" y="290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2" name="Freeform 22"/>
            <p:cNvSpPr>
              <a:spLocks/>
            </p:cNvSpPr>
            <p:nvPr/>
          </p:nvSpPr>
          <p:spPr bwMode="auto">
            <a:xfrm>
              <a:off x="5167" y="2607"/>
              <a:ext cx="221" cy="222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10" y="88"/>
                </a:cxn>
                <a:cxn ang="0">
                  <a:pos x="19" y="5"/>
                </a:cxn>
                <a:cxn ang="0">
                  <a:pos x="61" y="5"/>
                </a:cxn>
                <a:cxn ang="0">
                  <a:pos x="90" y="5"/>
                </a:cxn>
                <a:cxn ang="0">
                  <a:pos x="86" y="23"/>
                </a:cxn>
                <a:cxn ang="0">
                  <a:pos x="86" y="33"/>
                </a:cxn>
                <a:cxn ang="0">
                  <a:pos x="91" y="28"/>
                </a:cxn>
                <a:cxn ang="0">
                  <a:pos x="112" y="12"/>
                </a:cxn>
                <a:cxn ang="0">
                  <a:pos x="123" y="5"/>
                </a:cxn>
                <a:cxn ang="0">
                  <a:pos x="151" y="2"/>
                </a:cxn>
                <a:cxn ang="0">
                  <a:pos x="160" y="2"/>
                </a:cxn>
                <a:cxn ang="0">
                  <a:pos x="192" y="7"/>
                </a:cxn>
                <a:cxn ang="0">
                  <a:pos x="209" y="19"/>
                </a:cxn>
                <a:cxn ang="0">
                  <a:pos x="214" y="32"/>
                </a:cxn>
                <a:cxn ang="0">
                  <a:pos x="221" y="61"/>
                </a:cxn>
                <a:cxn ang="0">
                  <a:pos x="220" y="84"/>
                </a:cxn>
                <a:cxn ang="0">
                  <a:pos x="213" y="169"/>
                </a:cxn>
                <a:cxn ang="0">
                  <a:pos x="209" y="222"/>
                </a:cxn>
                <a:cxn ang="0">
                  <a:pos x="197" y="222"/>
                </a:cxn>
                <a:cxn ang="0">
                  <a:pos x="137" y="222"/>
                </a:cxn>
                <a:cxn ang="0">
                  <a:pos x="137" y="220"/>
                </a:cxn>
                <a:cxn ang="0">
                  <a:pos x="142" y="155"/>
                </a:cxn>
                <a:cxn ang="0">
                  <a:pos x="148" y="112"/>
                </a:cxn>
                <a:cxn ang="0">
                  <a:pos x="148" y="95"/>
                </a:cxn>
                <a:cxn ang="0">
                  <a:pos x="144" y="67"/>
                </a:cxn>
                <a:cxn ang="0">
                  <a:pos x="141" y="60"/>
                </a:cxn>
                <a:cxn ang="0">
                  <a:pos x="134" y="56"/>
                </a:cxn>
                <a:cxn ang="0">
                  <a:pos x="123" y="54"/>
                </a:cxn>
                <a:cxn ang="0">
                  <a:pos x="112" y="54"/>
                </a:cxn>
                <a:cxn ang="0">
                  <a:pos x="98" y="61"/>
                </a:cxn>
                <a:cxn ang="0">
                  <a:pos x="91" y="69"/>
                </a:cxn>
                <a:cxn ang="0">
                  <a:pos x="83" y="86"/>
                </a:cxn>
                <a:cxn ang="0">
                  <a:pos x="81" y="105"/>
                </a:cxn>
                <a:cxn ang="0">
                  <a:pos x="79" y="125"/>
                </a:cxn>
                <a:cxn ang="0">
                  <a:pos x="70" y="220"/>
                </a:cxn>
                <a:cxn ang="0">
                  <a:pos x="68" y="222"/>
                </a:cxn>
                <a:cxn ang="0">
                  <a:pos x="26" y="222"/>
                </a:cxn>
                <a:cxn ang="0">
                  <a:pos x="0" y="222"/>
                </a:cxn>
              </a:cxnLst>
              <a:rect l="0" t="0" r="r" b="b"/>
              <a:pathLst>
                <a:path w="221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0" y="88"/>
                  </a:lnTo>
                  <a:lnTo>
                    <a:pt x="18" y="10"/>
                  </a:lnTo>
                  <a:lnTo>
                    <a:pt x="19" y="5"/>
                  </a:lnTo>
                  <a:lnTo>
                    <a:pt x="30" y="5"/>
                  </a:lnTo>
                  <a:lnTo>
                    <a:pt x="61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6" y="23"/>
                  </a:lnTo>
                  <a:lnTo>
                    <a:pt x="86" y="33"/>
                  </a:lnTo>
                  <a:lnTo>
                    <a:pt x="86" y="33"/>
                  </a:lnTo>
                  <a:lnTo>
                    <a:pt x="88" y="32"/>
                  </a:lnTo>
                  <a:lnTo>
                    <a:pt x="91" y="28"/>
                  </a:lnTo>
                  <a:lnTo>
                    <a:pt x="102" y="19"/>
                  </a:lnTo>
                  <a:lnTo>
                    <a:pt x="112" y="12"/>
                  </a:lnTo>
                  <a:lnTo>
                    <a:pt x="116" y="9"/>
                  </a:lnTo>
                  <a:lnTo>
                    <a:pt x="123" y="5"/>
                  </a:lnTo>
                  <a:lnTo>
                    <a:pt x="137" y="2"/>
                  </a:lnTo>
                  <a:lnTo>
                    <a:pt x="151" y="2"/>
                  </a:lnTo>
                  <a:lnTo>
                    <a:pt x="155" y="0"/>
                  </a:lnTo>
                  <a:lnTo>
                    <a:pt x="160" y="2"/>
                  </a:lnTo>
                  <a:lnTo>
                    <a:pt x="172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09" y="19"/>
                  </a:lnTo>
                  <a:lnTo>
                    <a:pt x="211" y="23"/>
                  </a:lnTo>
                  <a:lnTo>
                    <a:pt x="214" y="32"/>
                  </a:lnTo>
                  <a:lnTo>
                    <a:pt x="218" y="39"/>
                  </a:lnTo>
                  <a:lnTo>
                    <a:pt x="221" y="61"/>
                  </a:lnTo>
                  <a:lnTo>
                    <a:pt x="221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09" y="220"/>
                  </a:lnTo>
                  <a:lnTo>
                    <a:pt x="209" y="222"/>
                  </a:lnTo>
                  <a:lnTo>
                    <a:pt x="207" y="222"/>
                  </a:lnTo>
                  <a:lnTo>
                    <a:pt x="197" y="222"/>
                  </a:lnTo>
                  <a:lnTo>
                    <a:pt x="163" y="222"/>
                  </a:lnTo>
                  <a:lnTo>
                    <a:pt x="137" y="222"/>
                  </a:lnTo>
                  <a:lnTo>
                    <a:pt x="137" y="222"/>
                  </a:lnTo>
                  <a:lnTo>
                    <a:pt x="137" y="220"/>
                  </a:lnTo>
                  <a:lnTo>
                    <a:pt x="137" y="206"/>
                  </a:lnTo>
                  <a:lnTo>
                    <a:pt x="142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6" y="77"/>
                  </a:lnTo>
                  <a:lnTo>
                    <a:pt x="144" y="67"/>
                  </a:lnTo>
                  <a:lnTo>
                    <a:pt x="144" y="63"/>
                  </a:lnTo>
                  <a:lnTo>
                    <a:pt x="141" y="60"/>
                  </a:lnTo>
                  <a:lnTo>
                    <a:pt x="137" y="58"/>
                  </a:lnTo>
                  <a:lnTo>
                    <a:pt x="134" y="56"/>
                  </a:lnTo>
                  <a:lnTo>
                    <a:pt x="128" y="54"/>
                  </a:lnTo>
                  <a:lnTo>
                    <a:pt x="123" y="54"/>
                  </a:lnTo>
                  <a:lnTo>
                    <a:pt x="121" y="53"/>
                  </a:lnTo>
                  <a:lnTo>
                    <a:pt x="112" y="54"/>
                  </a:lnTo>
                  <a:lnTo>
                    <a:pt x="107" y="56"/>
                  </a:lnTo>
                  <a:lnTo>
                    <a:pt x="98" y="61"/>
                  </a:lnTo>
                  <a:lnTo>
                    <a:pt x="93" y="65"/>
                  </a:lnTo>
                  <a:lnTo>
                    <a:pt x="91" y="69"/>
                  </a:lnTo>
                  <a:lnTo>
                    <a:pt x="88" y="74"/>
                  </a:lnTo>
                  <a:lnTo>
                    <a:pt x="83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79" y="109"/>
                  </a:lnTo>
                  <a:lnTo>
                    <a:pt x="79" y="125"/>
                  </a:lnTo>
                  <a:lnTo>
                    <a:pt x="74" y="179"/>
                  </a:lnTo>
                  <a:lnTo>
                    <a:pt x="70" y="220"/>
                  </a:lnTo>
                  <a:lnTo>
                    <a:pt x="70" y="222"/>
                  </a:lnTo>
                  <a:lnTo>
                    <a:pt x="68" y="222"/>
                  </a:lnTo>
                  <a:lnTo>
                    <a:pt x="58" y="222"/>
                  </a:lnTo>
                  <a:lnTo>
                    <a:pt x="26" y="222"/>
                  </a:lnTo>
                  <a:lnTo>
                    <a:pt x="0" y="222"/>
                  </a:lnTo>
                  <a:lnTo>
                    <a:pt x="0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3" name="Freeform 23"/>
            <p:cNvSpPr>
              <a:spLocks noEditPoints="1"/>
            </p:cNvSpPr>
            <p:nvPr/>
          </p:nvSpPr>
          <p:spPr bwMode="auto">
            <a:xfrm>
              <a:off x="5420" y="2607"/>
              <a:ext cx="239" cy="309"/>
            </a:xfrm>
            <a:custGeom>
              <a:avLst/>
              <a:gdLst/>
              <a:ahLst/>
              <a:cxnLst>
                <a:cxn ang="0">
                  <a:pos x="46" y="241"/>
                </a:cxn>
                <a:cxn ang="0">
                  <a:pos x="74" y="243"/>
                </a:cxn>
                <a:cxn ang="0">
                  <a:pos x="81" y="255"/>
                </a:cxn>
                <a:cxn ang="0">
                  <a:pos x="90" y="258"/>
                </a:cxn>
                <a:cxn ang="0">
                  <a:pos x="107" y="260"/>
                </a:cxn>
                <a:cxn ang="0">
                  <a:pos x="135" y="251"/>
                </a:cxn>
                <a:cxn ang="0">
                  <a:pos x="146" y="239"/>
                </a:cxn>
                <a:cxn ang="0">
                  <a:pos x="151" y="209"/>
                </a:cxn>
                <a:cxn ang="0">
                  <a:pos x="153" y="190"/>
                </a:cxn>
                <a:cxn ang="0">
                  <a:pos x="135" y="207"/>
                </a:cxn>
                <a:cxn ang="0">
                  <a:pos x="120" y="218"/>
                </a:cxn>
                <a:cxn ang="0">
                  <a:pos x="84" y="225"/>
                </a:cxn>
                <a:cxn ang="0">
                  <a:pos x="63" y="223"/>
                </a:cxn>
                <a:cxn ang="0">
                  <a:pos x="19" y="193"/>
                </a:cxn>
                <a:cxn ang="0">
                  <a:pos x="2" y="151"/>
                </a:cxn>
                <a:cxn ang="0">
                  <a:pos x="2" y="105"/>
                </a:cxn>
                <a:cxn ang="0">
                  <a:pos x="28" y="37"/>
                </a:cxn>
                <a:cxn ang="0">
                  <a:pos x="48" y="18"/>
                </a:cxn>
                <a:cxn ang="0">
                  <a:pos x="104" y="0"/>
                </a:cxn>
                <a:cxn ang="0">
                  <a:pos x="139" y="9"/>
                </a:cxn>
                <a:cxn ang="0">
                  <a:pos x="150" y="14"/>
                </a:cxn>
                <a:cxn ang="0">
                  <a:pos x="169" y="33"/>
                </a:cxn>
                <a:cxn ang="0">
                  <a:pos x="171" y="7"/>
                </a:cxn>
                <a:cxn ang="0">
                  <a:pos x="213" y="5"/>
                </a:cxn>
                <a:cxn ang="0">
                  <a:pos x="237" y="10"/>
                </a:cxn>
                <a:cxn ang="0">
                  <a:pos x="223" y="181"/>
                </a:cxn>
                <a:cxn ang="0">
                  <a:pos x="220" y="204"/>
                </a:cxn>
                <a:cxn ang="0">
                  <a:pos x="215" y="241"/>
                </a:cxn>
                <a:cxn ang="0">
                  <a:pos x="208" y="260"/>
                </a:cxn>
                <a:cxn ang="0">
                  <a:pos x="199" y="273"/>
                </a:cxn>
                <a:cxn ang="0">
                  <a:pos x="165" y="297"/>
                </a:cxn>
                <a:cxn ang="0">
                  <a:pos x="148" y="304"/>
                </a:cxn>
                <a:cxn ang="0">
                  <a:pos x="102" y="309"/>
                </a:cxn>
                <a:cxn ang="0">
                  <a:pos x="53" y="304"/>
                </a:cxn>
                <a:cxn ang="0">
                  <a:pos x="23" y="292"/>
                </a:cxn>
                <a:cxn ang="0">
                  <a:pos x="2" y="248"/>
                </a:cxn>
                <a:cxn ang="0">
                  <a:pos x="2" y="241"/>
                </a:cxn>
                <a:cxn ang="0">
                  <a:pos x="74" y="125"/>
                </a:cxn>
                <a:cxn ang="0">
                  <a:pos x="83" y="153"/>
                </a:cxn>
                <a:cxn ang="0">
                  <a:pos x="97" y="167"/>
                </a:cxn>
                <a:cxn ang="0">
                  <a:pos x="113" y="169"/>
                </a:cxn>
                <a:cxn ang="0">
                  <a:pos x="141" y="156"/>
                </a:cxn>
                <a:cxn ang="0">
                  <a:pos x="150" y="146"/>
                </a:cxn>
                <a:cxn ang="0">
                  <a:pos x="158" y="112"/>
                </a:cxn>
                <a:cxn ang="0">
                  <a:pos x="157" y="84"/>
                </a:cxn>
                <a:cxn ang="0">
                  <a:pos x="146" y="63"/>
                </a:cxn>
                <a:cxn ang="0">
                  <a:pos x="132" y="56"/>
                </a:cxn>
                <a:cxn ang="0">
                  <a:pos x="113" y="56"/>
                </a:cxn>
                <a:cxn ang="0">
                  <a:pos x="90" y="69"/>
                </a:cxn>
                <a:cxn ang="0">
                  <a:pos x="77" y="91"/>
                </a:cxn>
                <a:cxn ang="0">
                  <a:pos x="74" y="118"/>
                </a:cxn>
                <a:cxn ang="0">
                  <a:pos x="74" y="114"/>
                </a:cxn>
              </a:cxnLst>
              <a:rect l="0" t="0" r="r" b="b"/>
              <a:pathLst>
                <a:path w="239" h="309">
                  <a:moveTo>
                    <a:pt x="2" y="241"/>
                  </a:moveTo>
                  <a:lnTo>
                    <a:pt x="12" y="241"/>
                  </a:lnTo>
                  <a:lnTo>
                    <a:pt x="46" y="241"/>
                  </a:lnTo>
                  <a:lnTo>
                    <a:pt x="72" y="241"/>
                  </a:lnTo>
                  <a:lnTo>
                    <a:pt x="74" y="241"/>
                  </a:lnTo>
                  <a:lnTo>
                    <a:pt x="74" y="243"/>
                  </a:lnTo>
                  <a:lnTo>
                    <a:pt x="74" y="246"/>
                  </a:lnTo>
                  <a:lnTo>
                    <a:pt x="77" y="251"/>
                  </a:lnTo>
                  <a:lnTo>
                    <a:pt x="81" y="255"/>
                  </a:lnTo>
                  <a:lnTo>
                    <a:pt x="83" y="255"/>
                  </a:lnTo>
                  <a:lnTo>
                    <a:pt x="86" y="258"/>
                  </a:lnTo>
                  <a:lnTo>
                    <a:pt x="90" y="258"/>
                  </a:lnTo>
                  <a:lnTo>
                    <a:pt x="97" y="260"/>
                  </a:lnTo>
                  <a:lnTo>
                    <a:pt x="106" y="260"/>
                  </a:lnTo>
                  <a:lnTo>
                    <a:pt x="107" y="260"/>
                  </a:lnTo>
                  <a:lnTo>
                    <a:pt x="114" y="260"/>
                  </a:lnTo>
                  <a:lnTo>
                    <a:pt x="127" y="257"/>
                  </a:lnTo>
                  <a:lnTo>
                    <a:pt x="135" y="251"/>
                  </a:lnTo>
                  <a:lnTo>
                    <a:pt x="139" y="250"/>
                  </a:lnTo>
                  <a:lnTo>
                    <a:pt x="142" y="244"/>
                  </a:lnTo>
                  <a:lnTo>
                    <a:pt x="146" y="239"/>
                  </a:lnTo>
                  <a:lnTo>
                    <a:pt x="150" y="225"/>
                  </a:lnTo>
                  <a:lnTo>
                    <a:pt x="151" y="213"/>
                  </a:lnTo>
                  <a:lnTo>
                    <a:pt x="151" y="209"/>
                  </a:lnTo>
                  <a:lnTo>
                    <a:pt x="151" y="199"/>
                  </a:lnTo>
                  <a:lnTo>
                    <a:pt x="151" y="192"/>
                  </a:lnTo>
                  <a:lnTo>
                    <a:pt x="153" y="190"/>
                  </a:lnTo>
                  <a:lnTo>
                    <a:pt x="150" y="193"/>
                  </a:lnTo>
                  <a:lnTo>
                    <a:pt x="146" y="199"/>
                  </a:lnTo>
                  <a:lnTo>
                    <a:pt x="135" y="207"/>
                  </a:lnTo>
                  <a:lnTo>
                    <a:pt x="125" y="214"/>
                  </a:lnTo>
                  <a:lnTo>
                    <a:pt x="123" y="216"/>
                  </a:lnTo>
                  <a:lnTo>
                    <a:pt x="120" y="218"/>
                  </a:lnTo>
                  <a:lnTo>
                    <a:pt x="113" y="222"/>
                  </a:lnTo>
                  <a:lnTo>
                    <a:pt x="99" y="225"/>
                  </a:lnTo>
                  <a:lnTo>
                    <a:pt x="84" y="225"/>
                  </a:lnTo>
                  <a:lnTo>
                    <a:pt x="83" y="225"/>
                  </a:lnTo>
                  <a:lnTo>
                    <a:pt x="76" y="225"/>
                  </a:lnTo>
                  <a:lnTo>
                    <a:pt x="63" y="223"/>
                  </a:lnTo>
                  <a:lnTo>
                    <a:pt x="41" y="214"/>
                  </a:lnTo>
                  <a:lnTo>
                    <a:pt x="23" y="199"/>
                  </a:lnTo>
                  <a:lnTo>
                    <a:pt x="19" y="193"/>
                  </a:lnTo>
                  <a:lnTo>
                    <a:pt x="16" y="188"/>
                  </a:lnTo>
                  <a:lnTo>
                    <a:pt x="9" y="178"/>
                  </a:lnTo>
                  <a:lnTo>
                    <a:pt x="2" y="151"/>
                  </a:lnTo>
                  <a:lnTo>
                    <a:pt x="0" y="121"/>
                  </a:lnTo>
                  <a:lnTo>
                    <a:pt x="2" y="112"/>
                  </a:lnTo>
                  <a:lnTo>
                    <a:pt x="2" y="105"/>
                  </a:lnTo>
                  <a:lnTo>
                    <a:pt x="4" y="90"/>
                  </a:lnTo>
                  <a:lnTo>
                    <a:pt x="14" y="61"/>
                  </a:lnTo>
                  <a:lnTo>
                    <a:pt x="28" y="37"/>
                  </a:lnTo>
                  <a:lnTo>
                    <a:pt x="33" y="30"/>
                  </a:lnTo>
                  <a:lnTo>
                    <a:pt x="37" y="26"/>
                  </a:lnTo>
                  <a:lnTo>
                    <a:pt x="48" y="18"/>
                  </a:lnTo>
                  <a:lnTo>
                    <a:pt x="70" y="7"/>
                  </a:lnTo>
                  <a:lnTo>
                    <a:pt x="97" y="2"/>
                  </a:lnTo>
                  <a:lnTo>
                    <a:pt x="104" y="0"/>
                  </a:lnTo>
                  <a:lnTo>
                    <a:pt x="113" y="2"/>
                  </a:lnTo>
                  <a:lnTo>
                    <a:pt x="127" y="3"/>
                  </a:lnTo>
                  <a:lnTo>
                    <a:pt x="139" y="9"/>
                  </a:lnTo>
                  <a:lnTo>
                    <a:pt x="142" y="9"/>
                  </a:lnTo>
                  <a:lnTo>
                    <a:pt x="144" y="10"/>
                  </a:lnTo>
                  <a:lnTo>
                    <a:pt x="150" y="14"/>
                  </a:lnTo>
                  <a:lnTo>
                    <a:pt x="158" y="23"/>
                  </a:lnTo>
                  <a:lnTo>
                    <a:pt x="165" y="32"/>
                  </a:lnTo>
                  <a:lnTo>
                    <a:pt x="169" y="33"/>
                  </a:lnTo>
                  <a:lnTo>
                    <a:pt x="169" y="30"/>
                  </a:lnTo>
                  <a:lnTo>
                    <a:pt x="171" y="18"/>
                  </a:lnTo>
                  <a:lnTo>
                    <a:pt x="171" y="7"/>
                  </a:lnTo>
                  <a:lnTo>
                    <a:pt x="172" y="5"/>
                  </a:lnTo>
                  <a:lnTo>
                    <a:pt x="181" y="5"/>
                  </a:lnTo>
                  <a:lnTo>
                    <a:pt x="213" y="5"/>
                  </a:lnTo>
                  <a:lnTo>
                    <a:pt x="237" y="5"/>
                  </a:lnTo>
                  <a:lnTo>
                    <a:pt x="239" y="5"/>
                  </a:lnTo>
                  <a:lnTo>
                    <a:pt x="237" y="10"/>
                  </a:lnTo>
                  <a:lnTo>
                    <a:pt x="236" y="33"/>
                  </a:lnTo>
                  <a:lnTo>
                    <a:pt x="229" y="118"/>
                  </a:lnTo>
                  <a:lnTo>
                    <a:pt x="223" y="181"/>
                  </a:lnTo>
                  <a:lnTo>
                    <a:pt x="223" y="185"/>
                  </a:lnTo>
                  <a:lnTo>
                    <a:pt x="222" y="192"/>
                  </a:lnTo>
                  <a:lnTo>
                    <a:pt x="220" y="204"/>
                  </a:lnTo>
                  <a:lnTo>
                    <a:pt x="218" y="223"/>
                  </a:lnTo>
                  <a:lnTo>
                    <a:pt x="215" y="239"/>
                  </a:lnTo>
                  <a:lnTo>
                    <a:pt x="215" y="241"/>
                  </a:lnTo>
                  <a:lnTo>
                    <a:pt x="213" y="244"/>
                  </a:lnTo>
                  <a:lnTo>
                    <a:pt x="211" y="250"/>
                  </a:lnTo>
                  <a:lnTo>
                    <a:pt x="208" y="260"/>
                  </a:lnTo>
                  <a:lnTo>
                    <a:pt x="202" y="267"/>
                  </a:lnTo>
                  <a:lnTo>
                    <a:pt x="202" y="269"/>
                  </a:lnTo>
                  <a:lnTo>
                    <a:pt x="199" y="273"/>
                  </a:lnTo>
                  <a:lnTo>
                    <a:pt x="193" y="280"/>
                  </a:lnTo>
                  <a:lnTo>
                    <a:pt x="181" y="290"/>
                  </a:lnTo>
                  <a:lnTo>
                    <a:pt x="165" y="297"/>
                  </a:lnTo>
                  <a:lnTo>
                    <a:pt x="162" y="299"/>
                  </a:lnTo>
                  <a:lnTo>
                    <a:pt x="157" y="301"/>
                  </a:lnTo>
                  <a:lnTo>
                    <a:pt x="148" y="304"/>
                  </a:lnTo>
                  <a:lnTo>
                    <a:pt x="128" y="308"/>
                  </a:lnTo>
                  <a:lnTo>
                    <a:pt x="107" y="309"/>
                  </a:lnTo>
                  <a:lnTo>
                    <a:pt x="102" y="309"/>
                  </a:lnTo>
                  <a:lnTo>
                    <a:pt x="93" y="309"/>
                  </a:lnTo>
                  <a:lnTo>
                    <a:pt x="79" y="309"/>
                  </a:lnTo>
                  <a:lnTo>
                    <a:pt x="53" y="304"/>
                  </a:lnTo>
                  <a:lnTo>
                    <a:pt x="32" y="297"/>
                  </a:lnTo>
                  <a:lnTo>
                    <a:pt x="28" y="294"/>
                  </a:lnTo>
                  <a:lnTo>
                    <a:pt x="23" y="292"/>
                  </a:lnTo>
                  <a:lnTo>
                    <a:pt x="18" y="285"/>
                  </a:lnTo>
                  <a:lnTo>
                    <a:pt x="7" y="267"/>
                  </a:lnTo>
                  <a:lnTo>
                    <a:pt x="2" y="248"/>
                  </a:lnTo>
                  <a:lnTo>
                    <a:pt x="2" y="241"/>
                  </a:lnTo>
                  <a:lnTo>
                    <a:pt x="2" y="241"/>
                  </a:lnTo>
                  <a:lnTo>
                    <a:pt x="2" y="241"/>
                  </a:lnTo>
                  <a:close/>
                  <a:moveTo>
                    <a:pt x="76" y="112"/>
                  </a:moveTo>
                  <a:lnTo>
                    <a:pt x="74" y="118"/>
                  </a:lnTo>
                  <a:lnTo>
                    <a:pt x="74" y="125"/>
                  </a:lnTo>
                  <a:lnTo>
                    <a:pt x="76" y="139"/>
                  </a:lnTo>
                  <a:lnTo>
                    <a:pt x="81" y="151"/>
                  </a:lnTo>
                  <a:lnTo>
                    <a:pt x="83" y="153"/>
                  </a:lnTo>
                  <a:lnTo>
                    <a:pt x="84" y="156"/>
                  </a:lnTo>
                  <a:lnTo>
                    <a:pt x="88" y="160"/>
                  </a:lnTo>
                  <a:lnTo>
                    <a:pt x="97" y="167"/>
                  </a:lnTo>
                  <a:lnTo>
                    <a:pt x="107" y="169"/>
                  </a:lnTo>
                  <a:lnTo>
                    <a:pt x="111" y="169"/>
                  </a:lnTo>
                  <a:lnTo>
                    <a:pt x="113" y="169"/>
                  </a:lnTo>
                  <a:lnTo>
                    <a:pt x="120" y="169"/>
                  </a:lnTo>
                  <a:lnTo>
                    <a:pt x="132" y="163"/>
                  </a:lnTo>
                  <a:lnTo>
                    <a:pt x="141" y="156"/>
                  </a:lnTo>
                  <a:lnTo>
                    <a:pt x="144" y="153"/>
                  </a:lnTo>
                  <a:lnTo>
                    <a:pt x="146" y="151"/>
                  </a:lnTo>
                  <a:lnTo>
                    <a:pt x="150" y="146"/>
                  </a:lnTo>
                  <a:lnTo>
                    <a:pt x="151" y="141"/>
                  </a:lnTo>
                  <a:lnTo>
                    <a:pt x="157" y="127"/>
                  </a:lnTo>
                  <a:lnTo>
                    <a:pt x="158" y="112"/>
                  </a:lnTo>
                  <a:lnTo>
                    <a:pt x="158" y="109"/>
                  </a:lnTo>
                  <a:lnTo>
                    <a:pt x="158" y="100"/>
                  </a:lnTo>
                  <a:lnTo>
                    <a:pt x="157" y="84"/>
                  </a:lnTo>
                  <a:lnTo>
                    <a:pt x="153" y="72"/>
                  </a:lnTo>
                  <a:lnTo>
                    <a:pt x="153" y="69"/>
                  </a:lnTo>
                  <a:lnTo>
                    <a:pt x="146" y="63"/>
                  </a:lnTo>
                  <a:lnTo>
                    <a:pt x="142" y="60"/>
                  </a:lnTo>
                  <a:lnTo>
                    <a:pt x="137" y="58"/>
                  </a:lnTo>
                  <a:lnTo>
                    <a:pt x="132" y="56"/>
                  </a:lnTo>
                  <a:lnTo>
                    <a:pt x="125" y="56"/>
                  </a:lnTo>
                  <a:lnTo>
                    <a:pt x="123" y="54"/>
                  </a:lnTo>
                  <a:lnTo>
                    <a:pt x="113" y="56"/>
                  </a:lnTo>
                  <a:lnTo>
                    <a:pt x="100" y="60"/>
                  </a:lnTo>
                  <a:lnTo>
                    <a:pt x="92" y="67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7"/>
                  </a:lnTo>
                  <a:lnTo>
                    <a:pt x="77" y="91"/>
                  </a:lnTo>
                  <a:lnTo>
                    <a:pt x="76" y="109"/>
                  </a:lnTo>
                  <a:lnTo>
                    <a:pt x="76" y="112"/>
                  </a:lnTo>
                  <a:lnTo>
                    <a:pt x="74" y="118"/>
                  </a:lnTo>
                  <a:lnTo>
                    <a:pt x="74" y="121"/>
                  </a:lnTo>
                  <a:lnTo>
                    <a:pt x="74" y="120"/>
                  </a:lnTo>
                  <a:lnTo>
                    <a:pt x="74" y="114"/>
                  </a:lnTo>
                  <a:lnTo>
                    <a:pt x="76" y="112"/>
                  </a:lnTo>
                  <a:lnTo>
                    <a:pt x="76" y="11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4" name="Freeform 24"/>
            <p:cNvSpPr>
              <a:spLocks/>
            </p:cNvSpPr>
            <p:nvPr/>
          </p:nvSpPr>
          <p:spPr bwMode="auto">
            <a:xfrm>
              <a:off x="3381" y="2982"/>
              <a:ext cx="132" cy="156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0" y="154"/>
                </a:cxn>
                <a:cxn ang="0">
                  <a:pos x="5" y="133"/>
                </a:cxn>
                <a:cxn ang="0">
                  <a:pos x="23" y="59"/>
                </a:cxn>
                <a:cxn ang="0">
                  <a:pos x="35" y="3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51" y="0"/>
                </a:cxn>
                <a:cxn ang="0">
                  <a:pos x="95" y="0"/>
                </a:cxn>
                <a:cxn ang="0">
                  <a:pos x="128" y="0"/>
                </a:cxn>
                <a:cxn ang="0">
                  <a:pos x="132" y="0"/>
                </a:cxn>
                <a:cxn ang="0">
                  <a:pos x="130" y="3"/>
                </a:cxn>
                <a:cxn ang="0">
                  <a:pos x="128" y="12"/>
                </a:cxn>
                <a:cxn ang="0">
                  <a:pos x="126" y="19"/>
                </a:cxn>
                <a:cxn ang="0">
                  <a:pos x="126" y="19"/>
                </a:cxn>
                <a:cxn ang="0">
                  <a:pos x="125" y="19"/>
                </a:cxn>
                <a:cxn ang="0">
                  <a:pos x="114" y="19"/>
                </a:cxn>
                <a:cxn ang="0">
                  <a:pos x="79" y="19"/>
                </a:cxn>
                <a:cxn ang="0">
                  <a:pos x="52" y="19"/>
                </a:cxn>
                <a:cxn ang="0">
                  <a:pos x="52" y="19"/>
                </a:cxn>
                <a:cxn ang="0">
                  <a:pos x="51" y="28"/>
                </a:cxn>
                <a:cxn ang="0">
                  <a:pos x="45" y="49"/>
                </a:cxn>
                <a:cxn ang="0">
                  <a:pos x="42" y="66"/>
                </a:cxn>
                <a:cxn ang="0">
                  <a:pos x="42" y="66"/>
                </a:cxn>
                <a:cxn ang="0">
                  <a:pos x="52" y="66"/>
                </a:cxn>
                <a:cxn ang="0">
                  <a:pos x="86" y="66"/>
                </a:cxn>
                <a:cxn ang="0">
                  <a:pos x="112" y="66"/>
                </a:cxn>
                <a:cxn ang="0">
                  <a:pos x="114" y="66"/>
                </a:cxn>
                <a:cxn ang="0">
                  <a:pos x="112" y="70"/>
                </a:cxn>
                <a:cxn ang="0">
                  <a:pos x="110" y="79"/>
                </a:cxn>
                <a:cxn ang="0">
                  <a:pos x="109" y="86"/>
                </a:cxn>
                <a:cxn ang="0">
                  <a:pos x="109" y="86"/>
                </a:cxn>
                <a:cxn ang="0">
                  <a:pos x="107" y="86"/>
                </a:cxn>
                <a:cxn ang="0">
                  <a:pos x="96" y="86"/>
                </a:cxn>
                <a:cxn ang="0">
                  <a:pos x="63" y="86"/>
                </a:cxn>
                <a:cxn ang="0">
                  <a:pos x="37" y="86"/>
                </a:cxn>
                <a:cxn ang="0">
                  <a:pos x="37" y="86"/>
                </a:cxn>
                <a:cxn ang="0">
                  <a:pos x="33" y="94"/>
                </a:cxn>
                <a:cxn ang="0">
                  <a:pos x="28" y="119"/>
                </a:cxn>
                <a:cxn ang="0">
                  <a:pos x="24" y="138"/>
                </a:cxn>
                <a:cxn ang="0">
                  <a:pos x="24" y="138"/>
                </a:cxn>
                <a:cxn ang="0">
                  <a:pos x="37" y="138"/>
                </a:cxn>
                <a:cxn ang="0">
                  <a:pos x="74" y="138"/>
                </a:cxn>
                <a:cxn ang="0">
                  <a:pos x="103" y="138"/>
                </a:cxn>
                <a:cxn ang="0">
                  <a:pos x="105" y="138"/>
                </a:cxn>
                <a:cxn ang="0">
                  <a:pos x="103" y="142"/>
                </a:cxn>
                <a:cxn ang="0">
                  <a:pos x="102" y="151"/>
                </a:cxn>
                <a:cxn ang="0">
                  <a:pos x="100" y="156"/>
                </a:cxn>
                <a:cxn ang="0">
                  <a:pos x="100" y="156"/>
                </a:cxn>
                <a:cxn ang="0">
                  <a:pos x="96" y="156"/>
                </a:cxn>
                <a:cxn ang="0">
                  <a:pos x="84" y="156"/>
                </a:cxn>
                <a:cxn ang="0">
                  <a:pos x="37" y="156"/>
                </a:cxn>
                <a:cxn ang="0">
                  <a:pos x="1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132" h="156">
                  <a:moveTo>
                    <a:pt x="0" y="156"/>
                  </a:moveTo>
                  <a:lnTo>
                    <a:pt x="0" y="154"/>
                  </a:lnTo>
                  <a:lnTo>
                    <a:pt x="5" y="133"/>
                  </a:lnTo>
                  <a:lnTo>
                    <a:pt x="23" y="59"/>
                  </a:lnTo>
                  <a:lnTo>
                    <a:pt x="35" y="3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51" y="0"/>
                  </a:lnTo>
                  <a:lnTo>
                    <a:pt x="95" y="0"/>
                  </a:lnTo>
                  <a:lnTo>
                    <a:pt x="128" y="0"/>
                  </a:lnTo>
                  <a:lnTo>
                    <a:pt x="132" y="0"/>
                  </a:lnTo>
                  <a:lnTo>
                    <a:pt x="130" y="3"/>
                  </a:lnTo>
                  <a:lnTo>
                    <a:pt x="128" y="12"/>
                  </a:lnTo>
                  <a:lnTo>
                    <a:pt x="126" y="19"/>
                  </a:lnTo>
                  <a:lnTo>
                    <a:pt x="126" y="19"/>
                  </a:lnTo>
                  <a:lnTo>
                    <a:pt x="125" y="19"/>
                  </a:lnTo>
                  <a:lnTo>
                    <a:pt x="114" y="19"/>
                  </a:lnTo>
                  <a:lnTo>
                    <a:pt x="79" y="19"/>
                  </a:lnTo>
                  <a:lnTo>
                    <a:pt x="52" y="19"/>
                  </a:lnTo>
                  <a:lnTo>
                    <a:pt x="52" y="19"/>
                  </a:lnTo>
                  <a:lnTo>
                    <a:pt x="51" y="28"/>
                  </a:lnTo>
                  <a:lnTo>
                    <a:pt x="45" y="49"/>
                  </a:lnTo>
                  <a:lnTo>
                    <a:pt x="42" y="66"/>
                  </a:lnTo>
                  <a:lnTo>
                    <a:pt x="42" y="66"/>
                  </a:lnTo>
                  <a:lnTo>
                    <a:pt x="52" y="66"/>
                  </a:lnTo>
                  <a:lnTo>
                    <a:pt x="86" y="66"/>
                  </a:lnTo>
                  <a:lnTo>
                    <a:pt x="112" y="66"/>
                  </a:lnTo>
                  <a:lnTo>
                    <a:pt x="114" y="66"/>
                  </a:lnTo>
                  <a:lnTo>
                    <a:pt x="112" y="70"/>
                  </a:lnTo>
                  <a:lnTo>
                    <a:pt x="110" y="79"/>
                  </a:lnTo>
                  <a:lnTo>
                    <a:pt x="109" y="86"/>
                  </a:lnTo>
                  <a:lnTo>
                    <a:pt x="109" y="86"/>
                  </a:lnTo>
                  <a:lnTo>
                    <a:pt x="107" y="86"/>
                  </a:lnTo>
                  <a:lnTo>
                    <a:pt x="96" y="86"/>
                  </a:lnTo>
                  <a:lnTo>
                    <a:pt x="63" y="86"/>
                  </a:lnTo>
                  <a:lnTo>
                    <a:pt x="37" y="86"/>
                  </a:lnTo>
                  <a:lnTo>
                    <a:pt x="37" y="86"/>
                  </a:lnTo>
                  <a:lnTo>
                    <a:pt x="33" y="94"/>
                  </a:lnTo>
                  <a:lnTo>
                    <a:pt x="28" y="119"/>
                  </a:lnTo>
                  <a:lnTo>
                    <a:pt x="24" y="138"/>
                  </a:lnTo>
                  <a:lnTo>
                    <a:pt x="24" y="138"/>
                  </a:lnTo>
                  <a:lnTo>
                    <a:pt x="37" y="138"/>
                  </a:lnTo>
                  <a:lnTo>
                    <a:pt x="74" y="138"/>
                  </a:lnTo>
                  <a:lnTo>
                    <a:pt x="103" y="138"/>
                  </a:lnTo>
                  <a:lnTo>
                    <a:pt x="105" y="138"/>
                  </a:lnTo>
                  <a:lnTo>
                    <a:pt x="103" y="142"/>
                  </a:lnTo>
                  <a:lnTo>
                    <a:pt x="102" y="151"/>
                  </a:lnTo>
                  <a:lnTo>
                    <a:pt x="100" y="156"/>
                  </a:lnTo>
                  <a:lnTo>
                    <a:pt x="100" y="156"/>
                  </a:lnTo>
                  <a:lnTo>
                    <a:pt x="96" y="156"/>
                  </a:lnTo>
                  <a:lnTo>
                    <a:pt x="84" y="156"/>
                  </a:lnTo>
                  <a:lnTo>
                    <a:pt x="37" y="156"/>
                  </a:lnTo>
                  <a:lnTo>
                    <a:pt x="1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5" name="Freeform 25"/>
            <p:cNvSpPr>
              <a:spLocks/>
            </p:cNvSpPr>
            <p:nvPr/>
          </p:nvSpPr>
          <p:spPr bwMode="auto">
            <a:xfrm>
              <a:off x="3507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8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3" y="70"/>
                </a:cxn>
                <a:cxn ang="0">
                  <a:pos x="90" y="42"/>
                </a:cxn>
                <a:cxn ang="0">
                  <a:pos x="90" y="37"/>
                </a:cxn>
                <a:cxn ang="0">
                  <a:pos x="92" y="33"/>
                </a:cxn>
                <a:cxn ang="0">
                  <a:pos x="92" y="30"/>
                </a:cxn>
                <a:cxn ang="0">
                  <a:pos x="88" y="23"/>
                </a:cxn>
                <a:cxn ang="0">
                  <a:pos x="85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2" y="21"/>
                </a:cxn>
                <a:cxn ang="0">
                  <a:pos x="48" y="28"/>
                </a:cxn>
                <a:cxn ang="0">
                  <a:pos x="42" y="35"/>
                </a:cxn>
                <a:cxn ang="0">
                  <a:pos x="34" y="58"/>
                </a:cxn>
                <a:cxn ang="0">
                  <a:pos x="30" y="69"/>
                </a:cxn>
                <a:cxn ang="0">
                  <a:pos x="20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2" y="30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6" name="Freeform 26"/>
            <p:cNvSpPr>
              <a:spLocks noEditPoints="1"/>
            </p:cNvSpPr>
            <p:nvPr/>
          </p:nvSpPr>
          <p:spPr bwMode="auto">
            <a:xfrm>
              <a:off x="3627" y="3020"/>
              <a:ext cx="126" cy="165"/>
            </a:xfrm>
            <a:custGeom>
              <a:avLst/>
              <a:gdLst/>
              <a:ahLst/>
              <a:cxnLst>
                <a:cxn ang="0">
                  <a:pos x="54" y="21"/>
                </a:cxn>
                <a:cxn ang="0">
                  <a:pos x="39" y="34"/>
                </a:cxn>
                <a:cxn ang="0">
                  <a:pos x="30" y="55"/>
                </a:cxn>
                <a:cxn ang="0">
                  <a:pos x="28" y="78"/>
                </a:cxn>
                <a:cxn ang="0">
                  <a:pos x="33" y="97"/>
                </a:cxn>
                <a:cxn ang="0">
                  <a:pos x="40" y="102"/>
                </a:cxn>
                <a:cxn ang="0">
                  <a:pos x="54" y="104"/>
                </a:cxn>
                <a:cxn ang="0">
                  <a:pos x="74" y="99"/>
                </a:cxn>
                <a:cxn ang="0">
                  <a:pos x="88" y="81"/>
                </a:cxn>
                <a:cxn ang="0">
                  <a:pos x="97" y="48"/>
                </a:cxn>
                <a:cxn ang="0">
                  <a:pos x="91" y="30"/>
                </a:cxn>
                <a:cxn ang="0">
                  <a:pos x="81" y="21"/>
                </a:cxn>
                <a:cxn ang="0">
                  <a:pos x="65" y="18"/>
                </a:cxn>
                <a:cxn ang="0">
                  <a:pos x="68" y="18"/>
                </a:cxn>
                <a:cxn ang="0">
                  <a:pos x="2" y="130"/>
                </a:cxn>
                <a:cxn ang="0">
                  <a:pos x="19" y="130"/>
                </a:cxn>
                <a:cxn ang="0">
                  <a:pos x="19" y="134"/>
                </a:cxn>
                <a:cxn ang="0">
                  <a:pos x="24" y="144"/>
                </a:cxn>
                <a:cxn ang="0">
                  <a:pos x="35" y="150"/>
                </a:cxn>
                <a:cxn ang="0">
                  <a:pos x="46" y="150"/>
                </a:cxn>
                <a:cxn ang="0">
                  <a:pos x="68" y="143"/>
                </a:cxn>
                <a:cxn ang="0">
                  <a:pos x="77" y="130"/>
                </a:cxn>
                <a:cxn ang="0">
                  <a:pos x="82" y="107"/>
                </a:cxn>
                <a:cxn ang="0">
                  <a:pos x="70" y="116"/>
                </a:cxn>
                <a:cxn ang="0">
                  <a:pos x="65" y="120"/>
                </a:cxn>
                <a:cxn ang="0">
                  <a:pos x="51" y="120"/>
                </a:cxn>
                <a:cxn ang="0">
                  <a:pos x="30" y="116"/>
                </a:cxn>
                <a:cxn ang="0">
                  <a:pos x="16" y="106"/>
                </a:cxn>
                <a:cxn ang="0">
                  <a:pos x="7" y="78"/>
                </a:cxn>
                <a:cxn ang="0">
                  <a:pos x="9" y="58"/>
                </a:cxn>
                <a:cxn ang="0">
                  <a:pos x="26" y="21"/>
                </a:cxn>
                <a:cxn ang="0">
                  <a:pos x="47" y="5"/>
                </a:cxn>
                <a:cxn ang="0">
                  <a:pos x="74" y="2"/>
                </a:cxn>
                <a:cxn ang="0">
                  <a:pos x="89" y="7"/>
                </a:cxn>
                <a:cxn ang="0">
                  <a:pos x="100" y="20"/>
                </a:cxn>
                <a:cxn ang="0">
                  <a:pos x="105" y="13"/>
                </a:cxn>
                <a:cxn ang="0">
                  <a:pos x="109" y="5"/>
                </a:cxn>
                <a:cxn ang="0">
                  <a:pos x="126" y="5"/>
                </a:cxn>
                <a:cxn ang="0">
                  <a:pos x="109" y="79"/>
                </a:cxn>
                <a:cxn ang="0">
                  <a:pos x="98" y="125"/>
                </a:cxn>
                <a:cxn ang="0">
                  <a:pos x="82" y="153"/>
                </a:cxn>
                <a:cxn ang="0">
                  <a:pos x="72" y="160"/>
                </a:cxn>
                <a:cxn ang="0">
                  <a:pos x="44" y="165"/>
                </a:cxn>
                <a:cxn ang="0">
                  <a:pos x="23" y="164"/>
                </a:cxn>
                <a:cxn ang="0">
                  <a:pos x="9" y="155"/>
                </a:cxn>
                <a:cxn ang="0">
                  <a:pos x="0" y="134"/>
                </a:cxn>
                <a:cxn ang="0">
                  <a:pos x="0" y="130"/>
                </a:cxn>
              </a:cxnLst>
              <a:rect l="0" t="0" r="r" b="b"/>
              <a:pathLst>
                <a:path w="126" h="165">
                  <a:moveTo>
                    <a:pt x="68" y="18"/>
                  </a:moveTo>
                  <a:lnTo>
                    <a:pt x="60" y="20"/>
                  </a:lnTo>
                  <a:lnTo>
                    <a:pt x="54" y="21"/>
                  </a:lnTo>
                  <a:lnTo>
                    <a:pt x="49" y="25"/>
                  </a:lnTo>
                  <a:lnTo>
                    <a:pt x="40" y="32"/>
                  </a:lnTo>
                  <a:lnTo>
                    <a:pt x="39" y="34"/>
                  </a:lnTo>
                  <a:lnTo>
                    <a:pt x="37" y="37"/>
                  </a:lnTo>
                  <a:lnTo>
                    <a:pt x="33" y="42"/>
                  </a:lnTo>
                  <a:lnTo>
                    <a:pt x="30" y="55"/>
                  </a:lnTo>
                  <a:lnTo>
                    <a:pt x="28" y="71"/>
                  </a:lnTo>
                  <a:lnTo>
                    <a:pt x="28" y="74"/>
                  </a:lnTo>
                  <a:lnTo>
                    <a:pt x="28" y="78"/>
                  </a:lnTo>
                  <a:lnTo>
                    <a:pt x="28" y="81"/>
                  </a:lnTo>
                  <a:lnTo>
                    <a:pt x="30" y="90"/>
                  </a:lnTo>
                  <a:lnTo>
                    <a:pt x="33" y="97"/>
                  </a:lnTo>
                  <a:lnTo>
                    <a:pt x="35" y="97"/>
                  </a:lnTo>
                  <a:lnTo>
                    <a:pt x="37" y="100"/>
                  </a:lnTo>
                  <a:lnTo>
                    <a:pt x="40" y="102"/>
                  </a:lnTo>
                  <a:lnTo>
                    <a:pt x="44" y="104"/>
                  </a:lnTo>
                  <a:lnTo>
                    <a:pt x="51" y="104"/>
                  </a:lnTo>
                  <a:lnTo>
                    <a:pt x="54" y="104"/>
                  </a:lnTo>
                  <a:lnTo>
                    <a:pt x="56" y="104"/>
                  </a:lnTo>
                  <a:lnTo>
                    <a:pt x="63" y="104"/>
                  </a:lnTo>
                  <a:lnTo>
                    <a:pt x="74" y="99"/>
                  </a:lnTo>
                  <a:lnTo>
                    <a:pt x="81" y="92"/>
                  </a:lnTo>
                  <a:lnTo>
                    <a:pt x="84" y="88"/>
                  </a:lnTo>
                  <a:lnTo>
                    <a:pt x="88" y="81"/>
                  </a:lnTo>
                  <a:lnTo>
                    <a:pt x="93" y="67"/>
                  </a:lnTo>
                  <a:lnTo>
                    <a:pt x="95" y="53"/>
                  </a:lnTo>
                  <a:lnTo>
                    <a:pt x="97" y="48"/>
                  </a:lnTo>
                  <a:lnTo>
                    <a:pt x="95" y="41"/>
                  </a:lnTo>
                  <a:lnTo>
                    <a:pt x="95" y="37"/>
                  </a:lnTo>
                  <a:lnTo>
                    <a:pt x="91" y="30"/>
                  </a:lnTo>
                  <a:lnTo>
                    <a:pt x="89" y="25"/>
                  </a:lnTo>
                  <a:lnTo>
                    <a:pt x="84" y="23"/>
                  </a:lnTo>
                  <a:lnTo>
                    <a:pt x="81" y="21"/>
                  </a:lnTo>
                  <a:lnTo>
                    <a:pt x="74" y="20"/>
                  </a:lnTo>
                  <a:lnTo>
                    <a:pt x="68" y="18"/>
                  </a:lnTo>
                  <a:lnTo>
                    <a:pt x="65" y="18"/>
                  </a:lnTo>
                  <a:lnTo>
                    <a:pt x="63" y="18"/>
                  </a:lnTo>
                  <a:lnTo>
                    <a:pt x="67" y="18"/>
                  </a:lnTo>
                  <a:lnTo>
                    <a:pt x="68" y="18"/>
                  </a:lnTo>
                  <a:lnTo>
                    <a:pt x="68" y="18"/>
                  </a:lnTo>
                  <a:close/>
                  <a:moveTo>
                    <a:pt x="0" y="130"/>
                  </a:moveTo>
                  <a:lnTo>
                    <a:pt x="2" y="130"/>
                  </a:lnTo>
                  <a:lnTo>
                    <a:pt x="10" y="130"/>
                  </a:lnTo>
                  <a:lnTo>
                    <a:pt x="17" y="130"/>
                  </a:lnTo>
                  <a:lnTo>
                    <a:pt x="19" y="130"/>
                  </a:lnTo>
                  <a:lnTo>
                    <a:pt x="19" y="132"/>
                  </a:lnTo>
                  <a:lnTo>
                    <a:pt x="19" y="132"/>
                  </a:lnTo>
                  <a:lnTo>
                    <a:pt x="19" y="134"/>
                  </a:lnTo>
                  <a:lnTo>
                    <a:pt x="19" y="137"/>
                  </a:lnTo>
                  <a:lnTo>
                    <a:pt x="21" y="141"/>
                  </a:lnTo>
                  <a:lnTo>
                    <a:pt x="24" y="144"/>
                  </a:lnTo>
                  <a:lnTo>
                    <a:pt x="26" y="144"/>
                  </a:lnTo>
                  <a:lnTo>
                    <a:pt x="31" y="148"/>
                  </a:lnTo>
                  <a:lnTo>
                    <a:pt x="35" y="150"/>
                  </a:lnTo>
                  <a:lnTo>
                    <a:pt x="42" y="150"/>
                  </a:lnTo>
                  <a:lnTo>
                    <a:pt x="44" y="150"/>
                  </a:lnTo>
                  <a:lnTo>
                    <a:pt x="46" y="150"/>
                  </a:lnTo>
                  <a:lnTo>
                    <a:pt x="51" y="150"/>
                  </a:lnTo>
                  <a:lnTo>
                    <a:pt x="61" y="148"/>
                  </a:lnTo>
                  <a:lnTo>
                    <a:pt x="68" y="143"/>
                  </a:lnTo>
                  <a:lnTo>
                    <a:pt x="70" y="141"/>
                  </a:lnTo>
                  <a:lnTo>
                    <a:pt x="74" y="136"/>
                  </a:lnTo>
                  <a:lnTo>
                    <a:pt x="77" y="130"/>
                  </a:lnTo>
                  <a:lnTo>
                    <a:pt x="81" y="118"/>
                  </a:lnTo>
                  <a:lnTo>
                    <a:pt x="84" y="106"/>
                  </a:lnTo>
                  <a:lnTo>
                    <a:pt x="82" y="107"/>
                  </a:lnTo>
                  <a:lnTo>
                    <a:pt x="81" y="111"/>
                  </a:lnTo>
                  <a:lnTo>
                    <a:pt x="75" y="115"/>
                  </a:lnTo>
                  <a:lnTo>
                    <a:pt x="70" y="116"/>
                  </a:lnTo>
                  <a:lnTo>
                    <a:pt x="70" y="116"/>
                  </a:lnTo>
                  <a:lnTo>
                    <a:pt x="68" y="118"/>
                  </a:lnTo>
                  <a:lnTo>
                    <a:pt x="65" y="120"/>
                  </a:lnTo>
                  <a:lnTo>
                    <a:pt x="58" y="120"/>
                  </a:lnTo>
                  <a:lnTo>
                    <a:pt x="51" y="120"/>
                  </a:lnTo>
                  <a:lnTo>
                    <a:pt x="51" y="120"/>
                  </a:lnTo>
                  <a:lnTo>
                    <a:pt x="47" y="120"/>
                  </a:lnTo>
                  <a:lnTo>
                    <a:pt x="40" y="120"/>
                  </a:lnTo>
                  <a:lnTo>
                    <a:pt x="30" y="116"/>
                  </a:lnTo>
                  <a:lnTo>
                    <a:pt x="21" y="111"/>
                  </a:lnTo>
                  <a:lnTo>
                    <a:pt x="19" y="107"/>
                  </a:lnTo>
                  <a:lnTo>
                    <a:pt x="16" y="106"/>
                  </a:lnTo>
                  <a:lnTo>
                    <a:pt x="12" y="102"/>
                  </a:lnTo>
                  <a:lnTo>
                    <a:pt x="9" y="90"/>
                  </a:lnTo>
                  <a:lnTo>
                    <a:pt x="7" y="78"/>
                  </a:lnTo>
                  <a:lnTo>
                    <a:pt x="7" y="72"/>
                  </a:lnTo>
                  <a:lnTo>
                    <a:pt x="7" y="69"/>
                  </a:lnTo>
                  <a:lnTo>
                    <a:pt x="9" y="58"/>
                  </a:lnTo>
                  <a:lnTo>
                    <a:pt x="14" y="41"/>
                  </a:lnTo>
                  <a:lnTo>
                    <a:pt x="23" y="27"/>
                  </a:lnTo>
                  <a:lnTo>
                    <a:pt x="26" y="21"/>
                  </a:lnTo>
                  <a:lnTo>
                    <a:pt x="28" y="20"/>
                  </a:lnTo>
                  <a:lnTo>
                    <a:pt x="33" y="13"/>
                  </a:lnTo>
                  <a:lnTo>
                    <a:pt x="47" y="5"/>
                  </a:lnTo>
                  <a:lnTo>
                    <a:pt x="63" y="2"/>
                  </a:lnTo>
                  <a:lnTo>
                    <a:pt x="68" y="0"/>
                  </a:lnTo>
                  <a:lnTo>
                    <a:pt x="74" y="2"/>
                  </a:lnTo>
                  <a:lnTo>
                    <a:pt x="77" y="2"/>
                  </a:lnTo>
                  <a:lnTo>
                    <a:pt x="84" y="5"/>
                  </a:lnTo>
                  <a:lnTo>
                    <a:pt x="89" y="7"/>
                  </a:lnTo>
                  <a:lnTo>
                    <a:pt x="93" y="11"/>
                  </a:lnTo>
                  <a:lnTo>
                    <a:pt x="97" y="14"/>
                  </a:lnTo>
                  <a:lnTo>
                    <a:pt x="100" y="20"/>
                  </a:lnTo>
                  <a:lnTo>
                    <a:pt x="104" y="23"/>
                  </a:lnTo>
                  <a:lnTo>
                    <a:pt x="104" y="21"/>
                  </a:lnTo>
                  <a:lnTo>
                    <a:pt x="105" y="13"/>
                  </a:lnTo>
                  <a:lnTo>
                    <a:pt x="105" y="7"/>
                  </a:lnTo>
                  <a:lnTo>
                    <a:pt x="107" y="5"/>
                  </a:lnTo>
                  <a:lnTo>
                    <a:pt x="109" y="5"/>
                  </a:lnTo>
                  <a:lnTo>
                    <a:pt x="118" y="5"/>
                  </a:lnTo>
                  <a:lnTo>
                    <a:pt x="125" y="5"/>
                  </a:lnTo>
                  <a:lnTo>
                    <a:pt x="126" y="5"/>
                  </a:lnTo>
                  <a:lnTo>
                    <a:pt x="125" y="9"/>
                  </a:lnTo>
                  <a:lnTo>
                    <a:pt x="121" y="25"/>
                  </a:lnTo>
                  <a:lnTo>
                    <a:pt x="109" y="79"/>
                  </a:lnTo>
                  <a:lnTo>
                    <a:pt x="100" y="120"/>
                  </a:lnTo>
                  <a:lnTo>
                    <a:pt x="100" y="122"/>
                  </a:lnTo>
                  <a:lnTo>
                    <a:pt x="98" y="125"/>
                  </a:lnTo>
                  <a:lnTo>
                    <a:pt x="97" y="132"/>
                  </a:lnTo>
                  <a:lnTo>
                    <a:pt x="89" y="144"/>
                  </a:lnTo>
                  <a:lnTo>
                    <a:pt x="82" y="153"/>
                  </a:lnTo>
                  <a:lnTo>
                    <a:pt x="81" y="155"/>
                  </a:lnTo>
                  <a:lnTo>
                    <a:pt x="77" y="157"/>
                  </a:lnTo>
                  <a:lnTo>
                    <a:pt x="72" y="160"/>
                  </a:lnTo>
                  <a:lnTo>
                    <a:pt x="61" y="164"/>
                  </a:lnTo>
                  <a:lnTo>
                    <a:pt x="47" y="165"/>
                  </a:lnTo>
                  <a:lnTo>
                    <a:pt x="44" y="165"/>
                  </a:lnTo>
                  <a:lnTo>
                    <a:pt x="40" y="165"/>
                  </a:lnTo>
                  <a:lnTo>
                    <a:pt x="33" y="165"/>
                  </a:lnTo>
                  <a:lnTo>
                    <a:pt x="23" y="164"/>
                  </a:lnTo>
                  <a:lnTo>
                    <a:pt x="14" y="158"/>
                  </a:lnTo>
                  <a:lnTo>
                    <a:pt x="12" y="157"/>
                  </a:lnTo>
                  <a:lnTo>
                    <a:pt x="9" y="155"/>
                  </a:lnTo>
                  <a:lnTo>
                    <a:pt x="5" y="151"/>
                  </a:lnTo>
                  <a:lnTo>
                    <a:pt x="2" y="144"/>
                  </a:lnTo>
                  <a:lnTo>
                    <a:pt x="0" y="134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7" name="Freeform 27"/>
            <p:cNvSpPr>
              <a:spLocks noEditPoints="1"/>
            </p:cNvSpPr>
            <p:nvPr/>
          </p:nvSpPr>
          <p:spPr bwMode="auto">
            <a:xfrm>
              <a:off x="3757" y="2982"/>
              <a:ext cx="54" cy="156"/>
            </a:xfrm>
            <a:custGeom>
              <a:avLst/>
              <a:gdLst/>
              <a:ahLst/>
              <a:cxnLst>
                <a:cxn ang="0">
                  <a:pos x="32" y="22"/>
                </a:cxn>
                <a:cxn ang="0">
                  <a:pos x="32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9" y="0"/>
                </a:cxn>
                <a:cxn ang="0">
                  <a:pos x="47" y="0"/>
                </a:cxn>
                <a:cxn ang="0">
                  <a:pos x="53" y="0"/>
                </a:cxn>
                <a:cxn ang="0">
                  <a:pos x="54" y="0"/>
                </a:cxn>
                <a:cxn ang="0">
                  <a:pos x="53" y="5"/>
                </a:cxn>
                <a:cxn ang="0">
                  <a:pos x="51" y="15"/>
                </a:cxn>
                <a:cxn ang="0">
                  <a:pos x="49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46" y="22"/>
                </a:cxn>
                <a:cxn ang="0">
                  <a:pos x="37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6" y="87"/>
                </a:cxn>
                <a:cxn ang="0">
                  <a:pos x="25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6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8" y="156"/>
                </a:cxn>
                <a:cxn ang="0">
                  <a:pos x="16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4" h="156">
                  <a:moveTo>
                    <a:pt x="32" y="22"/>
                  </a:moveTo>
                  <a:lnTo>
                    <a:pt x="32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9" y="0"/>
                  </a:lnTo>
                  <a:lnTo>
                    <a:pt x="47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53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6" y="22"/>
                  </a:lnTo>
                  <a:lnTo>
                    <a:pt x="37" y="22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2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5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6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8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8" name="Freeform 28"/>
            <p:cNvSpPr>
              <a:spLocks/>
            </p:cNvSpPr>
            <p:nvPr/>
          </p:nvSpPr>
          <p:spPr bwMode="auto">
            <a:xfrm>
              <a:off x="3806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7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5" y="70"/>
                </a:cxn>
                <a:cxn ang="0">
                  <a:pos x="92" y="42"/>
                </a:cxn>
                <a:cxn ang="0">
                  <a:pos x="92" y="37"/>
                </a:cxn>
                <a:cxn ang="0">
                  <a:pos x="92" y="33"/>
                </a:cxn>
                <a:cxn ang="0">
                  <a:pos x="93" y="30"/>
                </a:cxn>
                <a:cxn ang="0">
                  <a:pos x="90" y="25"/>
                </a:cxn>
                <a:cxn ang="0">
                  <a:pos x="88" y="21"/>
                </a:cxn>
                <a:cxn ang="0">
                  <a:pos x="81" y="19"/>
                </a:cxn>
                <a:cxn ang="0">
                  <a:pos x="76" y="19"/>
                </a:cxn>
                <a:cxn ang="0">
                  <a:pos x="67" y="19"/>
                </a:cxn>
                <a:cxn ang="0">
                  <a:pos x="53" y="25"/>
                </a:cxn>
                <a:cxn ang="0">
                  <a:pos x="46" y="32"/>
                </a:cxn>
                <a:cxn ang="0">
                  <a:pos x="37" y="46"/>
                </a:cxn>
                <a:cxn ang="0">
                  <a:pos x="34" y="60"/>
                </a:cxn>
                <a:cxn ang="0">
                  <a:pos x="25" y="95"/>
                </a:cxn>
                <a:cxn ang="0">
                  <a:pos x="19" y="116"/>
                </a:cxn>
                <a:cxn ang="0">
                  <a:pos x="16" y="116"/>
                </a:cxn>
                <a:cxn ang="0">
                  <a:pos x="0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9" name="Freeform 29"/>
            <p:cNvSpPr>
              <a:spLocks noEditPoints="1"/>
            </p:cNvSpPr>
            <p:nvPr/>
          </p:nvSpPr>
          <p:spPr bwMode="auto">
            <a:xfrm>
              <a:off x="3933" y="3020"/>
              <a:ext cx="105" cy="123"/>
            </a:xfrm>
            <a:custGeom>
              <a:avLst/>
              <a:gdLst/>
              <a:ahLst/>
              <a:cxnLst>
                <a:cxn ang="0">
                  <a:pos x="31" y="51"/>
                </a:cxn>
                <a:cxn ang="0">
                  <a:pos x="84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2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1" y="20"/>
                </a:cxn>
                <a:cxn ang="0">
                  <a:pos x="54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6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6" y="85"/>
                </a:cxn>
                <a:cxn ang="0">
                  <a:pos x="89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7" y="123"/>
                </a:cxn>
                <a:cxn ang="0">
                  <a:pos x="42" y="123"/>
                </a:cxn>
                <a:cxn ang="0">
                  <a:pos x="23" y="120"/>
                </a:cxn>
                <a:cxn ang="0">
                  <a:pos x="12" y="109"/>
                </a:cxn>
                <a:cxn ang="0">
                  <a:pos x="5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5" y="41"/>
                </a:cxn>
                <a:cxn ang="0">
                  <a:pos x="17" y="21"/>
                </a:cxn>
                <a:cxn ang="0">
                  <a:pos x="26" y="13"/>
                </a:cxn>
                <a:cxn ang="0">
                  <a:pos x="56" y="2"/>
                </a:cxn>
                <a:cxn ang="0">
                  <a:pos x="70" y="2"/>
                </a:cxn>
                <a:cxn ang="0">
                  <a:pos x="86" y="9"/>
                </a:cxn>
                <a:cxn ang="0">
                  <a:pos x="95" y="18"/>
                </a:cxn>
                <a:cxn ang="0">
                  <a:pos x="100" y="27"/>
                </a:cxn>
                <a:cxn ang="0">
                  <a:pos x="103" y="46"/>
                </a:cxn>
                <a:cxn ang="0">
                  <a:pos x="103" y="53"/>
                </a:cxn>
                <a:cxn ang="0">
                  <a:pos x="103" y="56"/>
                </a:cxn>
                <a:cxn ang="0">
                  <a:pos x="103" y="60"/>
                </a:cxn>
                <a:cxn ang="0">
                  <a:pos x="103" y="67"/>
                </a:cxn>
                <a:cxn ang="0">
                  <a:pos x="102" y="67"/>
                </a:cxn>
                <a:cxn ang="0">
                  <a:pos x="51" y="67"/>
                </a:cxn>
                <a:cxn ang="0">
                  <a:pos x="21" y="67"/>
                </a:cxn>
                <a:cxn ang="0">
                  <a:pos x="19" y="69"/>
                </a:cxn>
                <a:cxn ang="0">
                  <a:pos x="19" y="72"/>
                </a:cxn>
                <a:cxn ang="0">
                  <a:pos x="19" y="74"/>
                </a:cxn>
                <a:cxn ang="0">
                  <a:pos x="19" y="83"/>
                </a:cxn>
                <a:cxn ang="0">
                  <a:pos x="24" y="97"/>
                </a:cxn>
                <a:cxn ang="0">
                  <a:pos x="30" y="102"/>
                </a:cxn>
                <a:cxn ang="0">
                  <a:pos x="40" y="106"/>
                </a:cxn>
                <a:cxn ang="0">
                  <a:pos x="52" y="106"/>
                </a:cxn>
                <a:cxn ang="0">
                  <a:pos x="67" y="100"/>
                </a:cxn>
                <a:cxn ang="0">
                  <a:pos x="72" y="97"/>
                </a:cxn>
                <a:cxn ang="0">
                  <a:pos x="79" y="85"/>
                </a:cxn>
                <a:cxn ang="0">
                  <a:pos x="82" y="81"/>
                </a:cxn>
                <a:cxn ang="0">
                  <a:pos x="96" y="81"/>
                </a:cxn>
                <a:cxn ang="0">
                  <a:pos x="96" y="85"/>
                </a:cxn>
                <a:cxn ang="0">
                  <a:pos x="96" y="86"/>
                </a:cxn>
                <a:cxn ang="0">
                  <a:pos x="98" y="81"/>
                </a:cxn>
              </a:cxnLst>
              <a:rect l="0" t="0" r="r" b="b"/>
              <a:pathLst>
                <a:path w="105" h="123">
                  <a:moveTo>
                    <a:pt x="23" y="51"/>
                  </a:moveTo>
                  <a:lnTo>
                    <a:pt x="31" y="51"/>
                  </a:lnTo>
                  <a:lnTo>
                    <a:pt x="61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2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5" y="23"/>
                  </a:lnTo>
                  <a:lnTo>
                    <a:pt x="72" y="21"/>
                  </a:lnTo>
                  <a:lnTo>
                    <a:pt x="68" y="20"/>
                  </a:lnTo>
                  <a:lnTo>
                    <a:pt x="61" y="20"/>
                  </a:lnTo>
                  <a:lnTo>
                    <a:pt x="61" y="18"/>
                  </a:lnTo>
                  <a:lnTo>
                    <a:pt x="54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1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98" y="81"/>
                  </a:moveTo>
                  <a:lnTo>
                    <a:pt x="96" y="85"/>
                  </a:lnTo>
                  <a:lnTo>
                    <a:pt x="95" y="92"/>
                  </a:lnTo>
                  <a:lnTo>
                    <a:pt x="89" y="102"/>
                  </a:lnTo>
                  <a:lnTo>
                    <a:pt x="82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1" y="122"/>
                  </a:lnTo>
                  <a:lnTo>
                    <a:pt x="47" y="123"/>
                  </a:lnTo>
                  <a:lnTo>
                    <a:pt x="45" y="123"/>
                  </a:lnTo>
                  <a:lnTo>
                    <a:pt x="42" y="123"/>
                  </a:lnTo>
                  <a:lnTo>
                    <a:pt x="35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1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7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1" y="0"/>
                  </a:lnTo>
                  <a:lnTo>
                    <a:pt x="70" y="2"/>
                  </a:lnTo>
                  <a:lnTo>
                    <a:pt x="75" y="4"/>
                  </a:lnTo>
                  <a:lnTo>
                    <a:pt x="86" y="9"/>
                  </a:lnTo>
                  <a:lnTo>
                    <a:pt x="93" y="14"/>
                  </a:lnTo>
                  <a:lnTo>
                    <a:pt x="95" y="18"/>
                  </a:lnTo>
                  <a:lnTo>
                    <a:pt x="98" y="21"/>
                  </a:lnTo>
                  <a:lnTo>
                    <a:pt x="100" y="27"/>
                  </a:lnTo>
                  <a:lnTo>
                    <a:pt x="102" y="32"/>
                  </a:lnTo>
                  <a:lnTo>
                    <a:pt x="103" y="46"/>
                  </a:lnTo>
                  <a:lnTo>
                    <a:pt x="105" y="48"/>
                  </a:lnTo>
                  <a:lnTo>
                    <a:pt x="103" y="53"/>
                  </a:lnTo>
                  <a:lnTo>
                    <a:pt x="103" y="56"/>
                  </a:lnTo>
                  <a:lnTo>
                    <a:pt x="103" y="56"/>
                  </a:lnTo>
                  <a:lnTo>
                    <a:pt x="103" y="58"/>
                  </a:lnTo>
                  <a:lnTo>
                    <a:pt x="103" y="60"/>
                  </a:lnTo>
                  <a:lnTo>
                    <a:pt x="103" y="64"/>
                  </a:lnTo>
                  <a:lnTo>
                    <a:pt x="103" y="67"/>
                  </a:lnTo>
                  <a:lnTo>
                    <a:pt x="103" y="67"/>
                  </a:lnTo>
                  <a:lnTo>
                    <a:pt x="102" y="67"/>
                  </a:lnTo>
                  <a:lnTo>
                    <a:pt x="89" y="67"/>
                  </a:lnTo>
                  <a:lnTo>
                    <a:pt x="51" y="67"/>
                  </a:lnTo>
                  <a:lnTo>
                    <a:pt x="21" y="67"/>
                  </a:lnTo>
                  <a:lnTo>
                    <a:pt x="21" y="67"/>
                  </a:lnTo>
                  <a:lnTo>
                    <a:pt x="21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4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2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8" y="99"/>
                  </a:lnTo>
                  <a:lnTo>
                    <a:pt x="72" y="97"/>
                  </a:lnTo>
                  <a:lnTo>
                    <a:pt x="75" y="92"/>
                  </a:lnTo>
                  <a:lnTo>
                    <a:pt x="79" y="85"/>
                  </a:lnTo>
                  <a:lnTo>
                    <a:pt x="81" y="81"/>
                  </a:lnTo>
                  <a:lnTo>
                    <a:pt x="82" y="81"/>
                  </a:lnTo>
                  <a:lnTo>
                    <a:pt x="91" y="81"/>
                  </a:lnTo>
                  <a:lnTo>
                    <a:pt x="96" y="81"/>
                  </a:lnTo>
                  <a:lnTo>
                    <a:pt x="98" y="81"/>
                  </a:lnTo>
                  <a:lnTo>
                    <a:pt x="96" y="85"/>
                  </a:lnTo>
                  <a:lnTo>
                    <a:pt x="96" y="88"/>
                  </a:lnTo>
                  <a:lnTo>
                    <a:pt x="96" y="86"/>
                  </a:lnTo>
                  <a:lnTo>
                    <a:pt x="96" y="83"/>
                  </a:lnTo>
                  <a:lnTo>
                    <a:pt x="98" y="81"/>
                  </a:lnTo>
                  <a:lnTo>
                    <a:pt x="98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0" name="Freeform 30"/>
            <p:cNvSpPr>
              <a:spLocks noEditPoints="1"/>
            </p:cNvSpPr>
            <p:nvPr/>
          </p:nvSpPr>
          <p:spPr bwMode="auto">
            <a:xfrm>
              <a:off x="4052" y="3020"/>
              <a:ext cx="108" cy="123"/>
            </a:xfrm>
            <a:custGeom>
              <a:avLst/>
              <a:gdLst/>
              <a:ahLst/>
              <a:cxnLst>
                <a:cxn ang="0">
                  <a:pos x="32" y="51"/>
                </a:cxn>
                <a:cxn ang="0">
                  <a:pos x="85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3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2" y="20"/>
                </a:cxn>
                <a:cxn ang="0">
                  <a:pos x="53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7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9" y="85"/>
                </a:cxn>
                <a:cxn ang="0">
                  <a:pos x="90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8" y="123"/>
                </a:cxn>
                <a:cxn ang="0">
                  <a:pos x="41" y="123"/>
                </a:cxn>
                <a:cxn ang="0">
                  <a:pos x="21" y="120"/>
                </a:cxn>
                <a:cxn ang="0">
                  <a:pos x="11" y="109"/>
                </a:cxn>
                <a:cxn ang="0">
                  <a:pos x="6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6" y="41"/>
                </a:cxn>
                <a:cxn ang="0">
                  <a:pos x="18" y="21"/>
                </a:cxn>
                <a:cxn ang="0">
                  <a:pos x="27" y="13"/>
                </a:cxn>
                <a:cxn ang="0">
                  <a:pos x="57" y="2"/>
                </a:cxn>
                <a:cxn ang="0">
                  <a:pos x="71" y="2"/>
                </a:cxn>
                <a:cxn ang="0">
                  <a:pos x="88" y="9"/>
                </a:cxn>
                <a:cxn ang="0">
                  <a:pos x="99" y="21"/>
                </a:cxn>
                <a:cxn ang="0">
                  <a:pos x="106" y="39"/>
                </a:cxn>
                <a:cxn ang="0">
                  <a:pos x="106" y="49"/>
                </a:cxn>
                <a:cxn ang="0">
                  <a:pos x="106" y="53"/>
                </a:cxn>
                <a:cxn ang="0">
                  <a:pos x="106" y="56"/>
                </a:cxn>
                <a:cxn ang="0">
                  <a:pos x="104" y="67"/>
                </a:cxn>
                <a:cxn ang="0">
                  <a:pos x="102" y="67"/>
                </a:cxn>
                <a:cxn ang="0">
                  <a:pos x="51" y="67"/>
                </a:cxn>
                <a:cxn ang="0">
                  <a:pos x="20" y="67"/>
                </a:cxn>
                <a:cxn ang="0">
                  <a:pos x="20" y="69"/>
                </a:cxn>
                <a:cxn ang="0">
                  <a:pos x="20" y="72"/>
                </a:cxn>
                <a:cxn ang="0">
                  <a:pos x="20" y="74"/>
                </a:cxn>
                <a:cxn ang="0">
                  <a:pos x="20" y="83"/>
                </a:cxn>
                <a:cxn ang="0">
                  <a:pos x="25" y="97"/>
                </a:cxn>
                <a:cxn ang="0">
                  <a:pos x="30" y="102"/>
                </a:cxn>
                <a:cxn ang="0">
                  <a:pos x="41" y="106"/>
                </a:cxn>
                <a:cxn ang="0">
                  <a:pos x="53" y="106"/>
                </a:cxn>
                <a:cxn ang="0">
                  <a:pos x="67" y="100"/>
                </a:cxn>
                <a:cxn ang="0">
                  <a:pos x="72" y="97"/>
                </a:cxn>
                <a:cxn ang="0">
                  <a:pos x="78" y="88"/>
                </a:cxn>
                <a:cxn ang="0">
                  <a:pos x="83" y="81"/>
                </a:cxn>
                <a:cxn ang="0">
                  <a:pos x="99" y="81"/>
                </a:cxn>
                <a:cxn ang="0">
                  <a:pos x="99" y="85"/>
                </a:cxn>
                <a:cxn ang="0">
                  <a:pos x="99" y="86"/>
                </a:cxn>
                <a:cxn ang="0">
                  <a:pos x="101" y="81"/>
                </a:cxn>
              </a:cxnLst>
              <a:rect l="0" t="0" r="r" b="b"/>
              <a:pathLst>
                <a:path w="108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5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5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0" y="18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7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101" y="81"/>
                  </a:moveTo>
                  <a:lnTo>
                    <a:pt x="99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8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1" y="123"/>
                  </a:lnTo>
                  <a:lnTo>
                    <a:pt x="34" y="123"/>
                  </a:lnTo>
                  <a:lnTo>
                    <a:pt x="21" y="120"/>
                  </a:lnTo>
                  <a:lnTo>
                    <a:pt x="13" y="113"/>
                  </a:lnTo>
                  <a:lnTo>
                    <a:pt x="11" y="109"/>
                  </a:lnTo>
                  <a:lnTo>
                    <a:pt x="9" y="107"/>
                  </a:lnTo>
                  <a:lnTo>
                    <a:pt x="6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6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20" y="20"/>
                  </a:lnTo>
                  <a:lnTo>
                    <a:pt x="27" y="13"/>
                  </a:lnTo>
                  <a:lnTo>
                    <a:pt x="41" y="5"/>
                  </a:lnTo>
                  <a:lnTo>
                    <a:pt x="57" y="2"/>
                  </a:lnTo>
                  <a:lnTo>
                    <a:pt x="62" y="0"/>
                  </a:lnTo>
                  <a:lnTo>
                    <a:pt x="71" y="2"/>
                  </a:lnTo>
                  <a:lnTo>
                    <a:pt x="78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9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8" y="48"/>
                  </a:lnTo>
                  <a:lnTo>
                    <a:pt x="106" y="49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20" y="67"/>
                  </a:lnTo>
                  <a:lnTo>
                    <a:pt x="20" y="67"/>
                  </a:lnTo>
                  <a:lnTo>
                    <a:pt x="20" y="67"/>
                  </a:lnTo>
                  <a:lnTo>
                    <a:pt x="20" y="69"/>
                  </a:lnTo>
                  <a:lnTo>
                    <a:pt x="20" y="71"/>
                  </a:lnTo>
                  <a:lnTo>
                    <a:pt x="20" y="72"/>
                  </a:lnTo>
                  <a:lnTo>
                    <a:pt x="20" y="74"/>
                  </a:lnTo>
                  <a:lnTo>
                    <a:pt x="20" y="74"/>
                  </a:lnTo>
                  <a:lnTo>
                    <a:pt x="20" y="78"/>
                  </a:lnTo>
                  <a:lnTo>
                    <a:pt x="20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7" y="99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6"/>
                  </a:lnTo>
                  <a:lnTo>
                    <a:pt x="50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8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2" y="81"/>
                  </a:lnTo>
                  <a:lnTo>
                    <a:pt x="99" y="81"/>
                  </a:lnTo>
                  <a:lnTo>
                    <a:pt x="101" y="81"/>
                  </a:lnTo>
                  <a:lnTo>
                    <a:pt x="99" y="85"/>
                  </a:lnTo>
                  <a:lnTo>
                    <a:pt x="99" y="88"/>
                  </a:lnTo>
                  <a:lnTo>
                    <a:pt x="99" y="86"/>
                  </a:lnTo>
                  <a:lnTo>
                    <a:pt x="99" y="83"/>
                  </a:lnTo>
                  <a:lnTo>
                    <a:pt x="101" y="81"/>
                  </a:lnTo>
                  <a:lnTo>
                    <a:pt x="101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1" name="Freeform 31"/>
            <p:cNvSpPr>
              <a:spLocks/>
            </p:cNvSpPr>
            <p:nvPr/>
          </p:nvSpPr>
          <p:spPr bwMode="auto">
            <a:xfrm>
              <a:off x="4168" y="3022"/>
              <a:ext cx="79" cy="116"/>
            </a:xfrm>
            <a:custGeom>
              <a:avLst/>
              <a:gdLst/>
              <a:ahLst/>
              <a:cxnLst>
                <a:cxn ang="0">
                  <a:pos x="0" y="116"/>
                </a:cxn>
                <a:cxn ang="0">
                  <a:pos x="0" y="114"/>
                </a:cxn>
                <a:cxn ang="0">
                  <a:pos x="4" y="98"/>
                </a:cxn>
                <a:cxn ang="0">
                  <a:pos x="14" y="47"/>
                </a:cxn>
                <a:cxn ang="0">
                  <a:pos x="23" y="7"/>
                </a:cxn>
                <a:cxn ang="0">
                  <a:pos x="25" y="3"/>
                </a:cxn>
                <a:cxn ang="0">
                  <a:pos x="27" y="3"/>
                </a:cxn>
                <a:cxn ang="0">
                  <a:pos x="35" y="3"/>
                </a:cxn>
                <a:cxn ang="0">
                  <a:pos x="43" y="3"/>
                </a:cxn>
                <a:cxn ang="0">
                  <a:pos x="44" y="3"/>
                </a:cxn>
                <a:cxn ang="0">
                  <a:pos x="43" y="7"/>
                </a:cxn>
                <a:cxn ang="0">
                  <a:pos x="41" y="18"/>
                </a:cxn>
                <a:cxn ang="0">
                  <a:pos x="39" y="25"/>
                </a:cxn>
                <a:cxn ang="0">
                  <a:pos x="39" y="25"/>
                </a:cxn>
                <a:cxn ang="0">
                  <a:pos x="43" y="19"/>
                </a:cxn>
                <a:cxn ang="0">
                  <a:pos x="50" y="12"/>
                </a:cxn>
                <a:cxn ang="0">
                  <a:pos x="55" y="7"/>
                </a:cxn>
                <a:cxn ang="0">
                  <a:pos x="57" y="5"/>
                </a:cxn>
                <a:cxn ang="0">
                  <a:pos x="58" y="3"/>
                </a:cxn>
                <a:cxn ang="0">
                  <a:pos x="65" y="2"/>
                </a:cxn>
                <a:cxn ang="0">
                  <a:pos x="71" y="0"/>
                </a:cxn>
                <a:cxn ang="0">
                  <a:pos x="72" y="0"/>
                </a:cxn>
                <a:cxn ang="0">
                  <a:pos x="74" y="0"/>
                </a:cxn>
                <a:cxn ang="0">
                  <a:pos x="76" y="0"/>
                </a:cxn>
                <a:cxn ang="0">
                  <a:pos x="78" y="0"/>
                </a:cxn>
                <a:cxn ang="0">
                  <a:pos x="79" y="0"/>
                </a:cxn>
                <a:cxn ang="0">
                  <a:pos x="78" y="5"/>
                </a:cxn>
                <a:cxn ang="0">
                  <a:pos x="76" y="16"/>
                </a:cxn>
                <a:cxn ang="0">
                  <a:pos x="74" y="23"/>
                </a:cxn>
                <a:cxn ang="0">
                  <a:pos x="74" y="23"/>
                </a:cxn>
                <a:cxn ang="0">
                  <a:pos x="74" y="23"/>
                </a:cxn>
                <a:cxn ang="0">
                  <a:pos x="72" y="23"/>
                </a:cxn>
                <a:cxn ang="0">
                  <a:pos x="71" y="23"/>
                </a:cxn>
                <a:cxn ang="0">
                  <a:pos x="69" y="23"/>
                </a:cxn>
                <a:cxn ang="0">
                  <a:pos x="69" y="21"/>
                </a:cxn>
                <a:cxn ang="0">
                  <a:pos x="62" y="23"/>
                </a:cxn>
                <a:cxn ang="0">
                  <a:pos x="57" y="25"/>
                </a:cxn>
                <a:cxn ang="0">
                  <a:pos x="50" y="28"/>
                </a:cxn>
                <a:cxn ang="0">
                  <a:pos x="46" y="32"/>
                </a:cxn>
                <a:cxn ang="0">
                  <a:pos x="44" y="35"/>
                </a:cxn>
                <a:cxn ang="0">
                  <a:pos x="41" y="39"/>
                </a:cxn>
                <a:cxn ang="0">
                  <a:pos x="35" y="47"/>
                </a:cxn>
                <a:cxn ang="0">
                  <a:pos x="32" y="60"/>
                </a:cxn>
                <a:cxn ang="0">
                  <a:pos x="32" y="62"/>
                </a:cxn>
                <a:cxn ang="0">
                  <a:pos x="28" y="70"/>
                </a:cxn>
                <a:cxn ang="0">
                  <a:pos x="23" y="97"/>
                </a:cxn>
                <a:cxn ang="0">
                  <a:pos x="18" y="116"/>
                </a:cxn>
                <a:cxn ang="0">
                  <a:pos x="18" y="116"/>
                </a:cxn>
                <a:cxn ang="0">
                  <a:pos x="16" y="116"/>
                </a:cxn>
                <a:cxn ang="0">
                  <a:pos x="14" y="116"/>
                </a:cxn>
                <a:cxn ang="0">
                  <a:pos x="6" y="116"/>
                </a:cxn>
                <a:cxn ang="0">
                  <a:pos x="0" y="116"/>
                </a:cxn>
                <a:cxn ang="0">
                  <a:pos x="0" y="116"/>
                </a:cxn>
                <a:cxn ang="0">
                  <a:pos x="0" y="116"/>
                </a:cxn>
              </a:cxnLst>
              <a:rect l="0" t="0" r="r" b="b"/>
              <a:pathLst>
                <a:path w="79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4" y="47"/>
                  </a:lnTo>
                  <a:lnTo>
                    <a:pt x="23" y="7"/>
                  </a:lnTo>
                  <a:lnTo>
                    <a:pt x="25" y="3"/>
                  </a:lnTo>
                  <a:lnTo>
                    <a:pt x="27" y="3"/>
                  </a:lnTo>
                  <a:lnTo>
                    <a:pt x="35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8"/>
                  </a:lnTo>
                  <a:lnTo>
                    <a:pt x="39" y="25"/>
                  </a:lnTo>
                  <a:lnTo>
                    <a:pt x="39" y="25"/>
                  </a:lnTo>
                  <a:lnTo>
                    <a:pt x="43" y="19"/>
                  </a:lnTo>
                  <a:lnTo>
                    <a:pt x="50" y="12"/>
                  </a:lnTo>
                  <a:lnTo>
                    <a:pt x="55" y="7"/>
                  </a:lnTo>
                  <a:lnTo>
                    <a:pt x="57" y="5"/>
                  </a:lnTo>
                  <a:lnTo>
                    <a:pt x="58" y="3"/>
                  </a:lnTo>
                  <a:lnTo>
                    <a:pt x="65" y="2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4" y="0"/>
                  </a:lnTo>
                  <a:lnTo>
                    <a:pt x="76" y="0"/>
                  </a:lnTo>
                  <a:lnTo>
                    <a:pt x="78" y="0"/>
                  </a:lnTo>
                  <a:lnTo>
                    <a:pt x="79" y="0"/>
                  </a:lnTo>
                  <a:lnTo>
                    <a:pt x="78" y="5"/>
                  </a:lnTo>
                  <a:lnTo>
                    <a:pt x="76" y="16"/>
                  </a:lnTo>
                  <a:lnTo>
                    <a:pt x="74" y="23"/>
                  </a:lnTo>
                  <a:lnTo>
                    <a:pt x="74" y="23"/>
                  </a:lnTo>
                  <a:lnTo>
                    <a:pt x="74" y="23"/>
                  </a:lnTo>
                  <a:lnTo>
                    <a:pt x="72" y="23"/>
                  </a:lnTo>
                  <a:lnTo>
                    <a:pt x="71" y="23"/>
                  </a:lnTo>
                  <a:lnTo>
                    <a:pt x="69" y="23"/>
                  </a:lnTo>
                  <a:lnTo>
                    <a:pt x="69" y="21"/>
                  </a:lnTo>
                  <a:lnTo>
                    <a:pt x="62" y="23"/>
                  </a:lnTo>
                  <a:lnTo>
                    <a:pt x="57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4" y="35"/>
                  </a:lnTo>
                  <a:lnTo>
                    <a:pt x="41" y="39"/>
                  </a:lnTo>
                  <a:lnTo>
                    <a:pt x="35" y="47"/>
                  </a:lnTo>
                  <a:lnTo>
                    <a:pt x="32" y="60"/>
                  </a:lnTo>
                  <a:lnTo>
                    <a:pt x="32" y="62"/>
                  </a:lnTo>
                  <a:lnTo>
                    <a:pt x="28" y="70"/>
                  </a:lnTo>
                  <a:lnTo>
                    <a:pt x="23" y="97"/>
                  </a:lnTo>
                  <a:lnTo>
                    <a:pt x="18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14" y="116"/>
                  </a:lnTo>
                  <a:lnTo>
                    <a:pt x="6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2" name="Freeform 32"/>
            <p:cNvSpPr>
              <a:spLocks/>
            </p:cNvSpPr>
            <p:nvPr/>
          </p:nvSpPr>
          <p:spPr bwMode="auto">
            <a:xfrm>
              <a:off x="4239" y="3022"/>
              <a:ext cx="98" cy="121"/>
            </a:xfrm>
            <a:custGeom>
              <a:avLst/>
              <a:gdLst/>
              <a:ahLst/>
              <a:cxnLst>
                <a:cxn ang="0">
                  <a:pos x="1" y="77"/>
                </a:cxn>
                <a:cxn ang="0">
                  <a:pos x="15" y="77"/>
                </a:cxn>
                <a:cxn ang="0">
                  <a:pos x="17" y="79"/>
                </a:cxn>
                <a:cxn ang="0">
                  <a:pos x="17" y="81"/>
                </a:cxn>
                <a:cxn ang="0">
                  <a:pos x="17" y="84"/>
                </a:cxn>
                <a:cxn ang="0">
                  <a:pos x="19" y="93"/>
                </a:cxn>
                <a:cxn ang="0">
                  <a:pos x="24" y="98"/>
                </a:cxn>
                <a:cxn ang="0">
                  <a:pos x="31" y="104"/>
                </a:cxn>
                <a:cxn ang="0">
                  <a:pos x="47" y="105"/>
                </a:cxn>
                <a:cxn ang="0">
                  <a:pos x="58" y="104"/>
                </a:cxn>
                <a:cxn ang="0">
                  <a:pos x="65" y="100"/>
                </a:cxn>
                <a:cxn ang="0">
                  <a:pos x="68" y="95"/>
                </a:cxn>
                <a:cxn ang="0">
                  <a:pos x="70" y="88"/>
                </a:cxn>
                <a:cxn ang="0">
                  <a:pos x="68" y="81"/>
                </a:cxn>
                <a:cxn ang="0">
                  <a:pos x="66" y="77"/>
                </a:cxn>
                <a:cxn ang="0">
                  <a:pos x="59" y="74"/>
                </a:cxn>
                <a:cxn ang="0">
                  <a:pos x="51" y="69"/>
                </a:cxn>
                <a:cxn ang="0">
                  <a:pos x="45" y="65"/>
                </a:cxn>
                <a:cxn ang="0">
                  <a:pos x="31" y="60"/>
                </a:cxn>
                <a:cxn ang="0">
                  <a:pos x="15" y="44"/>
                </a:cxn>
                <a:cxn ang="0">
                  <a:pos x="14" y="33"/>
                </a:cxn>
                <a:cxn ang="0">
                  <a:pos x="14" y="26"/>
                </a:cxn>
                <a:cxn ang="0">
                  <a:pos x="24" y="11"/>
                </a:cxn>
                <a:cxn ang="0">
                  <a:pos x="31" y="5"/>
                </a:cxn>
                <a:cxn ang="0">
                  <a:pos x="47" y="2"/>
                </a:cxn>
                <a:cxn ang="0">
                  <a:pos x="66" y="2"/>
                </a:cxn>
                <a:cxn ang="0">
                  <a:pos x="84" y="9"/>
                </a:cxn>
                <a:cxn ang="0">
                  <a:pos x="91" y="16"/>
                </a:cxn>
                <a:cxn ang="0">
                  <a:pos x="96" y="30"/>
                </a:cxn>
                <a:cxn ang="0">
                  <a:pos x="98" y="39"/>
                </a:cxn>
                <a:cxn ang="0">
                  <a:pos x="96" y="39"/>
                </a:cxn>
                <a:cxn ang="0">
                  <a:pos x="86" y="39"/>
                </a:cxn>
                <a:cxn ang="0">
                  <a:pos x="81" y="39"/>
                </a:cxn>
                <a:cxn ang="0">
                  <a:pos x="77" y="28"/>
                </a:cxn>
                <a:cxn ang="0">
                  <a:pos x="75" y="21"/>
                </a:cxn>
                <a:cxn ang="0">
                  <a:pos x="65" y="18"/>
                </a:cxn>
                <a:cxn ang="0">
                  <a:pos x="56" y="16"/>
                </a:cxn>
                <a:cxn ang="0">
                  <a:pos x="45" y="18"/>
                </a:cxn>
                <a:cxn ang="0">
                  <a:pos x="40" y="19"/>
                </a:cxn>
                <a:cxn ang="0">
                  <a:pos x="37" y="23"/>
                </a:cxn>
                <a:cxn ang="0">
                  <a:pos x="33" y="30"/>
                </a:cxn>
                <a:cxn ang="0">
                  <a:pos x="33" y="32"/>
                </a:cxn>
                <a:cxn ang="0">
                  <a:pos x="37" y="39"/>
                </a:cxn>
                <a:cxn ang="0">
                  <a:pos x="44" y="44"/>
                </a:cxn>
                <a:cxn ang="0">
                  <a:pos x="52" y="47"/>
                </a:cxn>
                <a:cxn ang="0">
                  <a:pos x="52" y="49"/>
                </a:cxn>
                <a:cxn ang="0">
                  <a:pos x="63" y="54"/>
                </a:cxn>
                <a:cxn ang="0">
                  <a:pos x="82" y="67"/>
                </a:cxn>
                <a:cxn ang="0">
                  <a:pos x="86" y="72"/>
                </a:cxn>
                <a:cxn ang="0">
                  <a:pos x="88" y="84"/>
                </a:cxn>
                <a:cxn ang="0">
                  <a:pos x="88" y="93"/>
                </a:cxn>
                <a:cxn ang="0">
                  <a:pos x="82" y="105"/>
                </a:cxn>
                <a:cxn ang="0">
                  <a:pos x="73" y="113"/>
                </a:cxn>
                <a:cxn ang="0">
                  <a:pos x="59" y="120"/>
                </a:cxn>
                <a:cxn ang="0">
                  <a:pos x="44" y="121"/>
                </a:cxn>
                <a:cxn ang="0">
                  <a:pos x="33" y="121"/>
                </a:cxn>
                <a:cxn ang="0">
                  <a:pos x="12" y="113"/>
                </a:cxn>
                <a:cxn ang="0">
                  <a:pos x="8" y="109"/>
                </a:cxn>
                <a:cxn ang="0">
                  <a:pos x="1" y="97"/>
                </a:cxn>
                <a:cxn ang="0">
                  <a:pos x="0" y="81"/>
                </a:cxn>
                <a:cxn ang="0">
                  <a:pos x="0" y="77"/>
                </a:cxn>
              </a:cxnLst>
              <a:rect l="0" t="0" r="r" b="b"/>
              <a:pathLst>
                <a:path w="98" h="121">
                  <a:moveTo>
                    <a:pt x="0" y="77"/>
                  </a:moveTo>
                  <a:lnTo>
                    <a:pt x="1" y="77"/>
                  </a:lnTo>
                  <a:lnTo>
                    <a:pt x="10" y="77"/>
                  </a:lnTo>
                  <a:lnTo>
                    <a:pt x="15" y="77"/>
                  </a:lnTo>
                  <a:lnTo>
                    <a:pt x="17" y="77"/>
                  </a:lnTo>
                  <a:lnTo>
                    <a:pt x="17" y="79"/>
                  </a:lnTo>
                  <a:lnTo>
                    <a:pt x="17" y="79"/>
                  </a:lnTo>
                  <a:lnTo>
                    <a:pt x="17" y="81"/>
                  </a:lnTo>
                  <a:lnTo>
                    <a:pt x="17" y="81"/>
                  </a:lnTo>
                  <a:lnTo>
                    <a:pt x="17" y="84"/>
                  </a:lnTo>
                  <a:lnTo>
                    <a:pt x="17" y="88"/>
                  </a:lnTo>
                  <a:lnTo>
                    <a:pt x="19" y="93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1" y="104"/>
                  </a:lnTo>
                  <a:lnTo>
                    <a:pt x="38" y="105"/>
                  </a:lnTo>
                  <a:lnTo>
                    <a:pt x="47" y="105"/>
                  </a:lnTo>
                  <a:lnTo>
                    <a:pt x="51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6" y="98"/>
                  </a:lnTo>
                  <a:lnTo>
                    <a:pt x="68" y="95"/>
                  </a:lnTo>
                  <a:lnTo>
                    <a:pt x="68" y="90"/>
                  </a:lnTo>
                  <a:lnTo>
                    <a:pt x="70" y="88"/>
                  </a:lnTo>
                  <a:lnTo>
                    <a:pt x="68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6" y="77"/>
                  </a:lnTo>
                  <a:lnTo>
                    <a:pt x="63" y="76"/>
                  </a:lnTo>
                  <a:lnTo>
                    <a:pt x="59" y="74"/>
                  </a:lnTo>
                  <a:lnTo>
                    <a:pt x="52" y="70"/>
                  </a:lnTo>
                  <a:lnTo>
                    <a:pt x="51" y="69"/>
                  </a:lnTo>
                  <a:lnTo>
                    <a:pt x="45" y="67"/>
                  </a:lnTo>
                  <a:lnTo>
                    <a:pt x="45" y="65"/>
                  </a:lnTo>
                  <a:lnTo>
                    <a:pt x="40" y="63"/>
                  </a:lnTo>
                  <a:lnTo>
                    <a:pt x="31" y="60"/>
                  </a:lnTo>
                  <a:lnTo>
                    <a:pt x="19" y="49"/>
                  </a:lnTo>
                  <a:lnTo>
                    <a:pt x="15" y="44"/>
                  </a:lnTo>
                  <a:lnTo>
                    <a:pt x="14" y="37"/>
                  </a:lnTo>
                  <a:lnTo>
                    <a:pt x="14" y="33"/>
                  </a:lnTo>
                  <a:lnTo>
                    <a:pt x="14" y="32"/>
                  </a:lnTo>
                  <a:lnTo>
                    <a:pt x="14" y="26"/>
                  </a:lnTo>
                  <a:lnTo>
                    <a:pt x="17" y="18"/>
                  </a:lnTo>
                  <a:lnTo>
                    <a:pt x="24" y="11"/>
                  </a:lnTo>
                  <a:lnTo>
                    <a:pt x="26" y="9"/>
                  </a:lnTo>
                  <a:lnTo>
                    <a:pt x="31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6" y="2"/>
                  </a:lnTo>
                  <a:lnTo>
                    <a:pt x="77" y="3"/>
                  </a:lnTo>
                  <a:lnTo>
                    <a:pt x="84" y="9"/>
                  </a:lnTo>
                  <a:lnTo>
                    <a:pt x="88" y="9"/>
                  </a:lnTo>
                  <a:lnTo>
                    <a:pt x="91" y="16"/>
                  </a:lnTo>
                  <a:lnTo>
                    <a:pt x="93" y="19"/>
                  </a:lnTo>
                  <a:lnTo>
                    <a:pt x="96" y="30"/>
                  </a:lnTo>
                  <a:lnTo>
                    <a:pt x="98" y="37"/>
                  </a:lnTo>
                  <a:lnTo>
                    <a:pt x="98" y="39"/>
                  </a:lnTo>
                  <a:lnTo>
                    <a:pt x="98" y="39"/>
                  </a:lnTo>
                  <a:lnTo>
                    <a:pt x="96" y="39"/>
                  </a:lnTo>
                  <a:lnTo>
                    <a:pt x="95" y="39"/>
                  </a:lnTo>
                  <a:lnTo>
                    <a:pt x="86" y="39"/>
                  </a:lnTo>
                  <a:lnTo>
                    <a:pt x="81" y="39"/>
                  </a:lnTo>
                  <a:lnTo>
                    <a:pt x="81" y="39"/>
                  </a:lnTo>
                  <a:lnTo>
                    <a:pt x="81" y="39"/>
                  </a:lnTo>
                  <a:lnTo>
                    <a:pt x="77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0" y="19"/>
                  </a:lnTo>
                  <a:lnTo>
                    <a:pt x="65" y="18"/>
                  </a:lnTo>
                  <a:lnTo>
                    <a:pt x="58" y="18"/>
                  </a:lnTo>
                  <a:lnTo>
                    <a:pt x="56" y="16"/>
                  </a:lnTo>
                  <a:lnTo>
                    <a:pt x="51" y="18"/>
                  </a:lnTo>
                  <a:lnTo>
                    <a:pt x="45" y="18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38" y="21"/>
                  </a:lnTo>
                  <a:lnTo>
                    <a:pt x="37" y="23"/>
                  </a:lnTo>
                  <a:lnTo>
                    <a:pt x="33" y="26"/>
                  </a:lnTo>
                  <a:lnTo>
                    <a:pt x="33" y="30"/>
                  </a:lnTo>
                  <a:lnTo>
                    <a:pt x="33" y="30"/>
                  </a:lnTo>
                  <a:lnTo>
                    <a:pt x="33" y="32"/>
                  </a:lnTo>
                  <a:lnTo>
                    <a:pt x="33" y="35"/>
                  </a:lnTo>
                  <a:lnTo>
                    <a:pt x="37" y="39"/>
                  </a:lnTo>
                  <a:lnTo>
                    <a:pt x="38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2" y="47"/>
                  </a:lnTo>
                  <a:lnTo>
                    <a:pt x="52" y="49"/>
                  </a:lnTo>
                  <a:lnTo>
                    <a:pt x="52" y="49"/>
                  </a:lnTo>
                  <a:lnTo>
                    <a:pt x="56" y="51"/>
                  </a:lnTo>
                  <a:lnTo>
                    <a:pt x="63" y="54"/>
                  </a:lnTo>
                  <a:lnTo>
                    <a:pt x="75" y="62"/>
                  </a:lnTo>
                  <a:lnTo>
                    <a:pt x="82" y="67"/>
                  </a:lnTo>
                  <a:lnTo>
                    <a:pt x="84" y="67"/>
                  </a:lnTo>
                  <a:lnTo>
                    <a:pt x="86" y="72"/>
                  </a:lnTo>
                  <a:lnTo>
                    <a:pt x="88" y="77"/>
                  </a:lnTo>
                  <a:lnTo>
                    <a:pt x="88" y="84"/>
                  </a:lnTo>
                  <a:lnTo>
                    <a:pt x="89" y="84"/>
                  </a:lnTo>
                  <a:lnTo>
                    <a:pt x="88" y="93"/>
                  </a:lnTo>
                  <a:lnTo>
                    <a:pt x="86" y="97"/>
                  </a:lnTo>
                  <a:lnTo>
                    <a:pt x="82" y="105"/>
                  </a:lnTo>
                  <a:lnTo>
                    <a:pt x="77" y="111"/>
                  </a:lnTo>
                  <a:lnTo>
                    <a:pt x="73" y="113"/>
                  </a:lnTo>
                  <a:lnTo>
                    <a:pt x="70" y="116"/>
                  </a:lnTo>
                  <a:lnTo>
                    <a:pt x="59" y="120"/>
                  </a:lnTo>
                  <a:lnTo>
                    <a:pt x="45" y="121"/>
                  </a:lnTo>
                  <a:lnTo>
                    <a:pt x="44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1" y="118"/>
                  </a:lnTo>
                  <a:lnTo>
                    <a:pt x="12" y="113"/>
                  </a:lnTo>
                  <a:lnTo>
                    <a:pt x="10" y="111"/>
                  </a:lnTo>
                  <a:lnTo>
                    <a:pt x="8" y="109"/>
                  </a:lnTo>
                  <a:lnTo>
                    <a:pt x="5" y="105"/>
                  </a:lnTo>
                  <a:lnTo>
                    <a:pt x="1" y="97"/>
                  </a:lnTo>
                  <a:lnTo>
                    <a:pt x="0" y="84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3" name="Freeform 33"/>
            <p:cNvSpPr>
              <a:spLocks noEditPoints="1"/>
            </p:cNvSpPr>
            <p:nvPr/>
          </p:nvSpPr>
          <p:spPr bwMode="auto">
            <a:xfrm>
              <a:off x="4406" y="3022"/>
              <a:ext cx="103" cy="120"/>
            </a:xfrm>
            <a:custGeom>
              <a:avLst/>
              <a:gdLst/>
              <a:ahLst/>
              <a:cxnLst>
                <a:cxn ang="0">
                  <a:pos x="65" y="63"/>
                </a:cxn>
                <a:cxn ang="0">
                  <a:pos x="51" y="65"/>
                </a:cxn>
                <a:cxn ang="0">
                  <a:pos x="37" y="65"/>
                </a:cxn>
                <a:cxn ang="0">
                  <a:pos x="26" y="69"/>
                </a:cxn>
                <a:cxn ang="0">
                  <a:pos x="23" y="74"/>
                </a:cxn>
                <a:cxn ang="0">
                  <a:pos x="19" y="86"/>
                </a:cxn>
                <a:cxn ang="0">
                  <a:pos x="19" y="91"/>
                </a:cxn>
                <a:cxn ang="0">
                  <a:pos x="24" y="98"/>
                </a:cxn>
                <a:cxn ang="0">
                  <a:pos x="38" y="104"/>
                </a:cxn>
                <a:cxn ang="0">
                  <a:pos x="54" y="100"/>
                </a:cxn>
                <a:cxn ang="0">
                  <a:pos x="68" y="88"/>
                </a:cxn>
                <a:cxn ang="0">
                  <a:pos x="77" y="60"/>
                </a:cxn>
                <a:cxn ang="0">
                  <a:pos x="77" y="60"/>
                </a:cxn>
                <a:cxn ang="0">
                  <a:pos x="68" y="105"/>
                </a:cxn>
                <a:cxn ang="0">
                  <a:pos x="54" y="116"/>
                </a:cxn>
                <a:cxn ang="0">
                  <a:pos x="49" y="120"/>
                </a:cxn>
                <a:cxn ang="0">
                  <a:pos x="35" y="120"/>
                </a:cxn>
                <a:cxn ang="0">
                  <a:pos x="15" y="118"/>
                </a:cxn>
                <a:cxn ang="0">
                  <a:pos x="3" y="107"/>
                </a:cxn>
                <a:cxn ang="0">
                  <a:pos x="0" y="86"/>
                </a:cxn>
                <a:cxn ang="0">
                  <a:pos x="3" y="69"/>
                </a:cxn>
                <a:cxn ang="0">
                  <a:pos x="17" y="54"/>
                </a:cxn>
                <a:cxn ang="0">
                  <a:pos x="51" y="47"/>
                </a:cxn>
                <a:cxn ang="0">
                  <a:pos x="65" y="46"/>
                </a:cxn>
                <a:cxn ang="0">
                  <a:pos x="82" y="33"/>
                </a:cxn>
                <a:cxn ang="0">
                  <a:pos x="81" y="25"/>
                </a:cxn>
                <a:cxn ang="0">
                  <a:pos x="70" y="18"/>
                </a:cxn>
                <a:cxn ang="0">
                  <a:pos x="54" y="18"/>
                </a:cxn>
                <a:cxn ang="0">
                  <a:pos x="40" y="21"/>
                </a:cxn>
                <a:cxn ang="0">
                  <a:pos x="35" y="26"/>
                </a:cxn>
                <a:cxn ang="0">
                  <a:pos x="30" y="35"/>
                </a:cxn>
                <a:cxn ang="0">
                  <a:pos x="12" y="35"/>
                </a:cxn>
                <a:cxn ang="0">
                  <a:pos x="14" y="28"/>
                </a:cxn>
                <a:cxn ang="0">
                  <a:pos x="28" y="9"/>
                </a:cxn>
                <a:cxn ang="0">
                  <a:pos x="59" y="2"/>
                </a:cxn>
                <a:cxn ang="0">
                  <a:pos x="82" y="3"/>
                </a:cxn>
                <a:cxn ang="0">
                  <a:pos x="96" y="12"/>
                </a:cxn>
                <a:cxn ang="0">
                  <a:pos x="103" y="26"/>
                </a:cxn>
                <a:cxn ang="0">
                  <a:pos x="103" y="30"/>
                </a:cxn>
                <a:cxn ang="0">
                  <a:pos x="102" y="39"/>
                </a:cxn>
                <a:cxn ang="0">
                  <a:pos x="93" y="70"/>
                </a:cxn>
                <a:cxn ang="0">
                  <a:pos x="89" y="90"/>
                </a:cxn>
                <a:cxn ang="0">
                  <a:pos x="89" y="93"/>
                </a:cxn>
                <a:cxn ang="0">
                  <a:pos x="89" y="98"/>
                </a:cxn>
                <a:cxn ang="0">
                  <a:pos x="89" y="102"/>
                </a:cxn>
                <a:cxn ang="0">
                  <a:pos x="95" y="104"/>
                </a:cxn>
                <a:cxn ang="0">
                  <a:pos x="98" y="104"/>
                </a:cxn>
                <a:cxn ang="0">
                  <a:pos x="100" y="107"/>
                </a:cxn>
                <a:cxn ang="0">
                  <a:pos x="98" y="116"/>
                </a:cxn>
                <a:cxn ang="0">
                  <a:pos x="93" y="118"/>
                </a:cxn>
                <a:cxn ang="0">
                  <a:pos x="86" y="118"/>
                </a:cxn>
                <a:cxn ang="0">
                  <a:pos x="81" y="118"/>
                </a:cxn>
                <a:cxn ang="0">
                  <a:pos x="75" y="114"/>
                </a:cxn>
                <a:cxn ang="0">
                  <a:pos x="70" y="109"/>
                </a:cxn>
                <a:cxn ang="0">
                  <a:pos x="68" y="105"/>
                </a:cxn>
                <a:cxn ang="0">
                  <a:pos x="70" y="104"/>
                </a:cxn>
              </a:cxnLst>
              <a:rect l="0" t="0" r="r" b="b"/>
              <a:pathLst>
                <a:path w="103" h="120">
                  <a:moveTo>
                    <a:pt x="77" y="60"/>
                  </a:moveTo>
                  <a:lnTo>
                    <a:pt x="72" y="62"/>
                  </a:lnTo>
                  <a:lnTo>
                    <a:pt x="65" y="63"/>
                  </a:lnTo>
                  <a:lnTo>
                    <a:pt x="56" y="63"/>
                  </a:lnTo>
                  <a:lnTo>
                    <a:pt x="54" y="63"/>
                  </a:lnTo>
                  <a:lnTo>
                    <a:pt x="51" y="65"/>
                  </a:lnTo>
                  <a:lnTo>
                    <a:pt x="47" y="65"/>
                  </a:lnTo>
                  <a:lnTo>
                    <a:pt x="40" y="65"/>
                  </a:lnTo>
                  <a:lnTo>
                    <a:pt x="37" y="65"/>
                  </a:lnTo>
                  <a:lnTo>
                    <a:pt x="37" y="65"/>
                  </a:lnTo>
                  <a:lnTo>
                    <a:pt x="31" y="67"/>
                  </a:lnTo>
                  <a:lnTo>
                    <a:pt x="26" y="69"/>
                  </a:lnTo>
                  <a:lnTo>
                    <a:pt x="24" y="72"/>
                  </a:lnTo>
                  <a:lnTo>
                    <a:pt x="24" y="72"/>
                  </a:lnTo>
                  <a:lnTo>
                    <a:pt x="23" y="74"/>
                  </a:lnTo>
                  <a:lnTo>
                    <a:pt x="21" y="76"/>
                  </a:lnTo>
                  <a:lnTo>
                    <a:pt x="19" y="81"/>
                  </a:lnTo>
                  <a:lnTo>
                    <a:pt x="19" y="86"/>
                  </a:lnTo>
                  <a:lnTo>
                    <a:pt x="19" y="86"/>
                  </a:lnTo>
                  <a:lnTo>
                    <a:pt x="19" y="88"/>
                  </a:lnTo>
                  <a:lnTo>
                    <a:pt x="19" y="91"/>
                  </a:lnTo>
                  <a:lnTo>
                    <a:pt x="21" y="95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7" y="104"/>
                  </a:lnTo>
                  <a:lnTo>
                    <a:pt x="38" y="104"/>
                  </a:lnTo>
                  <a:lnTo>
                    <a:pt x="40" y="104"/>
                  </a:lnTo>
                  <a:lnTo>
                    <a:pt x="45" y="104"/>
                  </a:lnTo>
                  <a:lnTo>
                    <a:pt x="54" y="100"/>
                  </a:lnTo>
                  <a:lnTo>
                    <a:pt x="61" y="95"/>
                  </a:lnTo>
                  <a:lnTo>
                    <a:pt x="65" y="93"/>
                  </a:lnTo>
                  <a:lnTo>
                    <a:pt x="68" y="88"/>
                  </a:lnTo>
                  <a:lnTo>
                    <a:pt x="74" y="77"/>
                  </a:lnTo>
                  <a:lnTo>
                    <a:pt x="75" y="63"/>
                  </a:lnTo>
                  <a:lnTo>
                    <a:pt x="77" y="60"/>
                  </a:lnTo>
                  <a:lnTo>
                    <a:pt x="74" y="62"/>
                  </a:lnTo>
                  <a:lnTo>
                    <a:pt x="75" y="62"/>
                  </a:lnTo>
                  <a:lnTo>
                    <a:pt x="77" y="60"/>
                  </a:lnTo>
                  <a:lnTo>
                    <a:pt x="77" y="60"/>
                  </a:lnTo>
                  <a:close/>
                  <a:moveTo>
                    <a:pt x="70" y="104"/>
                  </a:moveTo>
                  <a:lnTo>
                    <a:pt x="68" y="105"/>
                  </a:lnTo>
                  <a:lnTo>
                    <a:pt x="65" y="109"/>
                  </a:lnTo>
                  <a:lnTo>
                    <a:pt x="59" y="113"/>
                  </a:lnTo>
                  <a:lnTo>
                    <a:pt x="54" y="116"/>
                  </a:lnTo>
                  <a:lnTo>
                    <a:pt x="54" y="116"/>
                  </a:lnTo>
                  <a:lnTo>
                    <a:pt x="52" y="118"/>
                  </a:lnTo>
                  <a:lnTo>
                    <a:pt x="49" y="120"/>
                  </a:lnTo>
                  <a:lnTo>
                    <a:pt x="42" y="120"/>
                  </a:lnTo>
                  <a:lnTo>
                    <a:pt x="35" y="120"/>
                  </a:lnTo>
                  <a:lnTo>
                    <a:pt x="35" y="120"/>
                  </a:lnTo>
                  <a:lnTo>
                    <a:pt x="31" y="120"/>
                  </a:lnTo>
                  <a:lnTo>
                    <a:pt x="26" y="120"/>
                  </a:lnTo>
                  <a:lnTo>
                    <a:pt x="15" y="118"/>
                  </a:lnTo>
                  <a:lnTo>
                    <a:pt x="8" y="113"/>
                  </a:lnTo>
                  <a:lnTo>
                    <a:pt x="8" y="111"/>
                  </a:lnTo>
                  <a:lnTo>
                    <a:pt x="3" y="107"/>
                  </a:lnTo>
                  <a:lnTo>
                    <a:pt x="1" y="104"/>
                  </a:lnTo>
                  <a:lnTo>
                    <a:pt x="0" y="95"/>
                  </a:lnTo>
                  <a:lnTo>
                    <a:pt x="0" y="86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3" y="69"/>
                  </a:lnTo>
                  <a:lnTo>
                    <a:pt x="8" y="62"/>
                  </a:lnTo>
                  <a:lnTo>
                    <a:pt x="12" y="58"/>
                  </a:lnTo>
                  <a:lnTo>
                    <a:pt x="17" y="54"/>
                  </a:lnTo>
                  <a:lnTo>
                    <a:pt x="23" y="53"/>
                  </a:lnTo>
                  <a:lnTo>
                    <a:pt x="37" y="49"/>
                  </a:lnTo>
                  <a:lnTo>
                    <a:pt x="51" y="47"/>
                  </a:lnTo>
                  <a:lnTo>
                    <a:pt x="52" y="47"/>
                  </a:lnTo>
                  <a:lnTo>
                    <a:pt x="56" y="47"/>
                  </a:lnTo>
                  <a:lnTo>
                    <a:pt x="65" y="46"/>
                  </a:lnTo>
                  <a:lnTo>
                    <a:pt x="77" y="42"/>
                  </a:lnTo>
                  <a:lnTo>
                    <a:pt x="81" y="37"/>
                  </a:lnTo>
                  <a:lnTo>
                    <a:pt x="82" y="33"/>
                  </a:lnTo>
                  <a:lnTo>
                    <a:pt x="84" y="30"/>
                  </a:lnTo>
                  <a:lnTo>
                    <a:pt x="82" y="26"/>
                  </a:lnTo>
                  <a:lnTo>
                    <a:pt x="81" y="25"/>
                  </a:lnTo>
                  <a:lnTo>
                    <a:pt x="79" y="21"/>
                  </a:lnTo>
                  <a:lnTo>
                    <a:pt x="79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5" y="19"/>
                  </a:lnTo>
                  <a:lnTo>
                    <a:pt x="40" y="21"/>
                  </a:lnTo>
                  <a:lnTo>
                    <a:pt x="40" y="21"/>
                  </a:lnTo>
                  <a:lnTo>
                    <a:pt x="38" y="23"/>
                  </a:lnTo>
                  <a:lnTo>
                    <a:pt x="37" y="25"/>
                  </a:lnTo>
                  <a:lnTo>
                    <a:pt x="35" y="26"/>
                  </a:lnTo>
                  <a:lnTo>
                    <a:pt x="31" y="32"/>
                  </a:lnTo>
                  <a:lnTo>
                    <a:pt x="31" y="35"/>
                  </a:lnTo>
                  <a:lnTo>
                    <a:pt x="30" y="35"/>
                  </a:lnTo>
                  <a:lnTo>
                    <a:pt x="28" y="35"/>
                  </a:lnTo>
                  <a:lnTo>
                    <a:pt x="19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4" y="28"/>
                  </a:lnTo>
                  <a:lnTo>
                    <a:pt x="17" y="19"/>
                  </a:lnTo>
                  <a:lnTo>
                    <a:pt x="24" y="11"/>
                  </a:lnTo>
                  <a:lnTo>
                    <a:pt x="28" y="9"/>
                  </a:lnTo>
                  <a:lnTo>
                    <a:pt x="35" y="5"/>
                  </a:lnTo>
                  <a:lnTo>
                    <a:pt x="45" y="2"/>
                  </a:lnTo>
                  <a:lnTo>
                    <a:pt x="59" y="2"/>
                  </a:lnTo>
                  <a:lnTo>
                    <a:pt x="63" y="0"/>
                  </a:lnTo>
                  <a:lnTo>
                    <a:pt x="72" y="2"/>
                  </a:lnTo>
                  <a:lnTo>
                    <a:pt x="82" y="3"/>
                  </a:lnTo>
                  <a:lnTo>
                    <a:pt x="89" y="7"/>
                  </a:lnTo>
                  <a:lnTo>
                    <a:pt x="93" y="7"/>
                  </a:lnTo>
                  <a:lnTo>
                    <a:pt x="96" y="12"/>
                  </a:lnTo>
                  <a:lnTo>
                    <a:pt x="98" y="14"/>
                  </a:lnTo>
                  <a:lnTo>
                    <a:pt x="102" y="21"/>
                  </a:lnTo>
                  <a:lnTo>
                    <a:pt x="103" y="26"/>
                  </a:lnTo>
                  <a:lnTo>
                    <a:pt x="103" y="28"/>
                  </a:lnTo>
                  <a:lnTo>
                    <a:pt x="103" y="30"/>
                  </a:lnTo>
                  <a:lnTo>
                    <a:pt x="103" y="30"/>
                  </a:lnTo>
                  <a:lnTo>
                    <a:pt x="102" y="33"/>
                  </a:lnTo>
                  <a:lnTo>
                    <a:pt x="102" y="35"/>
                  </a:lnTo>
                  <a:lnTo>
                    <a:pt x="102" y="39"/>
                  </a:lnTo>
                  <a:lnTo>
                    <a:pt x="102" y="40"/>
                  </a:lnTo>
                  <a:lnTo>
                    <a:pt x="98" y="49"/>
                  </a:lnTo>
                  <a:lnTo>
                    <a:pt x="93" y="70"/>
                  </a:lnTo>
                  <a:lnTo>
                    <a:pt x="89" y="88"/>
                  </a:lnTo>
                  <a:lnTo>
                    <a:pt x="89" y="88"/>
                  </a:lnTo>
                  <a:lnTo>
                    <a:pt x="89" y="90"/>
                  </a:lnTo>
                  <a:lnTo>
                    <a:pt x="89" y="91"/>
                  </a:lnTo>
                  <a:lnTo>
                    <a:pt x="89" y="93"/>
                  </a:lnTo>
                  <a:lnTo>
                    <a:pt x="89" y="93"/>
                  </a:lnTo>
                  <a:lnTo>
                    <a:pt x="89" y="95"/>
                  </a:lnTo>
                  <a:lnTo>
                    <a:pt x="89" y="97"/>
                  </a:lnTo>
                  <a:lnTo>
                    <a:pt x="89" y="98"/>
                  </a:lnTo>
                  <a:lnTo>
                    <a:pt x="89" y="98"/>
                  </a:lnTo>
                  <a:lnTo>
                    <a:pt x="89" y="100"/>
                  </a:lnTo>
                  <a:lnTo>
                    <a:pt x="89" y="102"/>
                  </a:lnTo>
                  <a:lnTo>
                    <a:pt x="91" y="102"/>
                  </a:lnTo>
                  <a:lnTo>
                    <a:pt x="91" y="104"/>
                  </a:lnTo>
                  <a:lnTo>
                    <a:pt x="95" y="104"/>
                  </a:lnTo>
                  <a:lnTo>
                    <a:pt x="96" y="104"/>
                  </a:lnTo>
                  <a:lnTo>
                    <a:pt x="96" y="104"/>
                  </a:lnTo>
                  <a:lnTo>
                    <a:pt x="98" y="104"/>
                  </a:lnTo>
                  <a:lnTo>
                    <a:pt x="100" y="104"/>
                  </a:lnTo>
                  <a:lnTo>
                    <a:pt x="102" y="104"/>
                  </a:lnTo>
                  <a:lnTo>
                    <a:pt x="100" y="107"/>
                  </a:lnTo>
                  <a:lnTo>
                    <a:pt x="98" y="113"/>
                  </a:lnTo>
                  <a:lnTo>
                    <a:pt x="98" y="116"/>
                  </a:lnTo>
                  <a:lnTo>
                    <a:pt x="98" y="116"/>
                  </a:lnTo>
                  <a:lnTo>
                    <a:pt x="96" y="118"/>
                  </a:lnTo>
                  <a:lnTo>
                    <a:pt x="93" y="118"/>
                  </a:lnTo>
                  <a:lnTo>
                    <a:pt x="93" y="118"/>
                  </a:lnTo>
                  <a:lnTo>
                    <a:pt x="91" y="118"/>
                  </a:lnTo>
                  <a:lnTo>
                    <a:pt x="89" y="118"/>
                  </a:lnTo>
                  <a:lnTo>
                    <a:pt x="86" y="118"/>
                  </a:lnTo>
                  <a:lnTo>
                    <a:pt x="86" y="118"/>
                  </a:lnTo>
                  <a:lnTo>
                    <a:pt x="84" y="118"/>
                  </a:lnTo>
                  <a:lnTo>
                    <a:pt x="81" y="118"/>
                  </a:lnTo>
                  <a:lnTo>
                    <a:pt x="77" y="118"/>
                  </a:lnTo>
                  <a:lnTo>
                    <a:pt x="75" y="116"/>
                  </a:lnTo>
                  <a:lnTo>
                    <a:pt x="75" y="114"/>
                  </a:lnTo>
                  <a:lnTo>
                    <a:pt x="72" y="113"/>
                  </a:lnTo>
                  <a:lnTo>
                    <a:pt x="70" y="111"/>
                  </a:lnTo>
                  <a:lnTo>
                    <a:pt x="70" y="109"/>
                  </a:lnTo>
                  <a:lnTo>
                    <a:pt x="70" y="105"/>
                  </a:lnTo>
                  <a:lnTo>
                    <a:pt x="70" y="104"/>
                  </a:lnTo>
                  <a:lnTo>
                    <a:pt x="68" y="105"/>
                  </a:lnTo>
                  <a:lnTo>
                    <a:pt x="66" y="107"/>
                  </a:lnTo>
                  <a:lnTo>
                    <a:pt x="68" y="105"/>
                  </a:lnTo>
                  <a:lnTo>
                    <a:pt x="70" y="104"/>
                  </a:lnTo>
                  <a:lnTo>
                    <a:pt x="70" y="10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4" name="Freeform 34"/>
            <p:cNvSpPr>
              <a:spLocks/>
            </p:cNvSpPr>
            <p:nvPr/>
          </p:nvSpPr>
          <p:spPr bwMode="auto">
            <a:xfrm>
              <a:off x="4520" y="3022"/>
              <a:ext cx="112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6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0" y="14"/>
                </a:cxn>
                <a:cxn ang="0">
                  <a:pos x="40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5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2" y="26"/>
                </a:cxn>
                <a:cxn ang="0">
                  <a:pos x="112" y="30"/>
                </a:cxn>
                <a:cxn ang="0">
                  <a:pos x="112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7" y="53"/>
                </a:cxn>
                <a:cxn ang="0">
                  <a:pos x="93" y="116"/>
                </a:cxn>
                <a:cxn ang="0">
                  <a:pos x="91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3" y="70"/>
                </a:cxn>
                <a:cxn ang="0">
                  <a:pos x="90" y="42"/>
                </a:cxn>
                <a:cxn ang="0">
                  <a:pos x="90" y="37"/>
                </a:cxn>
                <a:cxn ang="0">
                  <a:pos x="91" y="33"/>
                </a:cxn>
                <a:cxn ang="0">
                  <a:pos x="91" y="30"/>
                </a:cxn>
                <a:cxn ang="0">
                  <a:pos x="91" y="26"/>
                </a:cxn>
                <a:cxn ang="0">
                  <a:pos x="88" y="23"/>
                </a:cxn>
                <a:cxn ang="0">
                  <a:pos x="84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1" y="21"/>
                </a:cxn>
                <a:cxn ang="0">
                  <a:pos x="47" y="28"/>
                </a:cxn>
                <a:cxn ang="0">
                  <a:pos x="42" y="35"/>
                </a:cxn>
                <a:cxn ang="0">
                  <a:pos x="33" y="58"/>
                </a:cxn>
                <a:cxn ang="0">
                  <a:pos x="30" y="69"/>
                </a:cxn>
                <a:cxn ang="0">
                  <a:pos x="19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2" h="116">
                  <a:moveTo>
                    <a:pt x="0" y="116"/>
                  </a:moveTo>
                  <a:lnTo>
                    <a:pt x="0" y="114"/>
                  </a:lnTo>
                  <a:lnTo>
                    <a:pt x="3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6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0" y="14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5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2" y="25"/>
                  </a:lnTo>
                  <a:lnTo>
                    <a:pt x="112" y="26"/>
                  </a:lnTo>
                  <a:lnTo>
                    <a:pt x="112" y="28"/>
                  </a:lnTo>
                  <a:lnTo>
                    <a:pt x="112" y="30"/>
                  </a:lnTo>
                  <a:lnTo>
                    <a:pt x="112" y="32"/>
                  </a:lnTo>
                  <a:lnTo>
                    <a:pt x="112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8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1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1" y="35"/>
                  </a:lnTo>
                  <a:lnTo>
                    <a:pt x="91" y="33"/>
                  </a:lnTo>
                  <a:lnTo>
                    <a:pt x="91" y="32"/>
                  </a:lnTo>
                  <a:lnTo>
                    <a:pt x="91" y="30"/>
                  </a:lnTo>
                  <a:lnTo>
                    <a:pt x="91" y="28"/>
                  </a:lnTo>
                  <a:lnTo>
                    <a:pt x="91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1" y="21"/>
                  </a:lnTo>
                  <a:lnTo>
                    <a:pt x="53" y="25"/>
                  </a:lnTo>
                  <a:lnTo>
                    <a:pt x="47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33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5" name="Freeform 35"/>
            <p:cNvSpPr>
              <a:spLocks noEditPoints="1"/>
            </p:cNvSpPr>
            <p:nvPr/>
          </p:nvSpPr>
          <p:spPr bwMode="auto">
            <a:xfrm>
              <a:off x="4647" y="2982"/>
              <a:ext cx="128" cy="161"/>
            </a:xfrm>
            <a:custGeom>
              <a:avLst/>
              <a:gdLst/>
              <a:ahLst/>
              <a:cxnLst>
                <a:cxn ang="0">
                  <a:pos x="77" y="154"/>
                </a:cxn>
                <a:cxn ang="0">
                  <a:pos x="77" y="144"/>
                </a:cxn>
                <a:cxn ang="0">
                  <a:pos x="77" y="144"/>
                </a:cxn>
                <a:cxn ang="0">
                  <a:pos x="68" y="153"/>
                </a:cxn>
                <a:cxn ang="0">
                  <a:pos x="61" y="156"/>
                </a:cxn>
                <a:cxn ang="0">
                  <a:pos x="56" y="160"/>
                </a:cxn>
                <a:cxn ang="0">
                  <a:pos x="42" y="161"/>
                </a:cxn>
                <a:cxn ang="0">
                  <a:pos x="38" y="161"/>
                </a:cxn>
                <a:cxn ang="0">
                  <a:pos x="21" y="158"/>
                </a:cxn>
                <a:cxn ang="0">
                  <a:pos x="10" y="147"/>
                </a:cxn>
                <a:cxn ang="0">
                  <a:pos x="5" y="142"/>
                </a:cxn>
                <a:cxn ang="0">
                  <a:pos x="0" y="124"/>
                </a:cxn>
                <a:cxn ang="0">
                  <a:pos x="0" y="110"/>
                </a:cxn>
                <a:cxn ang="0">
                  <a:pos x="1" y="98"/>
                </a:cxn>
                <a:cxn ang="0">
                  <a:pos x="5" y="86"/>
                </a:cxn>
                <a:cxn ang="0">
                  <a:pos x="7" y="80"/>
                </a:cxn>
                <a:cxn ang="0">
                  <a:pos x="15" y="65"/>
                </a:cxn>
                <a:cxn ang="0">
                  <a:pos x="21" y="58"/>
                </a:cxn>
                <a:cxn ang="0">
                  <a:pos x="35" y="47"/>
                </a:cxn>
                <a:cxn ang="0">
                  <a:pos x="38" y="45"/>
                </a:cxn>
                <a:cxn ang="0">
                  <a:pos x="51" y="42"/>
                </a:cxn>
                <a:cxn ang="0">
                  <a:pos x="61" y="40"/>
                </a:cxn>
                <a:cxn ang="0">
                  <a:pos x="79" y="45"/>
                </a:cxn>
                <a:cxn ang="0">
                  <a:pos x="84" y="49"/>
                </a:cxn>
                <a:cxn ang="0">
                  <a:pos x="94" y="61"/>
                </a:cxn>
                <a:cxn ang="0">
                  <a:pos x="98" y="52"/>
                </a:cxn>
                <a:cxn ang="0">
                  <a:pos x="109" y="1"/>
                </a:cxn>
                <a:cxn ang="0">
                  <a:pos x="112" y="0"/>
                </a:cxn>
                <a:cxn ang="0">
                  <a:pos x="126" y="0"/>
                </a:cxn>
                <a:cxn ang="0">
                  <a:pos x="126" y="3"/>
                </a:cxn>
                <a:cxn ang="0">
                  <a:pos x="105" y="98"/>
                </a:cxn>
                <a:cxn ang="0">
                  <a:pos x="93" y="156"/>
                </a:cxn>
                <a:cxn ang="0">
                  <a:pos x="89" y="156"/>
                </a:cxn>
                <a:cxn ang="0">
                  <a:pos x="77" y="156"/>
                </a:cxn>
                <a:cxn ang="0">
                  <a:pos x="77" y="156"/>
                </a:cxn>
                <a:cxn ang="0">
                  <a:pos x="89" y="87"/>
                </a:cxn>
                <a:cxn ang="0">
                  <a:pos x="87" y="77"/>
                </a:cxn>
                <a:cxn ang="0">
                  <a:pos x="82" y="65"/>
                </a:cxn>
                <a:cxn ang="0">
                  <a:pos x="73" y="59"/>
                </a:cxn>
                <a:cxn ang="0">
                  <a:pos x="61" y="56"/>
                </a:cxn>
                <a:cxn ang="0">
                  <a:pos x="47" y="59"/>
                </a:cxn>
                <a:cxn ang="0">
                  <a:pos x="31" y="73"/>
                </a:cxn>
                <a:cxn ang="0">
                  <a:pos x="26" y="82"/>
                </a:cxn>
                <a:cxn ang="0">
                  <a:pos x="19" y="110"/>
                </a:cxn>
                <a:cxn ang="0">
                  <a:pos x="19" y="117"/>
                </a:cxn>
                <a:cxn ang="0">
                  <a:pos x="21" y="130"/>
                </a:cxn>
                <a:cxn ang="0">
                  <a:pos x="26" y="137"/>
                </a:cxn>
                <a:cxn ang="0">
                  <a:pos x="35" y="145"/>
                </a:cxn>
                <a:cxn ang="0">
                  <a:pos x="45" y="145"/>
                </a:cxn>
                <a:cxn ang="0">
                  <a:pos x="54" y="145"/>
                </a:cxn>
                <a:cxn ang="0">
                  <a:pos x="72" y="131"/>
                </a:cxn>
                <a:cxn ang="0">
                  <a:pos x="77" y="126"/>
                </a:cxn>
                <a:cxn ang="0">
                  <a:pos x="86" y="107"/>
                </a:cxn>
                <a:cxn ang="0">
                  <a:pos x="89" y="87"/>
                </a:cxn>
                <a:cxn ang="0">
                  <a:pos x="89" y="84"/>
                </a:cxn>
                <a:cxn ang="0">
                  <a:pos x="89" y="87"/>
                </a:cxn>
                <a:cxn ang="0">
                  <a:pos x="89" y="87"/>
                </a:cxn>
              </a:cxnLst>
              <a:rect l="0" t="0" r="r" b="b"/>
              <a:pathLst>
                <a:path w="128" h="161">
                  <a:moveTo>
                    <a:pt x="77" y="156"/>
                  </a:moveTo>
                  <a:lnTo>
                    <a:pt x="77" y="154"/>
                  </a:lnTo>
                  <a:lnTo>
                    <a:pt x="77" y="149"/>
                  </a:lnTo>
                  <a:lnTo>
                    <a:pt x="77" y="144"/>
                  </a:lnTo>
                  <a:lnTo>
                    <a:pt x="79" y="142"/>
                  </a:lnTo>
                  <a:lnTo>
                    <a:pt x="77" y="144"/>
                  </a:lnTo>
                  <a:lnTo>
                    <a:pt x="73" y="147"/>
                  </a:lnTo>
                  <a:lnTo>
                    <a:pt x="68" y="153"/>
                  </a:lnTo>
                  <a:lnTo>
                    <a:pt x="61" y="156"/>
                  </a:lnTo>
                  <a:lnTo>
                    <a:pt x="61" y="156"/>
                  </a:lnTo>
                  <a:lnTo>
                    <a:pt x="59" y="158"/>
                  </a:lnTo>
                  <a:lnTo>
                    <a:pt x="56" y="160"/>
                  </a:lnTo>
                  <a:lnTo>
                    <a:pt x="49" y="161"/>
                  </a:lnTo>
                  <a:lnTo>
                    <a:pt x="42" y="161"/>
                  </a:lnTo>
                  <a:lnTo>
                    <a:pt x="42" y="161"/>
                  </a:lnTo>
                  <a:lnTo>
                    <a:pt x="38" y="161"/>
                  </a:lnTo>
                  <a:lnTo>
                    <a:pt x="31" y="161"/>
                  </a:lnTo>
                  <a:lnTo>
                    <a:pt x="21" y="158"/>
                  </a:lnTo>
                  <a:lnTo>
                    <a:pt x="12" y="151"/>
                  </a:lnTo>
                  <a:lnTo>
                    <a:pt x="10" y="147"/>
                  </a:lnTo>
                  <a:lnTo>
                    <a:pt x="8" y="145"/>
                  </a:lnTo>
                  <a:lnTo>
                    <a:pt x="5" y="142"/>
                  </a:lnTo>
                  <a:lnTo>
                    <a:pt x="3" y="137"/>
                  </a:lnTo>
                  <a:lnTo>
                    <a:pt x="0" y="124"/>
                  </a:lnTo>
                  <a:lnTo>
                    <a:pt x="0" y="112"/>
                  </a:lnTo>
                  <a:lnTo>
                    <a:pt x="0" y="110"/>
                  </a:lnTo>
                  <a:lnTo>
                    <a:pt x="0" y="107"/>
                  </a:lnTo>
                  <a:lnTo>
                    <a:pt x="1" y="98"/>
                  </a:lnTo>
                  <a:lnTo>
                    <a:pt x="3" y="89"/>
                  </a:lnTo>
                  <a:lnTo>
                    <a:pt x="5" y="86"/>
                  </a:lnTo>
                  <a:lnTo>
                    <a:pt x="5" y="84"/>
                  </a:lnTo>
                  <a:lnTo>
                    <a:pt x="7" y="80"/>
                  </a:lnTo>
                  <a:lnTo>
                    <a:pt x="10" y="72"/>
                  </a:lnTo>
                  <a:lnTo>
                    <a:pt x="15" y="65"/>
                  </a:lnTo>
                  <a:lnTo>
                    <a:pt x="17" y="61"/>
                  </a:lnTo>
                  <a:lnTo>
                    <a:pt x="21" y="58"/>
                  </a:lnTo>
                  <a:lnTo>
                    <a:pt x="28" y="52"/>
                  </a:lnTo>
                  <a:lnTo>
                    <a:pt x="35" y="47"/>
                  </a:lnTo>
                  <a:lnTo>
                    <a:pt x="36" y="45"/>
                  </a:lnTo>
                  <a:lnTo>
                    <a:pt x="38" y="45"/>
                  </a:lnTo>
                  <a:lnTo>
                    <a:pt x="42" y="43"/>
                  </a:lnTo>
                  <a:lnTo>
                    <a:pt x="51" y="42"/>
                  </a:lnTo>
                  <a:lnTo>
                    <a:pt x="58" y="42"/>
                  </a:lnTo>
                  <a:lnTo>
                    <a:pt x="61" y="40"/>
                  </a:lnTo>
                  <a:lnTo>
                    <a:pt x="72" y="43"/>
                  </a:lnTo>
                  <a:lnTo>
                    <a:pt x="79" y="45"/>
                  </a:lnTo>
                  <a:lnTo>
                    <a:pt x="80" y="45"/>
                  </a:lnTo>
                  <a:lnTo>
                    <a:pt x="84" y="49"/>
                  </a:lnTo>
                  <a:lnTo>
                    <a:pt x="89" y="54"/>
                  </a:lnTo>
                  <a:lnTo>
                    <a:pt x="94" y="61"/>
                  </a:lnTo>
                  <a:lnTo>
                    <a:pt x="96" y="61"/>
                  </a:lnTo>
                  <a:lnTo>
                    <a:pt x="98" y="52"/>
                  </a:lnTo>
                  <a:lnTo>
                    <a:pt x="103" y="24"/>
                  </a:lnTo>
                  <a:lnTo>
                    <a:pt x="109" y="1"/>
                  </a:lnTo>
                  <a:lnTo>
                    <a:pt x="110" y="0"/>
                  </a:lnTo>
                  <a:lnTo>
                    <a:pt x="112" y="0"/>
                  </a:lnTo>
                  <a:lnTo>
                    <a:pt x="121" y="0"/>
                  </a:lnTo>
                  <a:lnTo>
                    <a:pt x="126" y="0"/>
                  </a:lnTo>
                  <a:lnTo>
                    <a:pt x="128" y="0"/>
                  </a:lnTo>
                  <a:lnTo>
                    <a:pt x="126" y="3"/>
                  </a:lnTo>
                  <a:lnTo>
                    <a:pt x="121" y="24"/>
                  </a:lnTo>
                  <a:lnTo>
                    <a:pt x="105" y="98"/>
                  </a:lnTo>
                  <a:lnTo>
                    <a:pt x="93" y="154"/>
                  </a:lnTo>
                  <a:lnTo>
                    <a:pt x="93" y="156"/>
                  </a:lnTo>
                  <a:lnTo>
                    <a:pt x="91" y="156"/>
                  </a:lnTo>
                  <a:lnTo>
                    <a:pt x="89" y="156"/>
                  </a:lnTo>
                  <a:lnTo>
                    <a:pt x="82" y="156"/>
                  </a:lnTo>
                  <a:lnTo>
                    <a:pt x="77" y="156"/>
                  </a:lnTo>
                  <a:lnTo>
                    <a:pt x="77" y="156"/>
                  </a:lnTo>
                  <a:lnTo>
                    <a:pt x="77" y="156"/>
                  </a:lnTo>
                  <a:lnTo>
                    <a:pt x="77" y="156"/>
                  </a:lnTo>
                  <a:close/>
                  <a:moveTo>
                    <a:pt x="89" y="87"/>
                  </a:moveTo>
                  <a:lnTo>
                    <a:pt x="87" y="80"/>
                  </a:lnTo>
                  <a:lnTo>
                    <a:pt x="87" y="77"/>
                  </a:lnTo>
                  <a:lnTo>
                    <a:pt x="84" y="70"/>
                  </a:lnTo>
                  <a:lnTo>
                    <a:pt x="82" y="65"/>
                  </a:lnTo>
                  <a:lnTo>
                    <a:pt x="77" y="61"/>
                  </a:lnTo>
                  <a:lnTo>
                    <a:pt x="73" y="59"/>
                  </a:lnTo>
                  <a:lnTo>
                    <a:pt x="66" y="58"/>
                  </a:lnTo>
                  <a:lnTo>
                    <a:pt x="61" y="56"/>
                  </a:lnTo>
                  <a:lnTo>
                    <a:pt x="52" y="58"/>
                  </a:lnTo>
                  <a:lnTo>
                    <a:pt x="47" y="59"/>
                  </a:lnTo>
                  <a:lnTo>
                    <a:pt x="36" y="66"/>
                  </a:lnTo>
                  <a:lnTo>
                    <a:pt x="31" y="73"/>
                  </a:lnTo>
                  <a:lnTo>
                    <a:pt x="29" y="77"/>
                  </a:lnTo>
                  <a:lnTo>
                    <a:pt x="26" y="82"/>
                  </a:lnTo>
                  <a:lnTo>
                    <a:pt x="21" y="96"/>
                  </a:lnTo>
                  <a:lnTo>
                    <a:pt x="19" y="110"/>
                  </a:lnTo>
                  <a:lnTo>
                    <a:pt x="19" y="114"/>
                  </a:lnTo>
                  <a:lnTo>
                    <a:pt x="19" y="117"/>
                  </a:lnTo>
                  <a:lnTo>
                    <a:pt x="19" y="123"/>
                  </a:lnTo>
                  <a:lnTo>
                    <a:pt x="21" y="130"/>
                  </a:lnTo>
                  <a:lnTo>
                    <a:pt x="24" y="137"/>
                  </a:lnTo>
                  <a:lnTo>
                    <a:pt x="26" y="137"/>
                  </a:lnTo>
                  <a:lnTo>
                    <a:pt x="29" y="142"/>
                  </a:lnTo>
                  <a:lnTo>
                    <a:pt x="35" y="145"/>
                  </a:lnTo>
                  <a:lnTo>
                    <a:pt x="42" y="145"/>
                  </a:lnTo>
                  <a:lnTo>
                    <a:pt x="45" y="145"/>
                  </a:lnTo>
                  <a:lnTo>
                    <a:pt x="47" y="145"/>
                  </a:lnTo>
                  <a:lnTo>
                    <a:pt x="54" y="145"/>
                  </a:lnTo>
                  <a:lnTo>
                    <a:pt x="65" y="140"/>
                  </a:lnTo>
                  <a:lnTo>
                    <a:pt x="72" y="131"/>
                  </a:lnTo>
                  <a:lnTo>
                    <a:pt x="75" y="128"/>
                  </a:lnTo>
                  <a:lnTo>
                    <a:pt x="77" y="126"/>
                  </a:lnTo>
                  <a:lnTo>
                    <a:pt x="80" y="121"/>
                  </a:lnTo>
                  <a:lnTo>
                    <a:pt x="86" y="107"/>
                  </a:lnTo>
                  <a:lnTo>
                    <a:pt x="87" y="93"/>
                  </a:lnTo>
                  <a:lnTo>
                    <a:pt x="89" y="87"/>
                  </a:lnTo>
                  <a:lnTo>
                    <a:pt x="89" y="86"/>
                  </a:lnTo>
                  <a:lnTo>
                    <a:pt x="89" y="84"/>
                  </a:lnTo>
                  <a:lnTo>
                    <a:pt x="89" y="86"/>
                  </a:lnTo>
                  <a:lnTo>
                    <a:pt x="89" y="87"/>
                  </a:lnTo>
                  <a:lnTo>
                    <a:pt x="89" y="87"/>
                  </a:lnTo>
                  <a:lnTo>
                    <a:pt x="89" y="8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6" name="Freeform 36"/>
            <p:cNvSpPr>
              <a:spLocks/>
            </p:cNvSpPr>
            <p:nvPr/>
          </p:nvSpPr>
          <p:spPr bwMode="auto">
            <a:xfrm>
              <a:off x="4833" y="2978"/>
              <a:ext cx="125" cy="165"/>
            </a:xfrm>
            <a:custGeom>
              <a:avLst/>
              <a:gdLst/>
              <a:ahLst/>
              <a:cxnLst>
                <a:cxn ang="0">
                  <a:pos x="2" y="113"/>
                </a:cxn>
                <a:cxn ang="0">
                  <a:pos x="17" y="113"/>
                </a:cxn>
                <a:cxn ang="0">
                  <a:pos x="19" y="114"/>
                </a:cxn>
                <a:cxn ang="0">
                  <a:pos x="19" y="118"/>
                </a:cxn>
                <a:cxn ang="0">
                  <a:pos x="21" y="132"/>
                </a:cxn>
                <a:cxn ang="0">
                  <a:pos x="28" y="139"/>
                </a:cxn>
                <a:cxn ang="0">
                  <a:pos x="35" y="146"/>
                </a:cxn>
                <a:cxn ang="0">
                  <a:pos x="54" y="148"/>
                </a:cxn>
                <a:cxn ang="0">
                  <a:pos x="61" y="148"/>
                </a:cxn>
                <a:cxn ang="0">
                  <a:pos x="77" y="141"/>
                </a:cxn>
                <a:cxn ang="0">
                  <a:pos x="83" y="135"/>
                </a:cxn>
                <a:cxn ang="0">
                  <a:pos x="88" y="125"/>
                </a:cxn>
                <a:cxn ang="0">
                  <a:pos x="88" y="111"/>
                </a:cxn>
                <a:cxn ang="0">
                  <a:pos x="79" y="102"/>
                </a:cxn>
                <a:cxn ang="0">
                  <a:pos x="65" y="93"/>
                </a:cxn>
                <a:cxn ang="0">
                  <a:pos x="61" y="90"/>
                </a:cxn>
                <a:cxn ang="0">
                  <a:pos x="47" y="86"/>
                </a:cxn>
                <a:cxn ang="0">
                  <a:pos x="26" y="72"/>
                </a:cxn>
                <a:cxn ang="0">
                  <a:pos x="24" y="69"/>
                </a:cxn>
                <a:cxn ang="0">
                  <a:pos x="19" y="58"/>
                </a:cxn>
                <a:cxn ang="0">
                  <a:pos x="19" y="46"/>
                </a:cxn>
                <a:cxn ang="0">
                  <a:pos x="19" y="37"/>
                </a:cxn>
                <a:cxn ang="0">
                  <a:pos x="32" y="16"/>
                </a:cxn>
                <a:cxn ang="0">
                  <a:pos x="37" y="11"/>
                </a:cxn>
                <a:cxn ang="0">
                  <a:pos x="54" y="4"/>
                </a:cxn>
                <a:cxn ang="0">
                  <a:pos x="74" y="0"/>
                </a:cxn>
                <a:cxn ang="0">
                  <a:pos x="98" y="5"/>
                </a:cxn>
                <a:cxn ang="0">
                  <a:pos x="112" y="12"/>
                </a:cxn>
                <a:cxn ang="0">
                  <a:pos x="118" y="19"/>
                </a:cxn>
                <a:cxn ang="0">
                  <a:pos x="123" y="44"/>
                </a:cxn>
                <a:cxn ang="0">
                  <a:pos x="125" y="49"/>
                </a:cxn>
                <a:cxn ang="0">
                  <a:pos x="123" y="49"/>
                </a:cxn>
                <a:cxn ang="0">
                  <a:pos x="112" y="49"/>
                </a:cxn>
                <a:cxn ang="0">
                  <a:pos x="105" y="49"/>
                </a:cxn>
                <a:cxn ang="0">
                  <a:pos x="104" y="42"/>
                </a:cxn>
                <a:cxn ang="0">
                  <a:pos x="100" y="30"/>
                </a:cxn>
                <a:cxn ang="0">
                  <a:pos x="91" y="23"/>
                </a:cxn>
                <a:cxn ang="0">
                  <a:pos x="84" y="19"/>
                </a:cxn>
                <a:cxn ang="0">
                  <a:pos x="72" y="18"/>
                </a:cxn>
                <a:cxn ang="0">
                  <a:pos x="56" y="21"/>
                </a:cxn>
                <a:cxn ang="0">
                  <a:pos x="49" y="25"/>
                </a:cxn>
                <a:cxn ang="0">
                  <a:pos x="44" y="30"/>
                </a:cxn>
                <a:cxn ang="0">
                  <a:pos x="40" y="42"/>
                </a:cxn>
                <a:cxn ang="0">
                  <a:pos x="40" y="47"/>
                </a:cxn>
                <a:cxn ang="0">
                  <a:pos x="44" y="56"/>
                </a:cxn>
                <a:cxn ang="0">
                  <a:pos x="53" y="63"/>
                </a:cxn>
                <a:cxn ang="0">
                  <a:pos x="65" y="69"/>
                </a:cxn>
                <a:cxn ang="0">
                  <a:pos x="70" y="72"/>
                </a:cxn>
                <a:cxn ang="0">
                  <a:pos x="75" y="74"/>
                </a:cxn>
                <a:cxn ang="0">
                  <a:pos x="93" y="84"/>
                </a:cxn>
                <a:cxn ang="0">
                  <a:pos x="104" y="91"/>
                </a:cxn>
                <a:cxn ang="0">
                  <a:pos x="107" y="102"/>
                </a:cxn>
                <a:cxn ang="0">
                  <a:pos x="111" y="116"/>
                </a:cxn>
                <a:cxn ang="0">
                  <a:pos x="107" y="134"/>
                </a:cxn>
                <a:cxn ang="0">
                  <a:pos x="95" y="151"/>
                </a:cxn>
                <a:cxn ang="0">
                  <a:pos x="84" y="158"/>
                </a:cxn>
                <a:cxn ang="0">
                  <a:pos x="63" y="165"/>
                </a:cxn>
                <a:cxn ang="0">
                  <a:pos x="46" y="165"/>
                </a:cxn>
                <a:cxn ang="0">
                  <a:pos x="26" y="162"/>
                </a:cxn>
                <a:cxn ang="0">
                  <a:pos x="12" y="153"/>
                </a:cxn>
                <a:cxn ang="0">
                  <a:pos x="3" y="141"/>
                </a:cxn>
                <a:cxn ang="0">
                  <a:pos x="0" y="116"/>
                </a:cxn>
                <a:cxn ang="0">
                  <a:pos x="0" y="113"/>
                </a:cxn>
              </a:cxnLst>
              <a:rect l="0" t="0" r="r" b="b"/>
              <a:pathLst>
                <a:path w="125" h="165">
                  <a:moveTo>
                    <a:pt x="0" y="113"/>
                  </a:moveTo>
                  <a:lnTo>
                    <a:pt x="2" y="113"/>
                  </a:lnTo>
                  <a:lnTo>
                    <a:pt x="10" y="113"/>
                  </a:lnTo>
                  <a:lnTo>
                    <a:pt x="17" y="113"/>
                  </a:lnTo>
                  <a:lnTo>
                    <a:pt x="19" y="113"/>
                  </a:lnTo>
                  <a:lnTo>
                    <a:pt x="19" y="114"/>
                  </a:lnTo>
                  <a:lnTo>
                    <a:pt x="19" y="114"/>
                  </a:lnTo>
                  <a:lnTo>
                    <a:pt x="19" y="118"/>
                  </a:lnTo>
                  <a:lnTo>
                    <a:pt x="19" y="123"/>
                  </a:lnTo>
                  <a:lnTo>
                    <a:pt x="21" y="132"/>
                  </a:lnTo>
                  <a:lnTo>
                    <a:pt x="26" y="139"/>
                  </a:lnTo>
                  <a:lnTo>
                    <a:pt x="28" y="139"/>
                  </a:lnTo>
                  <a:lnTo>
                    <a:pt x="32" y="144"/>
                  </a:lnTo>
                  <a:lnTo>
                    <a:pt x="35" y="146"/>
                  </a:lnTo>
                  <a:lnTo>
                    <a:pt x="46" y="148"/>
                  </a:lnTo>
                  <a:lnTo>
                    <a:pt x="54" y="148"/>
                  </a:lnTo>
                  <a:lnTo>
                    <a:pt x="56" y="148"/>
                  </a:lnTo>
                  <a:lnTo>
                    <a:pt x="61" y="148"/>
                  </a:lnTo>
                  <a:lnTo>
                    <a:pt x="70" y="146"/>
                  </a:lnTo>
                  <a:lnTo>
                    <a:pt x="77" y="141"/>
                  </a:lnTo>
                  <a:lnTo>
                    <a:pt x="79" y="139"/>
                  </a:lnTo>
                  <a:lnTo>
                    <a:pt x="83" y="135"/>
                  </a:lnTo>
                  <a:lnTo>
                    <a:pt x="84" y="132"/>
                  </a:lnTo>
                  <a:lnTo>
                    <a:pt x="88" y="125"/>
                  </a:lnTo>
                  <a:lnTo>
                    <a:pt x="90" y="118"/>
                  </a:lnTo>
                  <a:lnTo>
                    <a:pt x="88" y="111"/>
                  </a:lnTo>
                  <a:lnTo>
                    <a:pt x="84" y="106"/>
                  </a:lnTo>
                  <a:lnTo>
                    <a:pt x="79" y="102"/>
                  </a:lnTo>
                  <a:lnTo>
                    <a:pt x="74" y="97"/>
                  </a:lnTo>
                  <a:lnTo>
                    <a:pt x="65" y="93"/>
                  </a:lnTo>
                  <a:lnTo>
                    <a:pt x="61" y="90"/>
                  </a:lnTo>
                  <a:lnTo>
                    <a:pt x="61" y="90"/>
                  </a:lnTo>
                  <a:lnTo>
                    <a:pt x="56" y="90"/>
                  </a:lnTo>
                  <a:lnTo>
                    <a:pt x="47" y="86"/>
                  </a:lnTo>
                  <a:lnTo>
                    <a:pt x="35" y="79"/>
                  </a:lnTo>
                  <a:lnTo>
                    <a:pt x="26" y="72"/>
                  </a:lnTo>
                  <a:lnTo>
                    <a:pt x="26" y="70"/>
                  </a:lnTo>
                  <a:lnTo>
                    <a:pt x="24" y="69"/>
                  </a:lnTo>
                  <a:lnTo>
                    <a:pt x="23" y="65"/>
                  </a:lnTo>
                  <a:lnTo>
                    <a:pt x="19" y="58"/>
                  </a:lnTo>
                  <a:lnTo>
                    <a:pt x="19" y="49"/>
                  </a:lnTo>
                  <a:lnTo>
                    <a:pt x="19" y="46"/>
                  </a:lnTo>
                  <a:lnTo>
                    <a:pt x="19" y="44"/>
                  </a:lnTo>
                  <a:lnTo>
                    <a:pt x="19" y="37"/>
                  </a:lnTo>
                  <a:lnTo>
                    <a:pt x="24" y="25"/>
                  </a:lnTo>
                  <a:lnTo>
                    <a:pt x="32" y="16"/>
                  </a:lnTo>
                  <a:lnTo>
                    <a:pt x="35" y="12"/>
                  </a:lnTo>
                  <a:lnTo>
                    <a:pt x="37" y="11"/>
                  </a:lnTo>
                  <a:lnTo>
                    <a:pt x="42" y="7"/>
                  </a:lnTo>
                  <a:lnTo>
                    <a:pt x="54" y="4"/>
                  </a:lnTo>
                  <a:lnTo>
                    <a:pt x="68" y="2"/>
                  </a:lnTo>
                  <a:lnTo>
                    <a:pt x="74" y="0"/>
                  </a:lnTo>
                  <a:lnTo>
                    <a:pt x="84" y="2"/>
                  </a:lnTo>
                  <a:lnTo>
                    <a:pt x="98" y="5"/>
                  </a:lnTo>
                  <a:lnTo>
                    <a:pt x="109" y="11"/>
                  </a:lnTo>
                  <a:lnTo>
                    <a:pt x="112" y="12"/>
                  </a:lnTo>
                  <a:lnTo>
                    <a:pt x="114" y="16"/>
                  </a:lnTo>
                  <a:lnTo>
                    <a:pt x="118" y="19"/>
                  </a:lnTo>
                  <a:lnTo>
                    <a:pt x="121" y="32"/>
                  </a:lnTo>
                  <a:lnTo>
                    <a:pt x="123" y="44"/>
                  </a:lnTo>
                  <a:lnTo>
                    <a:pt x="125" y="47"/>
                  </a:lnTo>
                  <a:lnTo>
                    <a:pt x="125" y="49"/>
                  </a:lnTo>
                  <a:lnTo>
                    <a:pt x="125" y="49"/>
                  </a:lnTo>
                  <a:lnTo>
                    <a:pt x="123" y="49"/>
                  </a:lnTo>
                  <a:lnTo>
                    <a:pt x="121" y="49"/>
                  </a:lnTo>
                  <a:lnTo>
                    <a:pt x="112" y="49"/>
                  </a:lnTo>
                  <a:lnTo>
                    <a:pt x="105" y="49"/>
                  </a:lnTo>
                  <a:lnTo>
                    <a:pt x="105" y="49"/>
                  </a:lnTo>
                  <a:lnTo>
                    <a:pt x="105" y="47"/>
                  </a:lnTo>
                  <a:lnTo>
                    <a:pt x="104" y="42"/>
                  </a:lnTo>
                  <a:lnTo>
                    <a:pt x="104" y="37"/>
                  </a:lnTo>
                  <a:lnTo>
                    <a:pt x="100" y="30"/>
                  </a:lnTo>
                  <a:lnTo>
                    <a:pt x="97" y="25"/>
                  </a:lnTo>
                  <a:lnTo>
                    <a:pt x="91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74" y="19"/>
                  </a:lnTo>
                  <a:lnTo>
                    <a:pt x="72" y="18"/>
                  </a:lnTo>
                  <a:lnTo>
                    <a:pt x="65" y="19"/>
                  </a:lnTo>
                  <a:lnTo>
                    <a:pt x="56" y="21"/>
                  </a:lnTo>
                  <a:lnTo>
                    <a:pt x="49" y="25"/>
                  </a:lnTo>
                  <a:lnTo>
                    <a:pt x="49" y="25"/>
                  </a:lnTo>
                  <a:lnTo>
                    <a:pt x="47" y="26"/>
                  </a:lnTo>
                  <a:lnTo>
                    <a:pt x="44" y="30"/>
                  </a:lnTo>
                  <a:lnTo>
                    <a:pt x="40" y="35"/>
                  </a:lnTo>
                  <a:lnTo>
                    <a:pt x="40" y="42"/>
                  </a:lnTo>
                  <a:lnTo>
                    <a:pt x="40" y="44"/>
                  </a:lnTo>
                  <a:lnTo>
                    <a:pt x="40" y="47"/>
                  </a:lnTo>
                  <a:lnTo>
                    <a:pt x="40" y="51"/>
                  </a:lnTo>
                  <a:lnTo>
                    <a:pt x="44" y="56"/>
                  </a:lnTo>
                  <a:lnTo>
                    <a:pt x="47" y="60"/>
                  </a:lnTo>
                  <a:lnTo>
                    <a:pt x="53" y="63"/>
                  </a:lnTo>
                  <a:lnTo>
                    <a:pt x="60" y="67"/>
                  </a:lnTo>
                  <a:lnTo>
                    <a:pt x="65" y="69"/>
                  </a:lnTo>
                  <a:lnTo>
                    <a:pt x="67" y="70"/>
                  </a:lnTo>
                  <a:lnTo>
                    <a:pt x="70" y="72"/>
                  </a:lnTo>
                  <a:lnTo>
                    <a:pt x="72" y="72"/>
                  </a:lnTo>
                  <a:lnTo>
                    <a:pt x="75" y="74"/>
                  </a:lnTo>
                  <a:lnTo>
                    <a:pt x="83" y="77"/>
                  </a:lnTo>
                  <a:lnTo>
                    <a:pt x="93" y="84"/>
                  </a:lnTo>
                  <a:lnTo>
                    <a:pt x="102" y="91"/>
                  </a:lnTo>
                  <a:lnTo>
                    <a:pt x="104" y="91"/>
                  </a:lnTo>
                  <a:lnTo>
                    <a:pt x="105" y="98"/>
                  </a:lnTo>
                  <a:lnTo>
                    <a:pt x="107" y="102"/>
                  </a:lnTo>
                  <a:lnTo>
                    <a:pt x="109" y="109"/>
                  </a:lnTo>
                  <a:lnTo>
                    <a:pt x="111" y="116"/>
                  </a:lnTo>
                  <a:lnTo>
                    <a:pt x="109" y="127"/>
                  </a:lnTo>
                  <a:lnTo>
                    <a:pt x="107" y="134"/>
                  </a:lnTo>
                  <a:lnTo>
                    <a:pt x="100" y="144"/>
                  </a:lnTo>
                  <a:lnTo>
                    <a:pt x="95" y="151"/>
                  </a:lnTo>
                  <a:lnTo>
                    <a:pt x="91" y="155"/>
                  </a:lnTo>
                  <a:lnTo>
                    <a:pt x="84" y="158"/>
                  </a:lnTo>
                  <a:lnTo>
                    <a:pt x="79" y="162"/>
                  </a:lnTo>
                  <a:lnTo>
                    <a:pt x="63" y="165"/>
                  </a:lnTo>
                  <a:lnTo>
                    <a:pt x="51" y="165"/>
                  </a:lnTo>
                  <a:lnTo>
                    <a:pt x="46" y="165"/>
                  </a:lnTo>
                  <a:lnTo>
                    <a:pt x="39" y="165"/>
                  </a:lnTo>
                  <a:lnTo>
                    <a:pt x="26" y="162"/>
                  </a:lnTo>
                  <a:lnTo>
                    <a:pt x="14" y="157"/>
                  </a:lnTo>
                  <a:lnTo>
                    <a:pt x="12" y="153"/>
                  </a:lnTo>
                  <a:lnTo>
                    <a:pt x="5" y="146"/>
                  </a:lnTo>
                  <a:lnTo>
                    <a:pt x="3" y="141"/>
                  </a:lnTo>
                  <a:lnTo>
                    <a:pt x="0" y="128"/>
                  </a:lnTo>
                  <a:lnTo>
                    <a:pt x="0" y="116"/>
                  </a:lnTo>
                  <a:lnTo>
                    <a:pt x="0" y="114"/>
                  </a:lnTo>
                  <a:lnTo>
                    <a:pt x="0" y="113"/>
                  </a:lnTo>
                  <a:lnTo>
                    <a:pt x="0" y="113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7" name="Freeform 37"/>
            <p:cNvSpPr>
              <a:spLocks/>
            </p:cNvSpPr>
            <p:nvPr/>
          </p:nvSpPr>
          <p:spPr bwMode="auto">
            <a:xfrm>
              <a:off x="4965" y="3022"/>
              <a:ext cx="107" cy="121"/>
            </a:xfrm>
            <a:custGeom>
              <a:avLst/>
              <a:gdLst/>
              <a:ahLst/>
              <a:cxnLst>
                <a:cxn ang="0">
                  <a:pos x="84" y="74"/>
                </a:cxn>
                <a:cxn ang="0">
                  <a:pos x="98" y="74"/>
                </a:cxn>
                <a:cxn ang="0">
                  <a:pos x="98" y="77"/>
                </a:cxn>
                <a:cxn ang="0">
                  <a:pos x="91" y="97"/>
                </a:cxn>
                <a:cxn ang="0">
                  <a:pos x="81" y="107"/>
                </a:cxn>
                <a:cxn ang="0">
                  <a:pos x="72" y="114"/>
                </a:cxn>
                <a:cxn ang="0">
                  <a:pos x="47" y="121"/>
                </a:cxn>
                <a:cxn ang="0">
                  <a:pos x="40" y="121"/>
                </a:cxn>
                <a:cxn ang="0">
                  <a:pos x="23" y="118"/>
                </a:cxn>
                <a:cxn ang="0">
                  <a:pos x="12" y="107"/>
                </a:cxn>
                <a:cxn ang="0">
                  <a:pos x="5" y="100"/>
                </a:cxn>
                <a:cxn ang="0">
                  <a:pos x="0" y="76"/>
                </a:cxn>
                <a:cxn ang="0">
                  <a:pos x="2" y="69"/>
                </a:cxn>
                <a:cxn ang="0">
                  <a:pos x="2" y="54"/>
                </a:cxn>
                <a:cxn ang="0">
                  <a:pos x="5" y="42"/>
                </a:cxn>
                <a:cxn ang="0">
                  <a:pos x="12" y="30"/>
                </a:cxn>
                <a:cxn ang="0">
                  <a:pos x="21" y="19"/>
                </a:cxn>
                <a:cxn ang="0">
                  <a:pos x="31" y="11"/>
                </a:cxn>
                <a:cxn ang="0">
                  <a:pos x="40" y="3"/>
                </a:cxn>
                <a:cxn ang="0">
                  <a:pos x="45" y="3"/>
                </a:cxn>
                <a:cxn ang="0">
                  <a:pos x="61" y="2"/>
                </a:cxn>
                <a:cxn ang="0">
                  <a:pos x="74" y="2"/>
                </a:cxn>
                <a:cxn ang="0">
                  <a:pos x="93" y="11"/>
                </a:cxn>
                <a:cxn ang="0">
                  <a:pos x="100" y="18"/>
                </a:cxn>
                <a:cxn ang="0">
                  <a:pos x="105" y="32"/>
                </a:cxn>
                <a:cxn ang="0">
                  <a:pos x="105" y="40"/>
                </a:cxn>
                <a:cxn ang="0">
                  <a:pos x="95" y="40"/>
                </a:cxn>
                <a:cxn ang="0">
                  <a:pos x="88" y="40"/>
                </a:cxn>
                <a:cxn ang="0">
                  <a:pos x="81" y="25"/>
                </a:cxn>
                <a:cxn ang="0">
                  <a:pos x="77" y="21"/>
                </a:cxn>
                <a:cxn ang="0">
                  <a:pos x="70" y="18"/>
                </a:cxn>
                <a:cxn ang="0">
                  <a:pos x="63" y="16"/>
                </a:cxn>
                <a:cxn ang="0">
                  <a:pos x="49" y="19"/>
                </a:cxn>
                <a:cxn ang="0">
                  <a:pos x="33" y="32"/>
                </a:cxn>
                <a:cxn ang="0">
                  <a:pos x="28" y="40"/>
                </a:cxn>
                <a:cxn ang="0">
                  <a:pos x="21" y="69"/>
                </a:cxn>
                <a:cxn ang="0">
                  <a:pos x="21" y="74"/>
                </a:cxn>
                <a:cxn ang="0">
                  <a:pos x="23" y="88"/>
                </a:cxn>
                <a:cxn ang="0">
                  <a:pos x="28" y="95"/>
                </a:cxn>
                <a:cxn ang="0">
                  <a:pos x="33" y="100"/>
                </a:cxn>
                <a:cxn ang="0">
                  <a:pos x="44" y="102"/>
                </a:cxn>
                <a:cxn ang="0">
                  <a:pos x="49" y="102"/>
                </a:cxn>
                <a:cxn ang="0">
                  <a:pos x="60" y="100"/>
                </a:cxn>
                <a:cxn ang="0">
                  <a:pos x="68" y="95"/>
                </a:cxn>
                <a:cxn ang="0">
                  <a:pos x="77" y="84"/>
                </a:cxn>
                <a:cxn ang="0">
                  <a:pos x="82" y="74"/>
                </a:cxn>
              </a:cxnLst>
              <a:rect l="0" t="0" r="r" b="b"/>
              <a:pathLst>
                <a:path w="107" h="121">
                  <a:moveTo>
                    <a:pt x="82" y="74"/>
                  </a:moveTo>
                  <a:lnTo>
                    <a:pt x="84" y="74"/>
                  </a:lnTo>
                  <a:lnTo>
                    <a:pt x="93" y="74"/>
                  </a:lnTo>
                  <a:lnTo>
                    <a:pt x="98" y="74"/>
                  </a:lnTo>
                  <a:lnTo>
                    <a:pt x="100" y="74"/>
                  </a:lnTo>
                  <a:lnTo>
                    <a:pt x="98" y="77"/>
                  </a:lnTo>
                  <a:lnTo>
                    <a:pt x="96" y="84"/>
                  </a:lnTo>
                  <a:lnTo>
                    <a:pt x="91" y="97"/>
                  </a:lnTo>
                  <a:lnTo>
                    <a:pt x="82" y="105"/>
                  </a:lnTo>
                  <a:lnTo>
                    <a:pt x="81" y="107"/>
                  </a:lnTo>
                  <a:lnTo>
                    <a:pt x="77" y="111"/>
                  </a:lnTo>
                  <a:lnTo>
                    <a:pt x="72" y="114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5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3" y="118"/>
                  </a:lnTo>
                  <a:lnTo>
                    <a:pt x="14" y="111"/>
                  </a:lnTo>
                  <a:lnTo>
                    <a:pt x="12" y="107"/>
                  </a:lnTo>
                  <a:lnTo>
                    <a:pt x="9" y="105"/>
                  </a:lnTo>
                  <a:lnTo>
                    <a:pt x="5" y="100"/>
                  </a:lnTo>
                  <a:lnTo>
                    <a:pt x="2" y="90"/>
                  </a:lnTo>
                  <a:lnTo>
                    <a:pt x="0" y="76"/>
                  </a:lnTo>
                  <a:lnTo>
                    <a:pt x="2" y="70"/>
                  </a:lnTo>
                  <a:lnTo>
                    <a:pt x="2" y="69"/>
                  </a:lnTo>
                  <a:lnTo>
                    <a:pt x="2" y="63"/>
                  </a:lnTo>
                  <a:lnTo>
                    <a:pt x="2" y="54"/>
                  </a:lnTo>
                  <a:lnTo>
                    <a:pt x="3" y="46"/>
                  </a:lnTo>
                  <a:lnTo>
                    <a:pt x="5" y="42"/>
                  </a:lnTo>
                  <a:lnTo>
                    <a:pt x="7" y="37"/>
                  </a:lnTo>
                  <a:lnTo>
                    <a:pt x="12" y="30"/>
                  </a:lnTo>
                  <a:lnTo>
                    <a:pt x="19" y="23"/>
                  </a:lnTo>
                  <a:lnTo>
                    <a:pt x="21" y="19"/>
                  </a:lnTo>
                  <a:lnTo>
                    <a:pt x="24" y="16"/>
                  </a:lnTo>
                  <a:lnTo>
                    <a:pt x="31" y="11"/>
                  </a:lnTo>
                  <a:lnTo>
                    <a:pt x="38" y="5"/>
                  </a:lnTo>
                  <a:lnTo>
                    <a:pt x="40" y="3"/>
                  </a:lnTo>
                  <a:lnTo>
                    <a:pt x="42" y="3"/>
                  </a:lnTo>
                  <a:lnTo>
                    <a:pt x="45" y="3"/>
                  </a:lnTo>
                  <a:lnTo>
                    <a:pt x="52" y="2"/>
                  </a:lnTo>
                  <a:lnTo>
                    <a:pt x="61" y="2"/>
                  </a:lnTo>
                  <a:lnTo>
                    <a:pt x="65" y="0"/>
                  </a:lnTo>
                  <a:lnTo>
                    <a:pt x="74" y="2"/>
                  </a:lnTo>
                  <a:lnTo>
                    <a:pt x="84" y="5"/>
                  </a:lnTo>
                  <a:lnTo>
                    <a:pt x="93" y="11"/>
                  </a:lnTo>
                  <a:lnTo>
                    <a:pt x="96" y="11"/>
                  </a:lnTo>
                  <a:lnTo>
                    <a:pt x="100" y="18"/>
                  </a:lnTo>
                  <a:lnTo>
                    <a:pt x="102" y="21"/>
                  </a:lnTo>
                  <a:lnTo>
                    <a:pt x="105" y="32"/>
                  </a:lnTo>
                  <a:lnTo>
                    <a:pt x="107" y="40"/>
                  </a:lnTo>
                  <a:lnTo>
                    <a:pt x="105" y="40"/>
                  </a:lnTo>
                  <a:lnTo>
                    <a:pt x="103" y="40"/>
                  </a:lnTo>
                  <a:lnTo>
                    <a:pt x="95" y="40"/>
                  </a:lnTo>
                  <a:lnTo>
                    <a:pt x="88" y="40"/>
                  </a:lnTo>
                  <a:lnTo>
                    <a:pt x="88" y="40"/>
                  </a:lnTo>
                  <a:lnTo>
                    <a:pt x="84" y="30"/>
                  </a:lnTo>
                  <a:lnTo>
                    <a:pt x="81" y="25"/>
                  </a:lnTo>
                  <a:lnTo>
                    <a:pt x="81" y="23"/>
                  </a:lnTo>
                  <a:lnTo>
                    <a:pt x="77" y="21"/>
                  </a:lnTo>
                  <a:lnTo>
                    <a:pt x="74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9" y="19"/>
                  </a:lnTo>
                  <a:lnTo>
                    <a:pt x="38" y="26"/>
                  </a:lnTo>
                  <a:lnTo>
                    <a:pt x="33" y="32"/>
                  </a:lnTo>
                  <a:lnTo>
                    <a:pt x="31" y="35"/>
                  </a:lnTo>
                  <a:lnTo>
                    <a:pt x="28" y="40"/>
                  </a:lnTo>
                  <a:lnTo>
                    <a:pt x="23" y="54"/>
                  </a:lnTo>
                  <a:lnTo>
                    <a:pt x="21" y="69"/>
                  </a:lnTo>
                  <a:lnTo>
                    <a:pt x="21" y="70"/>
                  </a:lnTo>
                  <a:lnTo>
                    <a:pt x="21" y="74"/>
                  </a:lnTo>
                  <a:lnTo>
                    <a:pt x="21" y="79"/>
                  </a:lnTo>
                  <a:lnTo>
                    <a:pt x="23" y="88"/>
                  </a:lnTo>
                  <a:lnTo>
                    <a:pt x="26" y="95"/>
                  </a:lnTo>
                  <a:lnTo>
                    <a:pt x="28" y="95"/>
                  </a:lnTo>
                  <a:lnTo>
                    <a:pt x="30" y="98"/>
                  </a:lnTo>
                  <a:lnTo>
                    <a:pt x="33" y="100"/>
                  </a:lnTo>
                  <a:lnTo>
                    <a:pt x="37" y="102"/>
                  </a:lnTo>
                  <a:lnTo>
                    <a:pt x="44" y="102"/>
                  </a:lnTo>
                  <a:lnTo>
                    <a:pt x="47" y="102"/>
                  </a:lnTo>
                  <a:lnTo>
                    <a:pt x="49" y="102"/>
                  </a:lnTo>
                  <a:lnTo>
                    <a:pt x="52" y="102"/>
                  </a:lnTo>
                  <a:lnTo>
                    <a:pt x="60" y="100"/>
                  </a:lnTo>
                  <a:lnTo>
                    <a:pt x="67" y="97"/>
                  </a:lnTo>
                  <a:lnTo>
                    <a:pt x="68" y="95"/>
                  </a:lnTo>
                  <a:lnTo>
                    <a:pt x="72" y="91"/>
                  </a:lnTo>
                  <a:lnTo>
                    <a:pt x="77" y="84"/>
                  </a:lnTo>
                  <a:lnTo>
                    <a:pt x="81" y="77"/>
                  </a:lnTo>
                  <a:lnTo>
                    <a:pt x="82" y="74"/>
                  </a:lnTo>
                  <a:lnTo>
                    <a:pt x="82" y="7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8" name="Freeform 38"/>
            <p:cNvSpPr>
              <a:spLocks noEditPoints="1"/>
            </p:cNvSpPr>
            <p:nvPr/>
          </p:nvSpPr>
          <p:spPr bwMode="auto">
            <a:xfrm>
              <a:off x="5081" y="2982"/>
              <a:ext cx="56" cy="156"/>
            </a:xfrm>
            <a:custGeom>
              <a:avLst/>
              <a:gdLst/>
              <a:ahLst/>
              <a:cxnLst>
                <a:cxn ang="0">
                  <a:pos x="31" y="22"/>
                </a:cxn>
                <a:cxn ang="0">
                  <a:pos x="31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47" y="0"/>
                </a:cxn>
                <a:cxn ang="0">
                  <a:pos x="54" y="0"/>
                </a:cxn>
                <a:cxn ang="0">
                  <a:pos x="56" y="0"/>
                </a:cxn>
                <a:cxn ang="0">
                  <a:pos x="54" y="5"/>
                </a:cxn>
                <a:cxn ang="0">
                  <a:pos x="53" y="15"/>
                </a:cxn>
                <a:cxn ang="0">
                  <a:pos x="51" y="22"/>
                </a:cxn>
                <a:cxn ang="0">
                  <a:pos x="51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38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6" y="87"/>
                </a:cxn>
                <a:cxn ang="0">
                  <a:pos x="24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5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7" y="156"/>
                </a:cxn>
                <a:cxn ang="0">
                  <a:pos x="16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6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4" y="0"/>
                  </a:lnTo>
                  <a:lnTo>
                    <a:pt x="56" y="0"/>
                  </a:lnTo>
                  <a:lnTo>
                    <a:pt x="54" y="5"/>
                  </a:lnTo>
                  <a:lnTo>
                    <a:pt x="53" y="15"/>
                  </a:lnTo>
                  <a:lnTo>
                    <a:pt x="51" y="22"/>
                  </a:lnTo>
                  <a:lnTo>
                    <a:pt x="51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38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9" name="Freeform 39"/>
            <p:cNvSpPr>
              <a:spLocks noEditPoints="1"/>
            </p:cNvSpPr>
            <p:nvPr/>
          </p:nvSpPr>
          <p:spPr bwMode="auto">
            <a:xfrm>
              <a:off x="5137" y="3020"/>
              <a:ext cx="107" cy="123"/>
            </a:xfrm>
            <a:custGeom>
              <a:avLst/>
              <a:gdLst/>
              <a:ahLst/>
              <a:cxnLst>
                <a:cxn ang="0">
                  <a:pos x="32" y="51"/>
                </a:cxn>
                <a:cxn ang="0">
                  <a:pos x="84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3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2" y="20"/>
                </a:cxn>
                <a:cxn ang="0">
                  <a:pos x="53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6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8" y="85"/>
                </a:cxn>
                <a:cxn ang="0">
                  <a:pos x="90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8" y="123"/>
                </a:cxn>
                <a:cxn ang="0">
                  <a:pos x="40" y="123"/>
                </a:cxn>
                <a:cxn ang="0">
                  <a:pos x="23" y="120"/>
                </a:cxn>
                <a:cxn ang="0">
                  <a:pos x="12" y="109"/>
                </a:cxn>
                <a:cxn ang="0">
                  <a:pos x="5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5" y="41"/>
                </a:cxn>
                <a:cxn ang="0">
                  <a:pos x="18" y="21"/>
                </a:cxn>
                <a:cxn ang="0">
                  <a:pos x="26" y="13"/>
                </a:cxn>
                <a:cxn ang="0">
                  <a:pos x="56" y="2"/>
                </a:cxn>
                <a:cxn ang="0">
                  <a:pos x="70" y="2"/>
                </a:cxn>
                <a:cxn ang="0">
                  <a:pos x="88" y="9"/>
                </a:cxn>
                <a:cxn ang="0">
                  <a:pos x="98" y="21"/>
                </a:cxn>
                <a:cxn ang="0">
                  <a:pos x="106" y="39"/>
                </a:cxn>
                <a:cxn ang="0">
                  <a:pos x="106" y="51"/>
                </a:cxn>
                <a:cxn ang="0">
                  <a:pos x="106" y="56"/>
                </a:cxn>
                <a:cxn ang="0">
                  <a:pos x="104" y="64"/>
                </a:cxn>
                <a:cxn ang="0">
                  <a:pos x="104" y="67"/>
                </a:cxn>
                <a:cxn ang="0">
                  <a:pos x="90" y="67"/>
                </a:cxn>
                <a:cxn ang="0">
                  <a:pos x="19" y="67"/>
                </a:cxn>
                <a:cxn ang="0">
                  <a:pos x="19" y="67"/>
                </a:cxn>
                <a:cxn ang="0">
                  <a:pos x="19" y="71"/>
                </a:cxn>
                <a:cxn ang="0">
                  <a:pos x="19" y="74"/>
                </a:cxn>
                <a:cxn ang="0">
                  <a:pos x="19" y="78"/>
                </a:cxn>
                <a:cxn ang="0">
                  <a:pos x="21" y="90"/>
                </a:cxn>
                <a:cxn ang="0">
                  <a:pos x="26" y="99"/>
                </a:cxn>
                <a:cxn ang="0">
                  <a:pos x="33" y="104"/>
                </a:cxn>
                <a:cxn ang="0">
                  <a:pos x="49" y="106"/>
                </a:cxn>
                <a:cxn ang="0">
                  <a:pos x="60" y="104"/>
                </a:cxn>
                <a:cxn ang="0">
                  <a:pos x="69" y="99"/>
                </a:cxn>
                <a:cxn ang="0">
                  <a:pos x="74" y="93"/>
                </a:cxn>
                <a:cxn ang="0">
                  <a:pos x="81" y="81"/>
                </a:cxn>
                <a:cxn ang="0">
                  <a:pos x="91" y="81"/>
                </a:cxn>
                <a:cxn ang="0">
                  <a:pos x="100" y="81"/>
                </a:cxn>
                <a:cxn ang="0">
                  <a:pos x="98" y="88"/>
                </a:cxn>
                <a:cxn ang="0">
                  <a:pos x="98" y="83"/>
                </a:cxn>
                <a:cxn ang="0">
                  <a:pos x="100" y="81"/>
                </a:cxn>
              </a:cxnLst>
              <a:rect l="0" t="0" r="r" b="b"/>
              <a:pathLst>
                <a:path w="107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2" y="18"/>
                  </a:lnTo>
                  <a:lnTo>
                    <a:pt x="53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100" y="81"/>
                  </a:moveTo>
                  <a:lnTo>
                    <a:pt x="98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0" y="123"/>
                  </a:lnTo>
                  <a:lnTo>
                    <a:pt x="33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2" y="0"/>
                  </a:lnTo>
                  <a:lnTo>
                    <a:pt x="70" y="2"/>
                  </a:lnTo>
                  <a:lnTo>
                    <a:pt x="77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8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7" y="48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19" y="67"/>
                  </a:lnTo>
                  <a:lnTo>
                    <a:pt x="19" y="67"/>
                  </a:lnTo>
                  <a:lnTo>
                    <a:pt x="19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7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1" y="81"/>
                  </a:lnTo>
                  <a:lnTo>
                    <a:pt x="98" y="81"/>
                  </a:lnTo>
                  <a:lnTo>
                    <a:pt x="100" y="81"/>
                  </a:lnTo>
                  <a:lnTo>
                    <a:pt x="98" y="85"/>
                  </a:lnTo>
                  <a:lnTo>
                    <a:pt x="98" y="88"/>
                  </a:lnTo>
                  <a:lnTo>
                    <a:pt x="98" y="86"/>
                  </a:lnTo>
                  <a:lnTo>
                    <a:pt x="98" y="83"/>
                  </a:lnTo>
                  <a:lnTo>
                    <a:pt x="100" y="81"/>
                  </a:lnTo>
                  <a:lnTo>
                    <a:pt x="100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0" name="Freeform 40"/>
            <p:cNvSpPr>
              <a:spLocks/>
            </p:cNvSpPr>
            <p:nvPr/>
          </p:nvSpPr>
          <p:spPr bwMode="auto">
            <a:xfrm>
              <a:off x="5251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8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5" y="70"/>
                </a:cxn>
                <a:cxn ang="0">
                  <a:pos x="92" y="42"/>
                </a:cxn>
                <a:cxn ang="0">
                  <a:pos x="92" y="37"/>
                </a:cxn>
                <a:cxn ang="0">
                  <a:pos x="92" y="32"/>
                </a:cxn>
                <a:cxn ang="0">
                  <a:pos x="92" y="26"/>
                </a:cxn>
                <a:cxn ang="0">
                  <a:pos x="88" y="23"/>
                </a:cxn>
                <a:cxn ang="0">
                  <a:pos x="85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4" y="21"/>
                </a:cxn>
                <a:cxn ang="0">
                  <a:pos x="50" y="28"/>
                </a:cxn>
                <a:cxn ang="0">
                  <a:pos x="43" y="35"/>
                </a:cxn>
                <a:cxn ang="0">
                  <a:pos x="34" y="58"/>
                </a:cxn>
                <a:cxn ang="0">
                  <a:pos x="30" y="69"/>
                </a:cxn>
                <a:cxn ang="0">
                  <a:pos x="20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90" y="2"/>
                  </a:lnTo>
                  <a:lnTo>
                    <a:pt x="93" y="2"/>
                  </a:lnTo>
                  <a:lnTo>
                    <a:pt x="101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4" y="21"/>
                  </a:lnTo>
                  <a:lnTo>
                    <a:pt x="55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3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1" name="Freeform 41"/>
            <p:cNvSpPr>
              <a:spLocks/>
            </p:cNvSpPr>
            <p:nvPr/>
          </p:nvSpPr>
          <p:spPr bwMode="auto">
            <a:xfrm>
              <a:off x="5378" y="2994"/>
              <a:ext cx="60" cy="148"/>
            </a:xfrm>
            <a:custGeom>
              <a:avLst/>
              <a:gdLst/>
              <a:ahLst/>
              <a:cxnLst>
                <a:cxn ang="0">
                  <a:pos x="35" y="146"/>
                </a:cxn>
                <a:cxn ang="0">
                  <a:pos x="30" y="148"/>
                </a:cxn>
                <a:cxn ang="0">
                  <a:pos x="26" y="148"/>
                </a:cxn>
                <a:cxn ang="0">
                  <a:pos x="23" y="148"/>
                </a:cxn>
                <a:cxn ang="0">
                  <a:pos x="21" y="148"/>
                </a:cxn>
                <a:cxn ang="0">
                  <a:pos x="10" y="146"/>
                </a:cxn>
                <a:cxn ang="0">
                  <a:pos x="5" y="142"/>
                </a:cxn>
                <a:cxn ang="0">
                  <a:pos x="0" y="137"/>
                </a:cxn>
                <a:cxn ang="0">
                  <a:pos x="0" y="130"/>
                </a:cxn>
                <a:cxn ang="0">
                  <a:pos x="0" y="126"/>
                </a:cxn>
                <a:cxn ang="0">
                  <a:pos x="0" y="123"/>
                </a:cxn>
                <a:cxn ang="0">
                  <a:pos x="0" y="118"/>
                </a:cxn>
                <a:cxn ang="0">
                  <a:pos x="2" y="114"/>
                </a:cxn>
                <a:cxn ang="0">
                  <a:pos x="10" y="72"/>
                </a:cxn>
                <a:cxn ang="0">
                  <a:pos x="17" y="46"/>
                </a:cxn>
                <a:cxn ang="0">
                  <a:pos x="14" y="46"/>
                </a:cxn>
                <a:cxn ang="0">
                  <a:pos x="2" y="46"/>
                </a:cxn>
                <a:cxn ang="0">
                  <a:pos x="2" y="44"/>
                </a:cxn>
                <a:cxn ang="0">
                  <a:pos x="3" y="33"/>
                </a:cxn>
                <a:cxn ang="0">
                  <a:pos x="7" y="31"/>
                </a:cxn>
                <a:cxn ang="0">
                  <a:pos x="19" y="31"/>
                </a:cxn>
                <a:cxn ang="0">
                  <a:pos x="21" y="28"/>
                </a:cxn>
                <a:cxn ang="0">
                  <a:pos x="26" y="2"/>
                </a:cxn>
                <a:cxn ang="0">
                  <a:pos x="30" y="0"/>
                </a:cxn>
                <a:cxn ang="0">
                  <a:pos x="46" y="0"/>
                </a:cxn>
                <a:cxn ang="0">
                  <a:pos x="46" y="5"/>
                </a:cxn>
                <a:cxn ang="0">
                  <a:pos x="40" y="31"/>
                </a:cxn>
                <a:cxn ang="0">
                  <a:pos x="42" y="31"/>
                </a:cxn>
                <a:cxn ang="0">
                  <a:pos x="58" y="31"/>
                </a:cxn>
                <a:cxn ang="0">
                  <a:pos x="58" y="35"/>
                </a:cxn>
                <a:cxn ang="0">
                  <a:pos x="56" y="46"/>
                </a:cxn>
                <a:cxn ang="0">
                  <a:pos x="54" y="46"/>
                </a:cxn>
                <a:cxn ang="0">
                  <a:pos x="44" y="46"/>
                </a:cxn>
                <a:cxn ang="0">
                  <a:pos x="37" y="46"/>
                </a:cxn>
                <a:cxn ang="0">
                  <a:pos x="26" y="91"/>
                </a:cxn>
                <a:cxn ang="0">
                  <a:pos x="21" y="118"/>
                </a:cxn>
                <a:cxn ang="0">
                  <a:pos x="19" y="121"/>
                </a:cxn>
                <a:cxn ang="0">
                  <a:pos x="19" y="125"/>
                </a:cxn>
                <a:cxn ang="0">
                  <a:pos x="19" y="126"/>
                </a:cxn>
                <a:cxn ang="0">
                  <a:pos x="21" y="130"/>
                </a:cxn>
                <a:cxn ang="0">
                  <a:pos x="26" y="132"/>
                </a:cxn>
                <a:cxn ang="0">
                  <a:pos x="30" y="132"/>
                </a:cxn>
                <a:cxn ang="0">
                  <a:pos x="33" y="132"/>
                </a:cxn>
                <a:cxn ang="0">
                  <a:pos x="37" y="132"/>
                </a:cxn>
                <a:cxn ang="0">
                  <a:pos x="40" y="130"/>
                </a:cxn>
                <a:cxn ang="0">
                  <a:pos x="37" y="139"/>
                </a:cxn>
                <a:cxn ang="0">
                  <a:pos x="37" y="144"/>
                </a:cxn>
              </a:cxnLst>
              <a:rect l="0" t="0" r="r" b="b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30" y="148"/>
                  </a:lnTo>
                  <a:lnTo>
                    <a:pt x="28" y="148"/>
                  </a:lnTo>
                  <a:lnTo>
                    <a:pt x="26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23" y="148"/>
                  </a:lnTo>
                  <a:lnTo>
                    <a:pt x="21" y="148"/>
                  </a:lnTo>
                  <a:lnTo>
                    <a:pt x="17" y="148"/>
                  </a:lnTo>
                  <a:lnTo>
                    <a:pt x="10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8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3" y="104"/>
                  </a:lnTo>
                  <a:lnTo>
                    <a:pt x="10" y="72"/>
                  </a:lnTo>
                  <a:lnTo>
                    <a:pt x="16" y="47"/>
                  </a:lnTo>
                  <a:lnTo>
                    <a:pt x="17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7" y="46"/>
                  </a:lnTo>
                  <a:lnTo>
                    <a:pt x="2" y="46"/>
                  </a:lnTo>
                  <a:lnTo>
                    <a:pt x="2" y="46"/>
                  </a:lnTo>
                  <a:lnTo>
                    <a:pt x="2" y="44"/>
                  </a:lnTo>
                  <a:lnTo>
                    <a:pt x="3" y="39"/>
                  </a:lnTo>
                  <a:lnTo>
                    <a:pt x="3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6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6" y="46"/>
                  </a:lnTo>
                  <a:lnTo>
                    <a:pt x="54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26" y="91"/>
                  </a:lnTo>
                  <a:lnTo>
                    <a:pt x="21" y="118"/>
                  </a:lnTo>
                  <a:lnTo>
                    <a:pt x="21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6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3" y="132"/>
                  </a:lnTo>
                  <a:lnTo>
                    <a:pt x="35" y="132"/>
                  </a:lnTo>
                  <a:lnTo>
                    <a:pt x="37" y="132"/>
                  </a:lnTo>
                  <a:lnTo>
                    <a:pt x="39" y="132"/>
                  </a:lnTo>
                  <a:lnTo>
                    <a:pt x="40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lnTo>
                    <a:pt x="37" y="144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2" name="Freeform 42"/>
            <p:cNvSpPr>
              <a:spLocks noEditPoints="1"/>
            </p:cNvSpPr>
            <p:nvPr/>
          </p:nvSpPr>
          <p:spPr bwMode="auto">
            <a:xfrm>
              <a:off x="5431" y="2982"/>
              <a:ext cx="54" cy="156"/>
            </a:xfrm>
            <a:custGeom>
              <a:avLst/>
              <a:gdLst/>
              <a:ahLst/>
              <a:cxnLst>
                <a:cxn ang="0">
                  <a:pos x="31" y="22"/>
                </a:cxn>
                <a:cxn ang="0">
                  <a:pos x="31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47" y="0"/>
                </a:cxn>
                <a:cxn ang="0">
                  <a:pos x="52" y="0"/>
                </a:cxn>
                <a:cxn ang="0">
                  <a:pos x="54" y="0"/>
                </a:cxn>
                <a:cxn ang="0">
                  <a:pos x="52" y="5"/>
                </a:cxn>
                <a:cxn ang="0">
                  <a:pos x="51" y="15"/>
                </a:cxn>
                <a:cxn ang="0">
                  <a:pos x="49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45" y="22"/>
                </a:cxn>
                <a:cxn ang="0">
                  <a:pos x="37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5" y="87"/>
                </a:cxn>
                <a:cxn ang="0">
                  <a:pos x="24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5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7" y="156"/>
                </a:cxn>
                <a:cxn ang="0">
                  <a:pos x="15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4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2" y="0"/>
                  </a:lnTo>
                  <a:lnTo>
                    <a:pt x="54" y="0"/>
                  </a:lnTo>
                  <a:lnTo>
                    <a:pt x="52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5" y="22"/>
                  </a:lnTo>
                  <a:lnTo>
                    <a:pt x="37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5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5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3" name="Freeform 43"/>
            <p:cNvSpPr>
              <a:spLocks/>
            </p:cNvSpPr>
            <p:nvPr/>
          </p:nvSpPr>
          <p:spPr bwMode="auto">
            <a:xfrm>
              <a:off x="5480" y="3022"/>
              <a:ext cx="100" cy="121"/>
            </a:xfrm>
            <a:custGeom>
              <a:avLst/>
              <a:gdLst/>
              <a:ahLst/>
              <a:cxnLst>
                <a:cxn ang="0">
                  <a:pos x="3" y="77"/>
                </a:cxn>
                <a:cxn ang="0">
                  <a:pos x="17" y="77"/>
                </a:cxn>
                <a:cxn ang="0">
                  <a:pos x="19" y="79"/>
                </a:cxn>
                <a:cxn ang="0">
                  <a:pos x="19" y="81"/>
                </a:cxn>
                <a:cxn ang="0">
                  <a:pos x="19" y="84"/>
                </a:cxn>
                <a:cxn ang="0">
                  <a:pos x="21" y="93"/>
                </a:cxn>
                <a:cxn ang="0">
                  <a:pos x="26" y="98"/>
                </a:cxn>
                <a:cxn ang="0">
                  <a:pos x="33" y="104"/>
                </a:cxn>
                <a:cxn ang="0">
                  <a:pos x="49" y="105"/>
                </a:cxn>
                <a:cxn ang="0">
                  <a:pos x="58" y="104"/>
                </a:cxn>
                <a:cxn ang="0">
                  <a:pos x="65" y="100"/>
                </a:cxn>
                <a:cxn ang="0">
                  <a:pos x="68" y="97"/>
                </a:cxn>
                <a:cxn ang="0">
                  <a:pos x="70" y="93"/>
                </a:cxn>
                <a:cxn ang="0">
                  <a:pos x="72" y="88"/>
                </a:cxn>
                <a:cxn ang="0">
                  <a:pos x="68" y="81"/>
                </a:cxn>
                <a:cxn ang="0">
                  <a:pos x="63" y="76"/>
                </a:cxn>
                <a:cxn ang="0">
                  <a:pos x="54" y="70"/>
                </a:cxn>
                <a:cxn ang="0">
                  <a:pos x="51" y="69"/>
                </a:cxn>
                <a:cxn ang="0">
                  <a:pos x="47" y="65"/>
                </a:cxn>
                <a:cxn ang="0">
                  <a:pos x="33" y="60"/>
                </a:cxn>
                <a:cxn ang="0">
                  <a:pos x="17" y="44"/>
                </a:cxn>
                <a:cxn ang="0">
                  <a:pos x="16" y="33"/>
                </a:cxn>
                <a:cxn ang="0">
                  <a:pos x="16" y="26"/>
                </a:cxn>
                <a:cxn ang="0">
                  <a:pos x="26" y="11"/>
                </a:cxn>
                <a:cxn ang="0">
                  <a:pos x="33" y="5"/>
                </a:cxn>
                <a:cxn ang="0">
                  <a:pos x="47" y="2"/>
                </a:cxn>
                <a:cxn ang="0">
                  <a:pos x="67" y="2"/>
                </a:cxn>
                <a:cxn ang="0">
                  <a:pos x="86" y="9"/>
                </a:cxn>
                <a:cxn ang="0">
                  <a:pos x="93" y="16"/>
                </a:cxn>
                <a:cxn ang="0">
                  <a:pos x="98" y="30"/>
                </a:cxn>
                <a:cxn ang="0">
                  <a:pos x="100" y="39"/>
                </a:cxn>
                <a:cxn ang="0">
                  <a:pos x="98" y="39"/>
                </a:cxn>
                <a:cxn ang="0">
                  <a:pos x="88" y="39"/>
                </a:cxn>
                <a:cxn ang="0">
                  <a:pos x="82" y="39"/>
                </a:cxn>
                <a:cxn ang="0">
                  <a:pos x="79" y="28"/>
                </a:cxn>
                <a:cxn ang="0">
                  <a:pos x="75" y="21"/>
                </a:cxn>
                <a:cxn ang="0">
                  <a:pos x="61" y="18"/>
                </a:cxn>
                <a:cxn ang="0">
                  <a:pos x="53" y="18"/>
                </a:cxn>
                <a:cxn ang="0">
                  <a:pos x="40" y="19"/>
                </a:cxn>
                <a:cxn ang="0">
                  <a:pos x="39" y="21"/>
                </a:cxn>
                <a:cxn ang="0">
                  <a:pos x="35" y="26"/>
                </a:cxn>
                <a:cxn ang="0">
                  <a:pos x="35" y="30"/>
                </a:cxn>
                <a:cxn ang="0">
                  <a:pos x="35" y="35"/>
                </a:cxn>
                <a:cxn ang="0">
                  <a:pos x="40" y="42"/>
                </a:cxn>
                <a:cxn ang="0">
                  <a:pos x="49" y="47"/>
                </a:cxn>
                <a:cxn ang="0">
                  <a:pos x="54" y="49"/>
                </a:cxn>
                <a:cxn ang="0">
                  <a:pos x="65" y="54"/>
                </a:cxn>
                <a:cxn ang="0">
                  <a:pos x="84" y="67"/>
                </a:cxn>
                <a:cxn ang="0">
                  <a:pos x="88" y="72"/>
                </a:cxn>
                <a:cxn ang="0">
                  <a:pos x="90" y="84"/>
                </a:cxn>
                <a:cxn ang="0">
                  <a:pos x="90" y="93"/>
                </a:cxn>
                <a:cxn ang="0">
                  <a:pos x="84" y="105"/>
                </a:cxn>
                <a:cxn ang="0">
                  <a:pos x="75" y="113"/>
                </a:cxn>
                <a:cxn ang="0">
                  <a:pos x="61" y="120"/>
                </a:cxn>
                <a:cxn ang="0">
                  <a:pos x="46" y="121"/>
                </a:cxn>
                <a:cxn ang="0">
                  <a:pos x="35" y="121"/>
                </a:cxn>
                <a:cxn ang="0">
                  <a:pos x="14" y="113"/>
                </a:cxn>
                <a:cxn ang="0">
                  <a:pos x="9" y="109"/>
                </a:cxn>
                <a:cxn ang="0">
                  <a:pos x="3" y="102"/>
                </a:cxn>
                <a:cxn ang="0">
                  <a:pos x="0" y="81"/>
                </a:cxn>
                <a:cxn ang="0">
                  <a:pos x="2" y="77"/>
                </a:cxn>
                <a:cxn ang="0">
                  <a:pos x="2" y="77"/>
                </a:cxn>
              </a:cxnLst>
              <a:rect l="0" t="0" r="r" b="b"/>
              <a:pathLst>
                <a:path w="100" h="121">
                  <a:moveTo>
                    <a:pt x="2" y="77"/>
                  </a:moveTo>
                  <a:lnTo>
                    <a:pt x="3" y="77"/>
                  </a:lnTo>
                  <a:lnTo>
                    <a:pt x="12" y="77"/>
                  </a:lnTo>
                  <a:lnTo>
                    <a:pt x="17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4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8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3" y="76"/>
                  </a:lnTo>
                  <a:lnTo>
                    <a:pt x="61" y="74"/>
                  </a:lnTo>
                  <a:lnTo>
                    <a:pt x="54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7" y="67"/>
                  </a:lnTo>
                  <a:lnTo>
                    <a:pt x="47" y="65"/>
                  </a:lnTo>
                  <a:lnTo>
                    <a:pt x="42" y="63"/>
                  </a:lnTo>
                  <a:lnTo>
                    <a:pt x="33" y="60"/>
                  </a:lnTo>
                  <a:lnTo>
                    <a:pt x="21" y="49"/>
                  </a:lnTo>
                  <a:lnTo>
                    <a:pt x="17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6" y="11"/>
                  </a:lnTo>
                  <a:lnTo>
                    <a:pt x="28" y="9"/>
                  </a:lnTo>
                  <a:lnTo>
                    <a:pt x="33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8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100" y="39"/>
                  </a:lnTo>
                  <a:lnTo>
                    <a:pt x="98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2" y="39"/>
                  </a:lnTo>
                  <a:lnTo>
                    <a:pt x="82" y="39"/>
                  </a:lnTo>
                  <a:lnTo>
                    <a:pt x="82" y="39"/>
                  </a:lnTo>
                  <a:lnTo>
                    <a:pt x="79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2" y="19"/>
                  </a:lnTo>
                  <a:lnTo>
                    <a:pt x="61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0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4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5" y="62"/>
                  </a:lnTo>
                  <a:lnTo>
                    <a:pt x="84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1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4" y="105"/>
                  </a:lnTo>
                  <a:lnTo>
                    <a:pt x="79" y="111"/>
                  </a:lnTo>
                  <a:lnTo>
                    <a:pt x="75" y="113"/>
                  </a:lnTo>
                  <a:lnTo>
                    <a:pt x="72" y="116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3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2" y="77"/>
                  </a:lnTo>
                  <a:lnTo>
                    <a:pt x="2" y="77"/>
                  </a:lnTo>
                  <a:lnTo>
                    <a:pt x="2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4" name="Freeform 44"/>
            <p:cNvSpPr>
              <a:spLocks/>
            </p:cNvSpPr>
            <p:nvPr/>
          </p:nvSpPr>
          <p:spPr bwMode="auto">
            <a:xfrm>
              <a:off x="5594" y="2994"/>
              <a:ext cx="60" cy="148"/>
            </a:xfrm>
            <a:custGeom>
              <a:avLst/>
              <a:gdLst/>
              <a:ahLst/>
              <a:cxnLst>
                <a:cxn ang="0">
                  <a:pos x="35" y="146"/>
                </a:cxn>
                <a:cxn ang="0">
                  <a:pos x="28" y="148"/>
                </a:cxn>
                <a:cxn ang="0">
                  <a:pos x="27" y="148"/>
                </a:cxn>
                <a:cxn ang="0">
                  <a:pos x="23" y="148"/>
                </a:cxn>
                <a:cxn ang="0">
                  <a:pos x="19" y="148"/>
                </a:cxn>
                <a:cxn ang="0">
                  <a:pos x="11" y="146"/>
                </a:cxn>
                <a:cxn ang="0">
                  <a:pos x="5" y="142"/>
                </a:cxn>
                <a:cxn ang="0">
                  <a:pos x="0" y="137"/>
                </a:cxn>
                <a:cxn ang="0">
                  <a:pos x="0" y="130"/>
                </a:cxn>
                <a:cxn ang="0">
                  <a:pos x="0" y="126"/>
                </a:cxn>
                <a:cxn ang="0">
                  <a:pos x="0" y="123"/>
                </a:cxn>
                <a:cxn ang="0">
                  <a:pos x="0" y="116"/>
                </a:cxn>
                <a:cxn ang="0">
                  <a:pos x="4" y="104"/>
                </a:cxn>
                <a:cxn ang="0">
                  <a:pos x="16" y="47"/>
                </a:cxn>
                <a:cxn ang="0">
                  <a:pos x="16" y="46"/>
                </a:cxn>
                <a:cxn ang="0">
                  <a:pos x="5" y="46"/>
                </a:cxn>
                <a:cxn ang="0">
                  <a:pos x="0" y="46"/>
                </a:cxn>
                <a:cxn ang="0">
                  <a:pos x="2" y="39"/>
                </a:cxn>
                <a:cxn ang="0">
                  <a:pos x="5" y="31"/>
                </a:cxn>
                <a:cxn ang="0">
                  <a:pos x="14" y="31"/>
                </a:cxn>
                <a:cxn ang="0">
                  <a:pos x="21" y="31"/>
                </a:cxn>
                <a:cxn ang="0">
                  <a:pos x="25" y="12"/>
                </a:cxn>
                <a:cxn ang="0">
                  <a:pos x="28" y="0"/>
                </a:cxn>
                <a:cxn ang="0">
                  <a:pos x="39" y="0"/>
                </a:cxn>
                <a:cxn ang="0">
                  <a:pos x="48" y="0"/>
                </a:cxn>
                <a:cxn ang="0">
                  <a:pos x="42" y="21"/>
                </a:cxn>
                <a:cxn ang="0">
                  <a:pos x="41" y="31"/>
                </a:cxn>
                <a:cxn ang="0">
                  <a:pos x="51" y="31"/>
                </a:cxn>
                <a:cxn ang="0">
                  <a:pos x="60" y="31"/>
                </a:cxn>
                <a:cxn ang="0">
                  <a:pos x="56" y="40"/>
                </a:cxn>
                <a:cxn ang="0">
                  <a:pos x="56" y="46"/>
                </a:cxn>
                <a:cxn ang="0">
                  <a:pos x="53" y="46"/>
                </a:cxn>
                <a:cxn ang="0">
                  <a:pos x="37" y="46"/>
                </a:cxn>
                <a:cxn ang="0">
                  <a:pos x="34" y="58"/>
                </a:cxn>
                <a:cxn ang="0">
                  <a:pos x="19" y="118"/>
                </a:cxn>
                <a:cxn ang="0">
                  <a:pos x="19" y="119"/>
                </a:cxn>
                <a:cxn ang="0">
                  <a:pos x="19" y="121"/>
                </a:cxn>
                <a:cxn ang="0">
                  <a:pos x="19" y="125"/>
                </a:cxn>
                <a:cxn ang="0">
                  <a:pos x="19" y="126"/>
                </a:cxn>
                <a:cxn ang="0">
                  <a:pos x="21" y="130"/>
                </a:cxn>
                <a:cxn ang="0">
                  <a:pos x="27" y="132"/>
                </a:cxn>
                <a:cxn ang="0">
                  <a:pos x="30" y="132"/>
                </a:cxn>
                <a:cxn ang="0">
                  <a:pos x="34" y="132"/>
                </a:cxn>
                <a:cxn ang="0">
                  <a:pos x="39" y="132"/>
                </a:cxn>
                <a:cxn ang="0">
                  <a:pos x="39" y="133"/>
                </a:cxn>
                <a:cxn ang="0">
                  <a:pos x="37" y="144"/>
                </a:cxn>
                <a:cxn ang="0">
                  <a:pos x="37" y="144"/>
                </a:cxn>
              </a:cxnLst>
              <a:rect l="0" t="0" r="r" b="b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28" y="148"/>
                  </a:lnTo>
                  <a:lnTo>
                    <a:pt x="28" y="148"/>
                  </a:lnTo>
                  <a:lnTo>
                    <a:pt x="27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23" y="148"/>
                  </a:lnTo>
                  <a:lnTo>
                    <a:pt x="19" y="148"/>
                  </a:lnTo>
                  <a:lnTo>
                    <a:pt x="16" y="148"/>
                  </a:lnTo>
                  <a:lnTo>
                    <a:pt x="11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4" y="104"/>
                  </a:lnTo>
                  <a:lnTo>
                    <a:pt x="11" y="72"/>
                  </a:lnTo>
                  <a:lnTo>
                    <a:pt x="16" y="47"/>
                  </a:lnTo>
                  <a:lnTo>
                    <a:pt x="18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5" y="46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2" y="39"/>
                  </a:lnTo>
                  <a:lnTo>
                    <a:pt x="4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8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6" y="46"/>
                  </a:lnTo>
                  <a:lnTo>
                    <a:pt x="55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25" y="91"/>
                  </a:lnTo>
                  <a:lnTo>
                    <a:pt x="19" y="118"/>
                  </a:lnTo>
                  <a:lnTo>
                    <a:pt x="19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7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4" y="132"/>
                  </a:lnTo>
                  <a:lnTo>
                    <a:pt x="35" y="132"/>
                  </a:lnTo>
                  <a:lnTo>
                    <a:pt x="39" y="132"/>
                  </a:lnTo>
                  <a:lnTo>
                    <a:pt x="41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lnTo>
                    <a:pt x="37" y="144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5" name="Freeform 45"/>
            <p:cNvSpPr>
              <a:spLocks/>
            </p:cNvSpPr>
            <p:nvPr/>
          </p:nvSpPr>
          <p:spPr bwMode="auto">
            <a:xfrm>
              <a:off x="5645" y="3022"/>
              <a:ext cx="100" cy="121"/>
            </a:xfrm>
            <a:custGeom>
              <a:avLst/>
              <a:gdLst/>
              <a:ahLst/>
              <a:cxnLst>
                <a:cxn ang="0">
                  <a:pos x="2" y="77"/>
                </a:cxn>
                <a:cxn ang="0">
                  <a:pos x="18" y="77"/>
                </a:cxn>
                <a:cxn ang="0">
                  <a:pos x="19" y="79"/>
                </a:cxn>
                <a:cxn ang="0">
                  <a:pos x="19" y="81"/>
                </a:cxn>
                <a:cxn ang="0">
                  <a:pos x="19" y="84"/>
                </a:cxn>
                <a:cxn ang="0">
                  <a:pos x="21" y="93"/>
                </a:cxn>
                <a:cxn ang="0">
                  <a:pos x="26" y="98"/>
                </a:cxn>
                <a:cxn ang="0">
                  <a:pos x="34" y="104"/>
                </a:cxn>
                <a:cxn ang="0">
                  <a:pos x="48" y="105"/>
                </a:cxn>
                <a:cxn ang="0">
                  <a:pos x="53" y="105"/>
                </a:cxn>
                <a:cxn ang="0">
                  <a:pos x="63" y="102"/>
                </a:cxn>
                <a:cxn ang="0">
                  <a:pos x="67" y="98"/>
                </a:cxn>
                <a:cxn ang="0">
                  <a:pos x="70" y="95"/>
                </a:cxn>
                <a:cxn ang="0">
                  <a:pos x="70" y="90"/>
                </a:cxn>
                <a:cxn ang="0">
                  <a:pos x="70" y="84"/>
                </a:cxn>
                <a:cxn ang="0">
                  <a:pos x="69" y="79"/>
                </a:cxn>
                <a:cxn ang="0">
                  <a:pos x="62" y="74"/>
                </a:cxn>
                <a:cxn ang="0">
                  <a:pos x="53" y="69"/>
                </a:cxn>
                <a:cxn ang="0">
                  <a:pos x="48" y="67"/>
                </a:cxn>
                <a:cxn ang="0">
                  <a:pos x="42" y="63"/>
                </a:cxn>
                <a:cxn ang="0">
                  <a:pos x="21" y="49"/>
                </a:cxn>
                <a:cxn ang="0">
                  <a:pos x="16" y="37"/>
                </a:cxn>
                <a:cxn ang="0">
                  <a:pos x="16" y="32"/>
                </a:cxn>
                <a:cxn ang="0">
                  <a:pos x="19" y="18"/>
                </a:cxn>
                <a:cxn ang="0">
                  <a:pos x="28" y="9"/>
                </a:cxn>
                <a:cxn ang="0">
                  <a:pos x="37" y="3"/>
                </a:cxn>
                <a:cxn ang="0">
                  <a:pos x="58" y="0"/>
                </a:cxn>
                <a:cxn ang="0">
                  <a:pos x="77" y="3"/>
                </a:cxn>
                <a:cxn ang="0">
                  <a:pos x="90" y="9"/>
                </a:cxn>
                <a:cxn ang="0">
                  <a:pos x="95" y="19"/>
                </a:cxn>
                <a:cxn ang="0">
                  <a:pos x="100" y="37"/>
                </a:cxn>
                <a:cxn ang="0">
                  <a:pos x="100" y="39"/>
                </a:cxn>
                <a:cxn ang="0">
                  <a:pos x="97" y="39"/>
                </a:cxn>
                <a:cxn ang="0">
                  <a:pos x="83" y="39"/>
                </a:cxn>
                <a:cxn ang="0">
                  <a:pos x="83" y="39"/>
                </a:cxn>
                <a:cxn ang="0">
                  <a:pos x="76" y="23"/>
                </a:cxn>
                <a:cxn ang="0">
                  <a:pos x="72" y="19"/>
                </a:cxn>
                <a:cxn ang="0">
                  <a:pos x="58" y="16"/>
                </a:cxn>
                <a:cxn ang="0">
                  <a:pos x="46" y="18"/>
                </a:cxn>
                <a:cxn ang="0">
                  <a:pos x="41" y="19"/>
                </a:cxn>
                <a:cxn ang="0">
                  <a:pos x="37" y="23"/>
                </a:cxn>
                <a:cxn ang="0">
                  <a:pos x="35" y="30"/>
                </a:cxn>
                <a:cxn ang="0">
                  <a:pos x="35" y="32"/>
                </a:cxn>
                <a:cxn ang="0">
                  <a:pos x="37" y="39"/>
                </a:cxn>
                <a:cxn ang="0">
                  <a:pos x="44" y="44"/>
                </a:cxn>
                <a:cxn ang="0">
                  <a:pos x="53" y="47"/>
                </a:cxn>
                <a:cxn ang="0">
                  <a:pos x="58" y="51"/>
                </a:cxn>
                <a:cxn ang="0">
                  <a:pos x="76" y="62"/>
                </a:cxn>
                <a:cxn ang="0">
                  <a:pos x="86" y="67"/>
                </a:cxn>
                <a:cxn ang="0">
                  <a:pos x="90" y="77"/>
                </a:cxn>
                <a:cxn ang="0">
                  <a:pos x="92" y="84"/>
                </a:cxn>
                <a:cxn ang="0">
                  <a:pos x="88" y="97"/>
                </a:cxn>
                <a:cxn ang="0">
                  <a:pos x="79" y="111"/>
                </a:cxn>
                <a:cxn ang="0">
                  <a:pos x="70" y="116"/>
                </a:cxn>
                <a:cxn ang="0">
                  <a:pos x="48" y="121"/>
                </a:cxn>
                <a:cxn ang="0">
                  <a:pos x="42" y="121"/>
                </a:cxn>
                <a:cxn ang="0">
                  <a:pos x="23" y="118"/>
                </a:cxn>
                <a:cxn ang="0">
                  <a:pos x="12" y="111"/>
                </a:cxn>
                <a:cxn ang="0">
                  <a:pos x="5" y="105"/>
                </a:cxn>
                <a:cxn ang="0">
                  <a:pos x="0" y="91"/>
                </a:cxn>
                <a:cxn ang="0">
                  <a:pos x="0" y="79"/>
                </a:cxn>
                <a:cxn ang="0">
                  <a:pos x="0" y="77"/>
                </a:cxn>
              </a:cxnLst>
              <a:rect l="0" t="0" r="r" b="b"/>
              <a:pathLst>
                <a:path w="100" h="121">
                  <a:moveTo>
                    <a:pt x="0" y="77"/>
                  </a:moveTo>
                  <a:lnTo>
                    <a:pt x="2" y="77"/>
                  </a:lnTo>
                  <a:lnTo>
                    <a:pt x="11" y="77"/>
                  </a:lnTo>
                  <a:lnTo>
                    <a:pt x="18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5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5"/>
                  </a:lnTo>
                  <a:lnTo>
                    <a:pt x="48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9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4"/>
                  </a:lnTo>
                  <a:lnTo>
                    <a:pt x="69" y="81"/>
                  </a:lnTo>
                  <a:lnTo>
                    <a:pt x="69" y="79"/>
                  </a:lnTo>
                  <a:lnTo>
                    <a:pt x="63" y="76"/>
                  </a:lnTo>
                  <a:lnTo>
                    <a:pt x="62" y="74"/>
                  </a:lnTo>
                  <a:lnTo>
                    <a:pt x="55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8" y="67"/>
                  </a:lnTo>
                  <a:lnTo>
                    <a:pt x="48" y="65"/>
                  </a:lnTo>
                  <a:lnTo>
                    <a:pt x="42" y="63"/>
                  </a:lnTo>
                  <a:lnTo>
                    <a:pt x="34" y="60"/>
                  </a:lnTo>
                  <a:lnTo>
                    <a:pt x="21" y="49"/>
                  </a:lnTo>
                  <a:lnTo>
                    <a:pt x="18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5" y="11"/>
                  </a:lnTo>
                  <a:lnTo>
                    <a:pt x="28" y="9"/>
                  </a:lnTo>
                  <a:lnTo>
                    <a:pt x="34" y="5"/>
                  </a:lnTo>
                  <a:lnTo>
                    <a:pt x="37" y="3"/>
                  </a:lnTo>
                  <a:lnTo>
                    <a:pt x="48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9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100" y="39"/>
                  </a:lnTo>
                  <a:lnTo>
                    <a:pt x="99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3" y="39"/>
                  </a:lnTo>
                  <a:lnTo>
                    <a:pt x="83" y="39"/>
                  </a:lnTo>
                  <a:lnTo>
                    <a:pt x="83" y="39"/>
                  </a:lnTo>
                  <a:lnTo>
                    <a:pt x="79" y="28"/>
                  </a:lnTo>
                  <a:lnTo>
                    <a:pt x="76" y="23"/>
                  </a:lnTo>
                  <a:lnTo>
                    <a:pt x="76" y="21"/>
                  </a:lnTo>
                  <a:lnTo>
                    <a:pt x="72" y="19"/>
                  </a:lnTo>
                  <a:lnTo>
                    <a:pt x="62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1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5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6" y="62"/>
                  </a:lnTo>
                  <a:lnTo>
                    <a:pt x="85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2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3" y="105"/>
                  </a:lnTo>
                  <a:lnTo>
                    <a:pt x="79" y="111"/>
                  </a:lnTo>
                  <a:lnTo>
                    <a:pt x="76" y="113"/>
                  </a:lnTo>
                  <a:lnTo>
                    <a:pt x="70" y="116"/>
                  </a:lnTo>
                  <a:lnTo>
                    <a:pt x="60" y="120"/>
                  </a:lnTo>
                  <a:lnTo>
                    <a:pt x="48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4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</p:grp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/>
          </p:cNvSpPr>
          <p:nvPr/>
        </p:nvSpPr>
        <p:spPr>
          <a:xfrm>
            <a:off x="2235168" y="2954331"/>
            <a:ext cx="4317662" cy="659591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>
                <a:rot lat="0" lon="0" rev="0"/>
              </a:camera>
              <a:lightRig rig="contrasting" dir="t">
                <a:rot lat="0" lon="0" rev="7500000"/>
              </a:lightRig>
            </a:scene3d>
            <a:sp3d contourW="6350" prstMaterial="metal">
              <a:bevelT w="13081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extLst/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defRPr/>
            </a:pPr>
            <a:r>
              <a:rPr lang="en-ZW" sz="3600" b="1" spc="-150" dirty="0" smtClean="0">
                <a:ln/>
                <a:solidFill>
                  <a:srgbClr val="FFFF00"/>
                </a:solidFill>
                <a:latin typeface="+mj-lt"/>
                <a:ea typeface="+mj-ea"/>
                <a:cs typeface="+mj-cs"/>
              </a:rPr>
              <a:t>Questions?</a:t>
            </a:r>
            <a:endParaRPr lang="en-ZW" sz="3600" b="1" spc="-150" dirty="0">
              <a:ln/>
              <a:solidFill>
                <a:srgbClr val="FFFF00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44" name="Group 6"/>
          <p:cNvGrpSpPr>
            <a:grpSpLocks/>
          </p:cNvGrpSpPr>
          <p:nvPr/>
        </p:nvGrpSpPr>
        <p:grpSpPr bwMode="auto">
          <a:xfrm>
            <a:off x="5552598" y="6263695"/>
            <a:ext cx="3051836" cy="435147"/>
            <a:chOff x="722" y="2406"/>
            <a:chExt cx="5023" cy="940"/>
          </a:xfrm>
        </p:grpSpPr>
        <p:sp>
          <p:nvSpPr>
            <p:cNvPr id="45" name="Freeform 7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/>
              <a:ahLst/>
              <a:cxnLst>
                <a:cxn ang="0">
                  <a:pos x="626" y="134"/>
                </a:cxn>
                <a:cxn ang="0">
                  <a:pos x="663" y="238"/>
                </a:cxn>
                <a:cxn ang="0">
                  <a:pos x="686" y="301"/>
                </a:cxn>
                <a:cxn ang="0">
                  <a:pos x="696" y="255"/>
                </a:cxn>
                <a:cxn ang="0">
                  <a:pos x="758" y="8"/>
                </a:cxn>
                <a:cxn ang="0">
                  <a:pos x="761" y="0"/>
                </a:cxn>
                <a:cxn ang="0">
                  <a:pos x="831" y="0"/>
                </a:cxn>
                <a:cxn ang="0">
                  <a:pos x="875" y="0"/>
                </a:cxn>
                <a:cxn ang="0">
                  <a:pos x="863" y="48"/>
                </a:cxn>
                <a:cxn ang="0">
                  <a:pos x="802" y="296"/>
                </a:cxn>
                <a:cxn ang="0">
                  <a:pos x="803" y="299"/>
                </a:cxn>
                <a:cxn ang="0">
                  <a:pos x="902" y="196"/>
                </a:cxn>
                <a:cxn ang="0">
                  <a:pos x="963" y="131"/>
                </a:cxn>
                <a:cxn ang="0">
                  <a:pos x="1062" y="131"/>
                </a:cxn>
                <a:cxn ang="0">
                  <a:pos x="1582" y="131"/>
                </a:cxn>
                <a:cxn ang="0">
                  <a:pos x="1594" y="134"/>
                </a:cxn>
                <a:cxn ang="0">
                  <a:pos x="1577" y="204"/>
                </a:cxn>
                <a:cxn ang="0">
                  <a:pos x="1566" y="247"/>
                </a:cxn>
                <a:cxn ang="0">
                  <a:pos x="1480" y="247"/>
                </a:cxn>
                <a:cxn ang="0">
                  <a:pos x="1027" y="247"/>
                </a:cxn>
                <a:cxn ang="0">
                  <a:pos x="1009" y="255"/>
                </a:cxn>
                <a:cxn ang="0">
                  <a:pos x="796" y="477"/>
                </a:cxn>
                <a:cxn ang="0">
                  <a:pos x="664" y="614"/>
                </a:cxn>
                <a:cxn ang="0">
                  <a:pos x="643" y="558"/>
                </a:cxn>
                <a:cxn ang="0">
                  <a:pos x="538" y="255"/>
                </a:cxn>
                <a:cxn ang="0">
                  <a:pos x="524" y="247"/>
                </a:cxn>
                <a:cxn ang="0">
                  <a:pos x="200" y="247"/>
                </a:cxn>
                <a:cxn ang="0">
                  <a:pos x="0" y="247"/>
                </a:cxn>
                <a:cxn ang="0">
                  <a:pos x="3" y="229"/>
                </a:cxn>
                <a:cxn ang="0">
                  <a:pos x="28" y="134"/>
                </a:cxn>
                <a:cxn ang="0">
                  <a:pos x="40" y="131"/>
                </a:cxn>
                <a:cxn ang="0">
                  <a:pos x="401" y="131"/>
                </a:cxn>
                <a:cxn ang="0">
                  <a:pos x="626" y="131"/>
                </a:cxn>
              </a:cxnLst>
              <a:rect l="0" t="0" r="r" b="b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  <a:lnTo>
                    <a:pt x="626" y="13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46" name="Freeform 8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/>
              <a:ahLst/>
              <a:cxnLst>
                <a:cxn ang="0">
                  <a:pos x="626" y="134"/>
                </a:cxn>
                <a:cxn ang="0">
                  <a:pos x="663" y="238"/>
                </a:cxn>
                <a:cxn ang="0">
                  <a:pos x="686" y="301"/>
                </a:cxn>
                <a:cxn ang="0">
                  <a:pos x="696" y="255"/>
                </a:cxn>
                <a:cxn ang="0">
                  <a:pos x="758" y="8"/>
                </a:cxn>
                <a:cxn ang="0">
                  <a:pos x="761" y="0"/>
                </a:cxn>
                <a:cxn ang="0">
                  <a:pos x="831" y="0"/>
                </a:cxn>
                <a:cxn ang="0">
                  <a:pos x="875" y="0"/>
                </a:cxn>
                <a:cxn ang="0">
                  <a:pos x="863" y="48"/>
                </a:cxn>
                <a:cxn ang="0">
                  <a:pos x="802" y="296"/>
                </a:cxn>
                <a:cxn ang="0">
                  <a:pos x="803" y="299"/>
                </a:cxn>
                <a:cxn ang="0">
                  <a:pos x="902" y="196"/>
                </a:cxn>
                <a:cxn ang="0">
                  <a:pos x="963" y="131"/>
                </a:cxn>
                <a:cxn ang="0">
                  <a:pos x="1062" y="131"/>
                </a:cxn>
                <a:cxn ang="0">
                  <a:pos x="1582" y="131"/>
                </a:cxn>
                <a:cxn ang="0">
                  <a:pos x="1594" y="134"/>
                </a:cxn>
                <a:cxn ang="0">
                  <a:pos x="1577" y="204"/>
                </a:cxn>
                <a:cxn ang="0">
                  <a:pos x="1566" y="247"/>
                </a:cxn>
                <a:cxn ang="0">
                  <a:pos x="1480" y="247"/>
                </a:cxn>
                <a:cxn ang="0">
                  <a:pos x="1027" y="247"/>
                </a:cxn>
                <a:cxn ang="0">
                  <a:pos x="1009" y="255"/>
                </a:cxn>
                <a:cxn ang="0">
                  <a:pos x="796" y="477"/>
                </a:cxn>
                <a:cxn ang="0">
                  <a:pos x="664" y="614"/>
                </a:cxn>
                <a:cxn ang="0">
                  <a:pos x="643" y="558"/>
                </a:cxn>
                <a:cxn ang="0">
                  <a:pos x="538" y="255"/>
                </a:cxn>
                <a:cxn ang="0">
                  <a:pos x="524" y="247"/>
                </a:cxn>
                <a:cxn ang="0">
                  <a:pos x="200" y="247"/>
                </a:cxn>
                <a:cxn ang="0">
                  <a:pos x="0" y="247"/>
                </a:cxn>
                <a:cxn ang="0">
                  <a:pos x="3" y="229"/>
                </a:cxn>
                <a:cxn ang="0">
                  <a:pos x="28" y="134"/>
                </a:cxn>
                <a:cxn ang="0">
                  <a:pos x="40" y="131"/>
                </a:cxn>
                <a:cxn ang="0">
                  <a:pos x="401" y="131"/>
                </a:cxn>
                <a:cxn ang="0">
                  <a:pos x="626" y="131"/>
                </a:cxn>
              </a:cxnLst>
              <a:rect l="0" t="0" r="r" b="b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</a:path>
              </a:pathLst>
            </a:custGeom>
            <a:noFill/>
            <a:ln w="30163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47" name="Freeform 9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/>
              <a:ahLst/>
              <a:cxnLst>
                <a:cxn ang="0">
                  <a:pos x="29" y="1"/>
                </a:cxn>
                <a:cxn ang="0">
                  <a:pos x="37" y="1"/>
                </a:cxn>
                <a:cxn ang="0">
                  <a:pos x="108" y="1"/>
                </a:cxn>
                <a:cxn ang="0">
                  <a:pos x="345" y="1"/>
                </a:cxn>
                <a:cxn ang="0">
                  <a:pos x="528" y="1"/>
                </a:cxn>
                <a:cxn ang="0">
                  <a:pos x="538" y="0"/>
                </a:cxn>
                <a:cxn ang="0">
                  <a:pos x="540" y="8"/>
                </a:cxn>
                <a:cxn ang="0">
                  <a:pos x="560" y="65"/>
                </a:cxn>
                <a:cxn ang="0">
                  <a:pos x="628" y="255"/>
                </a:cxn>
                <a:cxn ang="0">
                  <a:pos x="681" y="399"/>
                </a:cxn>
                <a:cxn ang="0">
                  <a:pos x="684" y="406"/>
                </a:cxn>
                <a:cxn ang="0">
                  <a:pos x="691" y="399"/>
                </a:cxn>
                <a:cxn ang="0">
                  <a:pos x="746" y="343"/>
                </a:cxn>
                <a:cxn ang="0">
                  <a:pos x="930" y="153"/>
                </a:cxn>
                <a:cxn ang="0">
                  <a:pos x="1071" y="8"/>
                </a:cxn>
                <a:cxn ang="0">
                  <a:pos x="1080" y="0"/>
                </a:cxn>
                <a:cxn ang="0">
                  <a:pos x="1089" y="0"/>
                </a:cxn>
                <a:cxn ang="0">
                  <a:pos x="1159" y="0"/>
                </a:cxn>
                <a:cxn ang="0">
                  <a:pos x="1400" y="0"/>
                </a:cxn>
                <a:cxn ang="0">
                  <a:pos x="1584" y="0"/>
                </a:cxn>
                <a:cxn ang="0">
                  <a:pos x="1595" y="0"/>
                </a:cxn>
                <a:cxn ang="0">
                  <a:pos x="1593" y="3"/>
                </a:cxn>
                <a:cxn ang="0">
                  <a:pos x="1590" y="19"/>
                </a:cxn>
                <a:cxn ang="0">
                  <a:pos x="1576" y="75"/>
                </a:cxn>
                <a:cxn ang="0">
                  <a:pos x="1565" y="117"/>
                </a:cxn>
                <a:cxn ang="0">
                  <a:pos x="1565" y="119"/>
                </a:cxn>
                <a:cxn ang="0">
                  <a:pos x="1556" y="119"/>
                </a:cxn>
                <a:cxn ang="0">
                  <a:pos x="1497" y="119"/>
                </a:cxn>
                <a:cxn ang="0">
                  <a:pos x="1296" y="119"/>
                </a:cxn>
                <a:cxn ang="0">
                  <a:pos x="1141" y="119"/>
                </a:cxn>
                <a:cxn ang="0">
                  <a:pos x="1134" y="119"/>
                </a:cxn>
                <a:cxn ang="0">
                  <a:pos x="1124" y="130"/>
                </a:cxn>
                <a:cxn ang="0">
                  <a:pos x="1054" y="202"/>
                </a:cxn>
                <a:cxn ang="0">
                  <a:pos x="814" y="446"/>
                </a:cxn>
                <a:cxn ang="0">
                  <a:pos x="632" y="633"/>
                </a:cxn>
                <a:cxn ang="0">
                  <a:pos x="623" y="642"/>
                </a:cxn>
                <a:cxn ang="0">
                  <a:pos x="619" y="633"/>
                </a:cxn>
                <a:cxn ang="0">
                  <a:pos x="595" y="561"/>
                </a:cxn>
                <a:cxn ang="0">
                  <a:pos x="514" y="316"/>
                </a:cxn>
                <a:cxn ang="0">
                  <a:pos x="452" y="128"/>
                </a:cxn>
                <a:cxn ang="0">
                  <a:pos x="451" y="117"/>
                </a:cxn>
                <a:cxn ang="0">
                  <a:pos x="440" y="119"/>
                </a:cxn>
                <a:cxn ang="0">
                  <a:pos x="380" y="119"/>
                </a:cxn>
                <a:cxn ang="0">
                  <a:pos x="169" y="119"/>
                </a:cxn>
                <a:cxn ang="0">
                  <a:pos x="9" y="119"/>
                </a:cxn>
                <a:cxn ang="0">
                  <a:pos x="0" y="119"/>
                </a:cxn>
                <a:cxn ang="0">
                  <a:pos x="0" y="117"/>
                </a:cxn>
                <a:cxn ang="0">
                  <a:pos x="4" y="102"/>
                </a:cxn>
                <a:cxn ang="0">
                  <a:pos x="16" y="47"/>
                </a:cxn>
                <a:cxn ang="0">
                  <a:pos x="27" y="5"/>
                </a:cxn>
                <a:cxn ang="0">
                  <a:pos x="29" y="1"/>
                </a:cxn>
                <a:cxn ang="0">
                  <a:pos x="29" y="1"/>
                </a:cxn>
              </a:cxnLst>
              <a:rect l="0" t="0" r="r" b="b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  <a:lnTo>
                    <a:pt x="29" y="1"/>
                  </a:lnTo>
                  <a:close/>
                </a:path>
              </a:pathLst>
            </a:custGeom>
            <a:solidFill>
              <a:srgbClr val="C791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48" name="Freeform 10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/>
              <a:ahLst/>
              <a:cxnLst>
                <a:cxn ang="0">
                  <a:pos x="29" y="1"/>
                </a:cxn>
                <a:cxn ang="0">
                  <a:pos x="37" y="1"/>
                </a:cxn>
                <a:cxn ang="0">
                  <a:pos x="108" y="1"/>
                </a:cxn>
                <a:cxn ang="0">
                  <a:pos x="345" y="1"/>
                </a:cxn>
                <a:cxn ang="0">
                  <a:pos x="528" y="1"/>
                </a:cxn>
                <a:cxn ang="0">
                  <a:pos x="538" y="0"/>
                </a:cxn>
                <a:cxn ang="0">
                  <a:pos x="540" y="8"/>
                </a:cxn>
                <a:cxn ang="0">
                  <a:pos x="560" y="65"/>
                </a:cxn>
                <a:cxn ang="0">
                  <a:pos x="628" y="255"/>
                </a:cxn>
                <a:cxn ang="0">
                  <a:pos x="681" y="399"/>
                </a:cxn>
                <a:cxn ang="0">
                  <a:pos x="684" y="406"/>
                </a:cxn>
                <a:cxn ang="0">
                  <a:pos x="691" y="399"/>
                </a:cxn>
                <a:cxn ang="0">
                  <a:pos x="746" y="343"/>
                </a:cxn>
                <a:cxn ang="0">
                  <a:pos x="930" y="153"/>
                </a:cxn>
                <a:cxn ang="0">
                  <a:pos x="1071" y="8"/>
                </a:cxn>
                <a:cxn ang="0">
                  <a:pos x="1080" y="0"/>
                </a:cxn>
                <a:cxn ang="0">
                  <a:pos x="1089" y="0"/>
                </a:cxn>
                <a:cxn ang="0">
                  <a:pos x="1159" y="0"/>
                </a:cxn>
                <a:cxn ang="0">
                  <a:pos x="1400" y="0"/>
                </a:cxn>
                <a:cxn ang="0">
                  <a:pos x="1584" y="0"/>
                </a:cxn>
                <a:cxn ang="0">
                  <a:pos x="1595" y="0"/>
                </a:cxn>
                <a:cxn ang="0">
                  <a:pos x="1593" y="3"/>
                </a:cxn>
                <a:cxn ang="0">
                  <a:pos x="1590" y="19"/>
                </a:cxn>
                <a:cxn ang="0">
                  <a:pos x="1576" y="75"/>
                </a:cxn>
                <a:cxn ang="0">
                  <a:pos x="1565" y="117"/>
                </a:cxn>
                <a:cxn ang="0">
                  <a:pos x="1565" y="119"/>
                </a:cxn>
                <a:cxn ang="0">
                  <a:pos x="1556" y="119"/>
                </a:cxn>
                <a:cxn ang="0">
                  <a:pos x="1497" y="119"/>
                </a:cxn>
                <a:cxn ang="0">
                  <a:pos x="1296" y="119"/>
                </a:cxn>
                <a:cxn ang="0">
                  <a:pos x="1141" y="119"/>
                </a:cxn>
                <a:cxn ang="0">
                  <a:pos x="1134" y="119"/>
                </a:cxn>
                <a:cxn ang="0">
                  <a:pos x="1124" y="130"/>
                </a:cxn>
                <a:cxn ang="0">
                  <a:pos x="1054" y="202"/>
                </a:cxn>
                <a:cxn ang="0">
                  <a:pos x="814" y="446"/>
                </a:cxn>
                <a:cxn ang="0">
                  <a:pos x="632" y="633"/>
                </a:cxn>
                <a:cxn ang="0">
                  <a:pos x="623" y="642"/>
                </a:cxn>
                <a:cxn ang="0">
                  <a:pos x="619" y="633"/>
                </a:cxn>
                <a:cxn ang="0">
                  <a:pos x="595" y="561"/>
                </a:cxn>
                <a:cxn ang="0">
                  <a:pos x="514" y="316"/>
                </a:cxn>
                <a:cxn ang="0">
                  <a:pos x="452" y="128"/>
                </a:cxn>
                <a:cxn ang="0">
                  <a:pos x="451" y="117"/>
                </a:cxn>
                <a:cxn ang="0">
                  <a:pos x="440" y="119"/>
                </a:cxn>
                <a:cxn ang="0">
                  <a:pos x="380" y="119"/>
                </a:cxn>
                <a:cxn ang="0">
                  <a:pos x="169" y="119"/>
                </a:cxn>
                <a:cxn ang="0">
                  <a:pos x="9" y="119"/>
                </a:cxn>
                <a:cxn ang="0">
                  <a:pos x="0" y="119"/>
                </a:cxn>
                <a:cxn ang="0">
                  <a:pos x="0" y="117"/>
                </a:cxn>
                <a:cxn ang="0">
                  <a:pos x="4" y="102"/>
                </a:cxn>
                <a:cxn ang="0">
                  <a:pos x="16" y="47"/>
                </a:cxn>
                <a:cxn ang="0">
                  <a:pos x="27" y="5"/>
                </a:cxn>
                <a:cxn ang="0">
                  <a:pos x="29" y="1"/>
                </a:cxn>
              </a:cxnLst>
              <a:rect l="0" t="0" r="r" b="b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</a:path>
              </a:pathLst>
            </a:custGeom>
            <a:noFill/>
            <a:ln w="30163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49" name="Freeform 11"/>
            <p:cNvSpPr>
              <a:spLocks/>
            </p:cNvSpPr>
            <p:nvPr/>
          </p:nvSpPr>
          <p:spPr bwMode="auto">
            <a:xfrm>
              <a:off x="2458" y="2528"/>
              <a:ext cx="249" cy="309"/>
            </a:xfrm>
            <a:custGeom>
              <a:avLst/>
              <a:gdLst/>
              <a:ahLst/>
              <a:cxnLst>
                <a:cxn ang="0">
                  <a:pos x="45" y="204"/>
                </a:cxn>
                <a:cxn ang="0">
                  <a:pos x="72" y="209"/>
                </a:cxn>
                <a:cxn ang="0">
                  <a:pos x="81" y="239"/>
                </a:cxn>
                <a:cxn ang="0">
                  <a:pos x="91" y="248"/>
                </a:cxn>
                <a:cxn ang="0">
                  <a:pos x="125" y="255"/>
                </a:cxn>
                <a:cxn ang="0">
                  <a:pos x="147" y="253"/>
                </a:cxn>
                <a:cxn ang="0">
                  <a:pos x="165" y="242"/>
                </a:cxn>
                <a:cxn ang="0">
                  <a:pos x="174" y="232"/>
                </a:cxn>
                <a:cxn ang="0">
                  <a:pos x="174" y="218"/>
                </a:cxn>
                <a:cxn ang="0">
                  <a:pos x="172" y="211"/>
                </a:cxn>
                <a:cxn ang="0">
                  <a:pos x="165" y="204"/>
                </a:cxn>
                <a:cxn ang="0">
                  <a:pos x="140" y="195"/>
                </a:cxn>
                <a:cxn ang="0">
                  <a:pos x="110" y="186"/>
                </a:cxn>
                <a:cxn ang="0">
                  <a:pos x="74" y="172"/>
                </a:cxn>
                <a:cxn ang="0">
                  <a:pos x="42" y="156"/>
                </a:cxn>
                <a:cxn ang="0">
                  <a:pos x="24" y="135"/>
                </a:cxn>
                <a:cxn ang="0">
                  <a:pos x="14" y="97"/>
                </a:cxn>
                <a:cxn ang="0">
                  <a:pos x="19" y="72"/>
                </a:cxn>
                <a:cxn ang="0">
                  <a:pos x="54" y="24"/>
                </a:cxn>
                <a:cxn ang="0">
                  <a:pos x="100" y="5"/>
                </a:cxn>
                <a:cxn ang="0">
                  <a:pos x="149" y="2"/>
                </a:cxn>
                <a:cxn ang="0">
                  <a:pos x="219" y="23"/>
                </a:cxn>
                <a:cxn ang="0">
                  <a:pos x="235" y="42"/>
                </a:cxn>
                <a:cxn ang="0">
                  <a:pos x="249" y="97"/>
                </a:cxn>
                <a:cxn ang="0">
                  <a:pos x="204" y="97"/>
                </a:cxn>
                <a:cxn ang="0">
                  <a:pos x="176" y="88"/>
                </a:cxn>
                <a:cxn ang="0">
                  <a:pos x="167" y="67"/>
                </a:cxn>
                <a:cxn ang="0">
                  <a:pos x="142" y="58"/>
                </a:cxn>
                <a:cxn ang="0">
                  <a:pos x="112" y="60"/>
                </a:cxn>
                <a:cxn ang="0">
                  <a:pos x="100" y="67"/>
                </a:cxn>
                <a:cxn ang="0">
                  <a:pos x="89" y="82"/>
                </a:cxn>
                <a:cxn ang="0">
                  <a:pos x="91" y="93"/>
                </a:cxn>
                <a:cxn ang="0">
                  <a:pos x="105" y="105"/>
                </a:cxn>
                <a:cxn ang="0">
                  <a:pos x="140" y="119"/>
                </a:cxn>
                <a:cxn ang="0">
                  <a:pos x="153" y="123"/>
                </a:cxn>
                <a:cxn ang="0">
                  <a:pos x="158" y="125"/>
                </a:cxn>
                <a:cxn ang="0">
                  <a:pos x="205" y="144"/>
                </a:cxn>
                <a:cxn ang="0">
                  <a:pos x="230" y="162"/>
                </a:cxn>
                <a:cxn ang="0">
                  <a:pos x="244" y="181"/>
                </a:cxn>
                <a:cxn ang="0">
                  <a:pos x="248" y="202"/>
                </a:cxn>
                <a:cxn ang="0">
                  <a:pos x="248" y="225"/>
                </a:cxn>
                <a:cxn ang="0">
                  <a:pos x="214" y="281"/>
                </a:cxn>
                <a:cxn ang="0">
                  <a:pos x="188" y="295"/>
                </a:cxn>
                <a:cxn ang="0">
                  <a:pos x="112" y="309"/>
                </a:cxn>
                <a:cxn ang="0">
                  <a:pos x="54" y="301"/>
                </a:cxn>
                <a:cxn ang="0">
                  <a:pos x="21" y="279"/>
                </a:cxn>
                <a:cxn ang="0">
                  <a:pos x="0" y="213"/>
                </a:cxn>
              </a:cxnLst>
              <a:rect l="0" t="0" r="r" b="b"/>
              <a:pathLst>
                <a:path w="249" h="309">
                  <a:moveTo>
                    <a:pt x="0" y="204"/>
                  </a:moveTo>
                  <a:lnTo>
                    <a:pt x="10" y="204"/>
                  </a:lnTo>
                  <a:lnTo>
                    <a:pt x="45" y="204"/>
                  </a:lnTo>
                  <a:lnTo>
                    <a:pt x="72" y="204"/>
                  </a:lnTo>
                  <a:lnTo>
                    <a:pt x="74" y="204"/>
                  </a:lnTo>
                  <a:lnTo>
                    <a:pt x="72" y="209"/>
                  </a:lnTo>
                  <a:lnTo>
                    <a:pt x="72" y="216"/>
                  </a:lnTo>
                  <a:lnTo>
                    <a:pt x="75" y="228"/>
                  </a:lnTo>
                  <a:lnTo>
                    <a:pt x="81" y="239"/>
                  </a:lnTo>
                  <a:lnTo>
                    <a:pt x="84" y="241"/>
                  </a:lnTo>
                  <a:lnTo>
                    <a:pt x="86" y="244"/>
                  </a:lnTo>
                  <a:lnTo>
                    <a:pt x="91" y="248"/>
                  </a:lnTo>
                  <a:lnTo>
                    <a:pt x="103" y="253"/>
                  </a:lnTo>
                  <a:lnTo>
                    <a:pt x="119" y="255"/>
                  </a:lnTo>
                  <a:lnTo>
                    <a:pt x="125" y="255"/>
                  </a:lnTo>
                  <a:lnTo>
                    <a:pt x="128" y="255"/>
                  </a:lnTo>
                  <a:lnTo>
                    <a:pt x="135" y="255"/>
                  </a:lnTo>
                  <a:lnTo>
                    <a:pt x="147" y="253"/>
                  </a:lnTo>
                  <a:lnTo>
                    <a:pt x="156" y="248"/>
                  </a:lnTo>
                  <a:lnTo>
                    <a:pt x="160" y="246"/>
                  </a:lnTo>
                  <a:lnTo>
                    <a:pt x="165" y="242"/>
                  </a:lnTo>
                  <a:lnTo>
                    <a:pt x="168" y="239"/>
                  </a:lnTo>
                  <a:lnTo>
                    <a:pt x="172" y="235"/>
                  </a:lnTo>
                  <a:lnTo>
                    <a:pt x="174" y="232"/>
                  </a:lnTo>
                  <a:lnTo>
                    <a:pt x="174" y="228"/>
                  </a:lnTo>
                  <a:lnTo>
                    <a:pt x="176" y="225"/>
                  </a:lnTo>
                  <a:lnTo>
                    <a:pt x="174" y="218"/>
                  </a:lnTo>
                  <a:lnTo>
                    <a:pt x="174" y="214"/>
                  </a:lnTo>
                  <a:lnTo>
                    <a:pt x="174" y="213"/>
                  </a:lnTo>
                  <a:lnTo>
                    <a:pt x="172" y="211"/>
                  </a:lnTo>
                  <a:lnTo>
                    <a:pt x="170" y="209"/>
                  </a:lnTo>
                  <a:lnTo>
                    <a:pt x="167" y="206"/>
                  </a:lnTo>
                  <a:lnTo>
                    <a:pt x="165" y="204"/>
                  </a:lnTo>
                  <a:lnTo>
                    <a:pt x="158" y="202"/>
                  </a:lnTo>
                  <a:lnTo>
                    <a:pt x="154" y="200"/>
                  </a:lnTo>
                  <a:lnTo>
                    <a:pt x="140" y="195"/>
                  </a:lnTo>
                  <a:lnTo>
                    <a:pt x="126" y="190"/>
                  </a:lnTo>
                  <a:lnTo>
                    <a:pt x="121" y="190"/>
                  </a:lnTo>
                  <a:lnTo>
                    <a:pt x="110" y="186"/>
                  </a:lnTo>
                  <a:lnTo>
                    <a:pt x="93" y="181"/>
                  </a:lnTo>
                  <a:lnTo>
                    <a:pt x="77" y="174"/>
                  </a:lnTo>
                  <a:lnTo>
                    <a:pt x="74" y="172"/>
                  </a:lnTo>
                  <a:lnTo>
                    <a:pt x="68" y="170"/>
                  </a:lnTo>
                  <a:lnTo>
                    <a:pt x="58" y="167"/>
                  </a:lnTo>
                  <a:lnTo>
                    <a:pt x="42" y="156"/>
                  </a:lnTo>
                  <a:lnTo>
                    <a:pt x="30" y="142"/>
                  </a:lnTo>
                  <a:lnTo>
                    <a:pt x="28" y="139"/>
                  </a:lnTo>
                  <a:lnTo>
                    <a:pt x="24" y="135"/>
                  </a:lnTo>
                  <a:lnTo>
                    <a:pt x="21" y="128"/>
                  </a:lnTo>
                  <a:lnTo>
                    <a:pt x="16" y="112"/>
                  </a:lnTo>
                  <a:lnTo>
                    <a:pt x="14" y="97"/>
                  </a:lnTo>
                  <a:lnTo>
                    <a:pt x="16" y="91"/>
                  </a:lnTo>
                  <a:lnTo>
                    <a:pt x="16" y="86"/>
                  </a:lnTo>
                  <a:lnTo>
                    <a:pt x="19" y="72"/>
                  </a:lnTo>
                  <a:lnTo>
                    <a:pt x="30" y="49"/>
                  </a:lnTo>
                  <a:lnTo>
                    <a:pt x="47" y="30"/>
                  </a:lnTo>
                  <a:lnTo>
                    <a:pt x="54" y="24"/>
                  </a:lnTo>
                  <a:lnTo>
                    <a:pt x="59" y="21"/>
                  </a:lnTo>
                  <a:lnTo>
                    <a:pt x="72" y="16"/>
                  </a:lnTo>
                  <a:lnTo>
                    <a:pt x="100" y="5"/>
                  </a:lnTo>
                  <a:lnTo>
                    <a:pt x="132" y="2"/>
                  </a:lnTo>
                  <a:lnTo>
                    <a:pt x="142" y="0"/>
                  </a:lnTo>
                  <a:lnTo>
                    <a:pt x="149" y="2"/>
                  </a:lnTo>
                  <a:lnTo>
                    <a:pt x="167" y="2"/>
                  </a:lnTo>
                  <a:lnTo>
                    <a:pt x="195" y="10"/>
                  </a:lnTo>
                  <a:lnTo>
                    <a:pt x="219" y="23"/>
                  </a:lnTo>
                  <a:lnTo>
                    <a:pt x="225" y="26"/>
                  </a:lnTo>
                  <a:lnTo>
                    <a:pt x="228" y="31"/>
                  </a:lnTo>
                  <a:lnTo>
                    <a:pt x="235" y="42"/>
                  </a:lnTo>
                  <a:lnTo>
                    <a:pt x="246" y="63"/>
                  </a:lnTo>
                  <a:lnTo>
                    <a:pt x="249" y="89"/>
                  </a:lnTo>
                  <a:lnTo>
                    <a:pt x="249" y="97"/>
                  </a:lnTo>
                  <a:lnTo>
                    <a:pt x="248" y="97"/>
                  </a:lnTo>
                  <a:lnTo>
                    <a:pt x="237" y="97"/>
                  </a:lnTo>
                  <a:lnTo>
                    <a:pt x="204" y="97"/>
                  </a:lnTo>
                  <a:lnTo>
                    <a:pt x="177" y="97"/>
                  </a:lnTo>
                  <a:lnTo>
                    <a:pt x="177" y="97"/>
                  </a:lnTo>
                  <a:lnTo>
                    <a:pt x="176" y="88"/>
                  </a:lnTo>
                  <a:lnTo>
                    <a:pt x="172" y="77"/>
                  </a:lnTo>
                  <a:lnTo>
                    <a:pt x="167" y="70"/>
                  </a:lnTo>
                  <a:lnTo>
                    <a:pt x="167" y="67"/>
                  </a:lnTo>
                  <a:lnTo>
                    <a:pt x="160" y="63"/>
                  </a:lnTo>
                  <a:lnTo>
                    <a:pt x="154" y="61"/>
                  </a:lnTo>
                  <a:lnTo>
                    <a:pt x="142" y="58"/>
                  </a:lnTo>
                  <a:lnTo>
                    <a:pt x="132" y="56"/>
                  </a:lnTo>
                  <a:lnTo>
                    <a:pt x="123" y="58"/>
                  </a:lnTo>
                  <a:lnTo>
                    <a:pt x="112" y="60"/>
                  </a:lnTo>
                  <a:lnTo>
                    <a:pt x="103" y="65"/>
                  </a:lnTo>
                  <a:lnTo>
                    <a:pt x="102" y="65"/>
                  </a:lnTo>
                  <a:lnTo>
                    <a:pt x="100" y="67"/>
                  </a:lnTo>
                  <a:lnTo>
                    <a:pt x="96" y="68"/>
                  </a:lnTo>
                  <a:lnTo>
                    <a:pt x="91" y="75"/>
                  </a:lnTo>
                  <a:lnTo>
                    <a:pt x="89" y="82"/>
                  </a:lnTo>
                  <a:lnTo>
                    <a:pt x="89" y="82"/>
                  </a:lnTo>
                  <a:lnTo>
                    <a:pt x="89" y="89"/>
                  </a:lnTo>
                  <a:lnTo>
                    <a:pt x="91" y="93"/>
                  </a:lnTo>
                  <a:lnTo>
                    <a:pt x="93" y="97"/>
                  </a:lnTo>
                  <a:lnTo>
                    <a:pt x="96" y="100"/>
                  </a:lnTo>
                  <a:lnTo>
                    <a:pt x="105" y="105"/>
                  </a:lnTo>
                  <a:lnTo>
                    <a:pt x="116" y="111"/>
                  </a:lnTo>
                  <a:lnTo>
                    <a:pt x="132" y="118"/>
                  </a:lnTo>
                  <a:lnTo>
                    <a:pt x="140" y="119"/>
                  </a:lnTo>
                  <a:lnTo>
                    <a:pt x="144" y="121"/>
                  </a:lnTo>
                  <a:lnTo>
                    <a:pt x="149" y="123"/>
                  </a:lnTo>
                  <a:lnTo>
                    <a:pt x="153" y="123"/>
                  </a:lnTo>
                  <a:lnTo>
                    <a:pt x="154" y="123"/>
                  </a:lnTo>
                  <a:lnTo>
                    <a:pt x="156" y="125"/>
                  </a:lnTo>
                  <a:lnTo>
                    <a:pt x="158" y="125"/>
                  </a:lnTo>
                  <a:lnTo>
                    <a:pt x="165" y="128"/>
                  </a:lnTo>
                  <a:lnTo>
                    <a:pt x="181" y="133"/>
                  </a:lnTo>
                  <a:lnTo>
                    <a:pt x="205" y="144"/>
                  </a:lnTo>
                  <a:lnTo>
                    <a:pt x="221" y="153"/>
                  </a:lnTo>
                  <a:lnTo>
                    <a:pt x="225" y="155"/>
                  </a:lnTo>
                  <a:lnTo>
                    <a:pt x="230" y="162"/>
                  </a:lnTo>
                  <a:lnTo>
                    <a:pt x="237" y="170"/>
                  </a:lnTo>
                  <a:lnTo>
                    <a:pt x="242" y="179"/>
                  </a:lnTo>
                  <a:lnTo>
                    <a:pt x="244" y="181"/>
                  </a:lnTo>
                  <a:lnTo>
                    <a:pt x="244" y="184"/>
                  </a:lnTo>
                  <a:lnTo>
                    <a:pt x="246" y="190"/>
                  </a:lnTo>
                  <a:lnTo>
                    <a:pt x="248" y="202"/>
                  </a:lnTo>
                  <a:lnTo>
                    <a:pt x="248" y="214"/>
                  </a:lnTo>
                  <a:lnTo>
                    <a:pt x="249" y="216"/>
                  </a:lnTo>
                  <a:lnTo>
                    <a:pt x="248" y="225"/>
                  </a:lnTo>
                  <a:lnTo>
                    <a:pt x="244" y="237"/>
                  </a:lnTo>
                  <a:lnTo>
                    <a:pt x="232" y="262"/>
                  </a:lnTo>
                  <a:lnTo>
                    <a:pt x="214" y="281"/>
                  </a:lnTo>
                  <a:lnTo>
                    <a:pt x="209" y="285"/>
                  </a:lnTo>
                  <a:lnTo>
                    <a:pt x="202" y="290"/>
                  </a:lnTo>
                  <a:lnTo>
                    <a:pt x="188" y="295"/>
                  </a:lnTo>
                  <a:lnTo>
                    <a:pt x="158" y="306"/>
                  </a:lnTo>
                  <a:lnTo>
                    <a:pt x="121" y="309"/>
                  </a:lnTo>
                  <a:lnTo>
                    <a:pt x="112" y="309"/>
                  </a:lnTo>
                  <a:lnTo>
                    <a:pt x="102" y="309"/>
                  </a:lnTo>
                  <a:lnTo>
                    <a:pt x="84" y="309"/>
                  </a:lnTo>
                  <a:lnTo>
                    <a:pt x="54" y="301"/>
                  </a:lnTo>
                  <a:lnTo>
                    <a:pt x="30" y="288"/>
                  </a:lnTo>
                  <a:lnTo>
                    <a:pt x="26" y="283"/>
                  </a:lnTo>
                  <a:lnTo>
                    <a:pt x="21" y="279"/>
                  </a:lnTo>
                  <a:lnTo>
                    <a:pt x="14" y="269"/>
                  </a:lnTo>
                  <a:lnTo>
                    <a:pt x="3" y="244"/>
                  </a:lnTo>
                  <a:lnTo>
                    <a:pt x="0" y="213"/>
                  </a:lnTo>
                  <a:lnTo>
                    <a:pt x="0" y="204"/>
                  </a:lnTo>
                  <a:lnTo>
                    <a:pt x="0" y="20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50" name="Freeform 12"/>
            <p:cNvSpPr>
              <a:spLocks noEditPoints="1"/>
            </p:cNvSpPr>
            <p:nvPr/>
          </p:nvSpPr>
          <p:spPr bwMode="auto">
            <a:xfrm>
              <a:off x="2743" y="2535"/>
              <a:ext cx="270" cy="294"/>
            </a:xfrm>
            <a:custGeom>
              <a:avLst/>
              <a:gdLst/>
              <a:ahLst/>
              <a:cxnLst>
                <a:cxn ang="0">
                  <a:pos x="124" y="125"/>
                </a:cxn>
                <a:cxn ang="0">
                  <a:pos x="149" y="125"/>
                </a:cxn>
                <a:cxn ang="0">
                  <a:pos x="177" y="119"/>
                </a:cxn>
                <a:cxn ang="0">
                  <a:pos x="186" y="112"/>
                </a:cxn>
                <a:cxn ang="0">
                  <a:pos x="195" y="91"/>
                </a:cxn>
                <a:cxn ang="0">
                  <a:pos x="186" y="70"/>
                </a:cxn>
                <a:cxn ang="0">
                  <a:pos x="174" y="63"/>
                </a:cxn>
                <a:cxn ang="0">
                  <a:pos x="152" y="60"/>
                </a:cxn>
                <a:cxn ang="0">
                  <a:pos x="96" y="60"/>
                </a:cxn>
                <a:cxn ang="0">
                  <a:pos x="93" y="102"/>
                </a:cxn>
                <a:cxn ang="0">
                  <a:pos x="91" y="125"/>
                </a:cxn>
                <a:cxn ang="0">
                  <a:pos x="0" y="288"/>
                </a:cxn>
                <a:cxn ang="0">
                  <a:pos x="24" y="7"/>
                </a:cxn>
                <a:cxn ang="0">
                  <a:pos x="47" y="0"/>
                </a:cxn>
                <a:cxn ang="0">
                  <a:pos x="168" y="0"/>
                </a:cxn>
                <a:cxn ang="0">
                  <a:pos x="221" y="9"/>
                </a:cxn>
                <a:cxn ang="0">
                  <a:pos x="253" y="24"/>
                </a:cxn>
                <a:cxn ang="0">
                  <a:pos x="267" y="53"/>
                </a:cxn>
                <a:cxn ang="0">
                  <a:pos x="268" y="88"/>
                </a:cxn>
                <a:cxn ang="0">
                  <a:pos x="256" y="121"/>
                </a:cxn>
                <a:cxn ang="0">
                  <a:pos x="246" y="133"/>
                </a:cxn>
                <a:cxn ang="0">
                  <a:pos x="218" y="153"/>
                </a:cxn>
                <a:cxn ang="0">
                  <a:pos x="235" y="165"/>
                </a:cxn>
                <a:cxn ang="0">
                  <a:pos x="244" y="183"/>
                </a:cxn>
                <a:cxn ang="0">
                  <a:pos x="247" y="218"/>
                </a:cxn>
                <a:cxn ang="0">
                  <a:pos x="247" y="232"/>
                </a:cxn>
                <a:cxn ang="0">
                  <a:pos x="246" y="250"/>
                </a:cxn>
                <a:cxn ang="0">
                  <a:pos x="251" y="279"/>
                </a:cxn>
                <a:cxn ang="0">
                  <a:pos x="254" y="292"/>
                </a:cxn>
                <a:cxn ang="0">
                  <a:pos x="253" y="294"/>
                </a:cxn>
                <a:cxn ang="0">
                  <a:pos x="175" y="294"/>
                </a:cxn>
                <a:cxn ang="0">
                  <a:pos x="172" y="279"/>
                </a:cxn>
                <a:cxn ang="0">
                  <a:pos x="172" y="248"/>
                </a:cxn>
                <a:cxn ang="0">
                  <a:pos x="172" y="220"/>
                </a:cxn>
                <a:cxn ang="0">
                  <a:pos x="170" y="200"/>
                </a:cxn>
                <a:cxn ang="0">
                  <a:pos x="158" y="190"/>
                </a:cxn>
                <a:cxn ang="0">
                  <a:pos x="135" y="184"/>
                </a:cxn>
                <a:cxn ang="0">
                  <a:pos x="103" y="184"/>
                </a:cxn>
                <a:cxn ang="0">
                  <a:pos x="84" y="188"/>
                </a:cxn>
                <a:cxn ang="0">
                  <a:pos x="75" y="292"/>
                </a:cxn>
                <a:cxn ang="0">
                  <a:pos x="63" y="294"/>
                </a:cxn>
                <a:cxn ang="0">
                  <a:pos x="0" y="294"/>
                </a:cxn>
              </a:cxnLst>
              <a:rect l="0" t="0" r="r" b="b"/>
              <a:pathLst>
                <a:path w="270" h="294">
                  <a:moveTo>
                    <a:pt x="91" y="125"/>
                  </a:moveTo>
                  <a:lnTo>
                    <a:pt x="100" y="125"/>
                  </a:lnTo>
                  <a:lnTo>
                    <a:pt x="124" y="125"/>
                  </a:lnTo>
                  <a:lnTo>
                    <a:pt x="145" y="125"/>
                  </a:lnTo>
                  <a:lnTo>
                    <a:pt x="147" y="125"/>
                  </a:lnTo>
                  <a:lnTo>
                    <a:pt x="149" y="125"/>
                  </a:lnTo>
                  <a:lnTo>
                    <a:pt x="156" y="125"/>
                  </a:lnTo>
                  <a:lnTo>
                    <a:pt x="168" y="123"/>
                  </a:lnTo>
                  <a:lnTo>
                    <a:pt x="177" y="119"/>
                  </a:lnTo>
                  <a:lnTo>
                    <a:pt x="181" y="118"/>
                  </a:lnTo>
                  <a:lnTo>
                    <a:pt x="182" y="116"/>
                  </a:lnTo>
                  <a:lnTo>
                    <a:pt x="186" y="112"/>
                  </a:lnTo>
                  <a:lnTo>
                    <a:pt x="191" y="104"/>
                  </a:lnTo>
                  <a:lnTo>
                    <a:pt x="193" y="95"/>
                  </a:lnTo>
                  <a:lnTo>
                    <a:pt x="195" y="91"/>
                  </a:lnTo>
                  <a:lnTo>
                    <a:pt x="193" y="84"/>
                  </a:lnTo>
                  <a:lnTo>
                    <a:pt x="191" y="77"/>
                  </a:lnTo>
                  <a:lnTo>
                    <a:pt x="186" y="70"/>
                  </a:lnTo>
                  <a:lnTo>
                    <a:pt x="186" y="68"/>
                  </a:lnTo>
                  <a:lnTo>
                    <a:pt x="179" y="65"/>
                  </a:lnTo>
                  <a:lnTo>
                    <a:pt x="174" y="63"/>
                  </a:lnTo>
                  <a:lnTo>
                    <a:pt x="163" y="61"/>
                  </a:lnTo>
                  <a:lnTo>
                    <a:pt x="154" y="60"/>
                  </a:lnTo>
                  <a:lnTo>
                    <a:pt x="152" y="60"/>
                  </a:lnTo>
                  <a:lnTo>
                    <a:pt x="144" y="60"/>
                  </a:lnTo>
                  <a:lnTo>
                    <a:pt x="117" y="60"/>
                  </a:lnTo>
                  <a:lnTo>
                    <a:pt x="96" y="60"/>
                  </a:lnTo>
                  <a:lnTo>
                    <a:pt x="96" y="60"/>
                  </a:lnTo>
                  <a:lnTo>
                    <a:pt x="94" y="70"/>
                  </a:lnTo>
                  <a:lnTo>
                    <a:pt x="93" y="102"/>
                  </a:lnTo>
                  <a:lnTo>
                    <a:pt x="91" y="125"/>
                  </a:lnTo>
                  <a:lnTo>
                    <a:pt x="91" y="125"/>
                  </a:lnTo>
                  <a:lnTo>
                    <a:pt x="91" y="125"/>
                  </a:lnTo>
                  <a:lnTo>
                    <a:pt x="91" y="125"/>
                  </a:lnTo>
                  <a:close/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47" y="0"/>
                  </a:lnTo>
                  <a:lnTo>
                    <a:pt x="114" y="0"/>
                  </a:lnTo>
                  <a:lnTo>
                    <a:pt x="165" y="0"/>
                  </a:lnTo>
                  <a:lnTo>
                    <a:pt x="168" y="0"/>
                  </a:lnTo>
                  <a:lnTo>
                    <a:pt x="177" y="2"/>
                  </a:lnTo>
                  <a:lnTo>
                    <a:pt x="193" y="2"/>
                  </a:lnTo>
                  <a:lnTo>
                    <a:pt x="221" y="9"/>
                  </a:lnTo>
                  <a:lnTo>
                    <a:pt x="244" y="19"/>
                  </a:lnTo>
                  <a:lnTo>
                    <a:pt x="249" y="21"/>
                  </a:lnTo>
                  <a:lnTo>
                    <a:pt x="253" y="24"/>
                  </a:lnTo>
                  <a:lnTo>
                    <a:pt x="258" y="33"/>
                  </a:lnTo>
                  <a:lnTo>
                    <a:pt x="263" y="42"/>
                  </a:lnTo>
                  <a:lnTo>
                    <a:pt x="267" y="53"/>
                  </a:lnTo>
                  <a:lnTo>
                    <a:pt x="270" y="77"/>
                  </a:lnTo>
                  <a:lnTo>
                    <a:pt x="270" y="82"/>
                  </a:lnTo>
                  <a:lnTo>
                    <a:pt x="268" y="88"/>
                  </a:lnTo>
                  <a:lnTo>
                    <a:pt x="267" y="95"/>
                  </a:lnTo>
                  <a:lnTo>
                    <a:pt x="263" y="109"/>
                  </a:lnTo>
                  <a:lnTo>
                    <a:pt x="256" y="121"/>
                  </a:lnTo>
                  <a:lnTo>
                    <a:pt x="254" y="123"/>
                  </a:lnTo>
                  <a:lnTo>
                    <a:pt x="251" y="126"/>
                  </a:lnTo>
                  <a:lnTo>
                    <a:pt x="246" y="133"/>
                  </a:lnTo>
                  <a:lnTo>
                    <a:pt x="235" y="144"/>
                  </a:lnTo>
                  <a:lnTo>
                    <a:pt x="221" y="151"/>
                  </a:lnTo>
                  <a:lnTo>
                    <a:pt x="218" y="153"/>
                  </a:lnTo>
                  <a:lnTo>
                    <a:pt x="219" y="155"/>
                  </a:lnTo>
                  <a:lnTo>
                    <a:pt x="225" y="158"/>
                  </a:lnTo>
                  <a:lnTo>
                    <a:pt x="235" y="165"/>
                  </a:lnTo>
                  <a:lnTo>
                    <a:pt x="240" y="172"/>
                  </a:lnTo>
                  <a:lnTo>
                    <a:pt x="242" y="174"/>
                  </a:lnTo>
                  <a:lnTo>
                    <a:pt x="244" y="183"/>
                  </a:lnTo>
                  <a:lnTo>
                    <a:pt x="246" y="188"/>
                  </a:lnTo>
                  <a:lnTo>
                    <a:pt x="247" y="204"/>
                  </a:lnTo>
                  <a:lnTo>
                    <a:pt x="247" y="218"/>
                  </a:lnTo>
                  <a:lnTo>
                    <a:pt x="247" y="221"/>
                  </a:lnTo>
                  <a:lnTo>
                    <a:pt x="247" y="225"/>
                  </a:lnTo>
                  <a:lnTo>
                    <a:pt x="247" y="232"/>
                  </a:lnTo>
                  <a:lnTo>
                    <a:pt x="247" y="241"/>
                  </a:lnTo>
                  <a:lnTo>
                    <a:pt x="247" y="243"/>
                  </a:lnTo>
                  <a:lnTo>
                    <a:pt x="246" y="250"/>
                  </a:lnTo>
                  <a:lnTo>
                    <a:pt x="246" y="260"/>
                  </a:lnTo>
                  <a:lnTo>
                    <a:pt x="249" y="274"/>
                  </a:lnTo>
                  <a:lnTo>
                    <a:pt x="251" y="279"/>
                  </a:lnTo>
                  <a:lnTo>
                    <a:pt x="254" y="285"/>
                  </a:lnTo>
                  <a:lnTo>
                    <a:pt x="256" y="285"/>
                  </a:lnTo>
                  <a:lnTo>
                    <a:pt x="254" y="292"/>
                  </a:lnTo>
                  <a:lnTo>
                    <a:pt x="254" y="294"/>
                  </a:lnTo>
                  <a:lnTo>
                    <a:pt x="254" y="294"/>
                  </a:lnTo>
                  <a:lnTo>
                    <a:pt x="253" y="294"/>
                  </a:lnTo>
                  <a:lnTo>
                    <a:pt x="240" y="294"/>
                  </a:lnTo>
                  <a:lnTo>
                    <a:pt x="203" y="294"/>
                  </a:lnTo>
                  <a:lnTo>
                    <a:pt x="175" y="294"/>
                  </a:lnTo>
                  <a:lnTo>
                    <a:pt x="175" y="294"/>
                  </a:lnTo>
                  <a:lnTo>
                    <a:pt x="172" y="286"/>
                  </a:lnTo>
                  <a:lnTo>
                    <a:pt x="172" y="279"/>
                  </a:lnTo>
                  <a:lnTo>
                    <a:pt x="172" y="265"/>
                  </a:lnTo>
                  <a:lnTo>
                    <a:pt x="172" y="251"/>
                  </a:lnTo>
                  <a:lnTo>
                    <a:pt x="172" y="248"/>
                  </a:lnTo>
                  <a:lnTo>
                    <a:pt x="172" y="241"/>
                  </a:lnTo>
                  <a:lnTo>
                    <a:pt x="172" y="227"/>
                  </a:lnTo>
                  <a:lnTo>
                    <a:pt x="172" y="220"/>
                  </a:lnTo>
                  <a:lnTo>
                    <a:pt x="174" y="218"/>
                  </a:lnTo>
                  <a:lnTo>
                    <a:pt x="172" y="211"/>
                  </a:lnTo>
                  <a:lnTo>
                    <a:pt x="170" y="200"/>
                  </a:lnTo>
                  <a:lnTo>
                    <a:pt x="165" y="193"/>
                  </a:lnTo>
                  <a:lnTo>
                    <a:pt x="165" y="192"/>
                  </a:lnTo>
                  <a:lnTo>
                    <a:pt x="158" y="190"/>
                  </a:lnTo>
                  <a:lnTo>
                    <a:pt x="154" y="188"/>
                  </a:lnTo>
                  <a:lnTo>
                    <a:pt x="144" y="186"/>
                  </a:lnTo>
                  <a:lnTo>
                    <a:pt x="135" y="184"/>
                  </a:lnTo>
                  <a:lnTo>
                    <a:pt x="133" y="184"/>
                  </a:lnTo>
                  <a:lnTo>
                    <a:pt x="126" y="184"/>
                  </a:lnTo>
                  <a:lnTo>
                    <a:pt x="103" y="184"/>
                  </a:lnTo>
                  <a:lnTo>
                    <a:pt x="86" y="184"/>
                  </a:lnTo>
                  <a:lnTo>
                    <a:pt x="86" y="184"/>
                  </a:lnTo>
                  <a:lnTo>
                    <a:pt x="84" y="188"/>
                  </a:lnTo>
                  <a:lnTo>
                    <a:pt x="84" y="202"/>
                  </a:lnTo>
                  <a:lnTo>
                    <a:pt x="79" y="253"/>
                  </a:lnTo>
                  <a:lnTo>
                    <a:pt x="75" y="292"/>
                  </a:lnTo>
                  <a:lnTo>
                    <a:pt x="75" y="294"/>
                  </a:lnTo>
                  <a:lnTo>
                    <a:pt x="73" y="294"/>
                  </a:lnTo>
                  <a:lnTo>
                    <a:pt x="63" y="294"/>
                  </a:lnTo>
                  <a:lnTo>
                    <a:pt x="28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51" name="Freeform 13"/>
            <p:cNvSpPr>
              <a:spLocks/>
            </p:cNvSpPr>
            <p:nvPr/>
          </p:nvSpPr>
          <p:spPr bwMode="auto">
            <a:xfrm>
              <a:off x="3045" y="2535"/>
              <a:ext cx="297" cy="294"/>
            </a:xfrm>
            <a:custGeom>
              <a:avLst/>
              <a:gdLst/>
              <a:ahLst/>
              <a:cxnLst>
                <a:cxn ang="0">
                  <a:pos x="0" y="294"/>
                </a:cxn>
                <a:cxn ang="0">
                  <a:pos x="0" y="288"/>
                </a:cxn>
                <a:cxn ang="0">
                  <a:pos x="3" y="248"/>
                </a:cxn>
                <a:cxn ang="0">
                  <a:pos x="16" y="111"/>
                </a:cxn>
                <a:cxn ang="0">
                  <a:pos x="25" y="7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72" y="0"/>
                </a:cxn>
                <a:cxn ang="0">
                  <a:pos x="98" y="0"/>
                </a:cxn>
                <a:cxn ang="0">
                  <a:pos x="100" y="0"/>
                </a:cxn>
                <a:cxn ang="0">
                  <a:pos x="98" y="3"/>
                </a:cxn>
                <a:cxn ang="0">
                  <a:pos x="98" y="17"/>
                </a:cxn>
                <a:cxn ang="0">
                  <a:pos x="93" y="70"/>
                </a:cxn>
                <a:cxn ang="0">
                  <a:pos x="91" y="111"/>
                </a:cxn>
                <a:cxn ang="0">
                  <a:pos x="91" y="112"/>
                </a:cxn>
                <a:cxn ang="0">
                  <a:pos x="93" y="111"/>
                </a:cxn>
                <a:cxn ang="0">
                  <a:pos x="109" y="95"/>
                </a:cxn>
                <a:cxn ang="0">
                  <a:pos x="162" y="44"/>
                </a:cxn>
                <a:cxn ang="0">
                  <a:pos x="202" y="3"/>
                </a:cxn>
                <a:cxn ang="0">
                  <a:pos x="206" y="0"/>
                </a:cxn>
                <a:cxn ang="0">
                  <a:pos x="207" y="0"/>
                </a:cxn>
                <a:cxn ang="0">
                  <a:pos x="220" y="0"/>
                </a:cxn>
                <a:cxn ang="0">
                  <a:pos x="262" y="0"/>
                </a:cxn>
                <a:cxn ang="0">
                  <a:pos x="294" y="0"/>
                </a:cxn>
                <a:cxn ang="0">
                  <a:pos x="297" y="0"/>
                </a:cxn>
                <a:cxn ang="0">
                  <a:pos x="294" y="3"/>
                </a:cxn>
                <a:cxn ang="0">
                  <a:pos x="276" y="19"/>
                </a:cxn>
                <a:cxn ang="0">
                  <a:pos x="214" y="77"/>
                </a:cxn>
                <a:cxn ang="0">
                  <a:pos x="167" y="121"/>
                </a:cxn>
                <a:cxn ang="0">
                  <a:pos x="165" y="123"/>
                </a:cxn>
                <a:cxn ang="0">
                  <a:pos x="167" y="126"/>
                </a:cxn>
                <a:cxn ang="0">
                  <a:pos x="181" y="151"/>
                </a:cxn>
                <a:cxn ang="0">
                  <a:pos x="232" y="230"/>
                </a:cxn>
                <a:cxn ang="0">
                  <a:pos x="269" y="292"/>
                </a:cxn>
                <a:cxn ang="0">
                  <a:pos x="272" y="294"/>
                </a:cxn>
                <a:cxn ang="0">
                  <a:pos x="269" y="294"/>
                </a:cxn>
                <a:cxn ang="0">
                  <a:pos x="258" y="294"/>
                </a:cxn>
                <a:cxn ang="0">
                  <a:pos x="216" y="294"/>
                </a:cxn>
                <a:cxn ang="0">
                  <a:pos x="185" y="294"/>
                </a:cxn>
                <a:cxn ang="0">
                  <a:pos x="183" y="294"/>
                </a:cxn>
                <a:cxn ang="0">
                  <a:pos x="181" y="292"/>
                </a:cxn>
                <a:cxn ang="0">
                  <a:pos x="170" y="276"/>
                </a:cxn>
                <a:cxn ang="0">
                  <a:pos x="137" y="221"/>
                </a:cxn>
                <a:cxn ang="0">
                  <a:pos x="111" y="179"/>
                </a:cxn>
                <a:cxn ang="0">
                  <a:pos x="111" y="176"/>
                </a:cxn>
                <a:cxn ang="0">
                  <a:pos x="109" y="177"/>
                </a:cxn>
                <a:cxn ang="0">
                  <a:pos x="105" y="181"/>
                </a:cxn>
                <a:cxn ang="0">
                  <a:pos x="93" y="193"/>
                </a:cxn>
                <a:cxn ang="0">
                  <a:pos x="83" y="202"/>
                </a:cxn>
                <a:cxn ang="0">
                  <a:pos x="83" y="202"/>
                </a:cxn>
                <a:cxn ang="0">
                  <a:pos x="81" y="206"/>
                </a:cxn>
                <a:cxn ang="0">
                  <a:pos x="81" y="218"/>
                </a:cxn>
                <a:cxn ang="0">
                  <a:pos x="75" y="260"/>
                </a:cxn>
                <a:cxn ang="0">
                  <a:pos x="74" y="292"/>
                </a:cxn>
                <a:cxn ang="0">
                  <a:pos x="74" y="294"/>
                </a:cxn>
                <a:cxn ang="0">
                  <a:pos x="72" y="294"/>
                </a:cxn>
                <a:cxn ang="0">
                  <a:pos x="61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297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6" y="111"/>
                  </a:lnTo>
                  <a:lnTo>
                    <a:pt x="25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72" y="0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98" y="3"/>
                  </a:lnTo>
                  <a:lnTo>
                    <a:pt x="98" y="17"/>
                  </a:lnTo>
                  <a:lnTo>
                    <a:pt x="93" y="70"/>
                  </a:lnTo>
                  <a:lnTo>
                    <a:pt x="91" y="111"/>
                  </a:lnTo>
                  <a:lnTo>
                    <a:pt x="91" y="112"/>
                  </a:lnTo>
                  <a:lnTo>
                    <a:pt x="93" y="111"/>
                  </a:lnTo>
                  <a:lnTo>
                    <a:pt x="109" y="95"/>
                  </a:lnTo>
                  <a:lnTo>
                    <a:pt x="162" y="44"/>
                  </a:lnTo>
                  <a:lnTo>
                    <a:pt x="202" y="3"/>
                  </a:lnTo>
                  <a:lnTo>
                    <a:pt x="206" y="0"/>
                  </a:lnTo>
                  <a:lnTo>
                    <a:pt x="207" y="0"/>
                  </a:lnTo>
                  <a:lnTo>
                    <a:pt x="220" y="0"/>
                  </a:lnTo>
                  <a:lnTo>
                    <a:pt x="262" y="0"/>
                  </a:lnTo>
                  <a:lnTo>
                    <a:pt x="294" y="0"/>
                  </a:lnTo>
                  <a:lnTo>
                    <a:pt x="297" y="0"/>
                  </a:lnTo>
                  <a:lnTo>
                    <a:pt x="294" y="3"/>
                  </a:lnTo>
                  <a:lnTo>
                    <a:pt x="276" y="19"/>
                  </a:lnTo>
                  <a:lnTo>
                    <a:pt x="214" y="77"/>
                  </a:lnTo>
                  <a:lnTo>
                    <a:pt x="167" y="121"/>
                  </a:lnTo>
                  <a:lnTo>
                    <a:pt x="165" y="123"/>
                  </a:lnTo>
                  <a:lnTo>
                    <a:pt x="167" y="126"/>
                  </a:lnTo>
                  <a:lnTo>
                    <a:pt x="181" y="151"/>
                  </a:lnTo>
                  <a:lnTo>
                    <a:pt x="232" y="230"/>
                  </a:lnTo>
                  <a:lnTo>
                    <a:pt x="269" y="292"/>
                  </a:lnTo>
                  <a:lnTo>
                    <a:pt x="272" y="294"/>
                  </a:lnTo>
                  <a:lnTo>
                    <a:pt x="269" y="294"/>
                  </a:lnTo>
                  <a:lnTo>
                    <a:pt x="258" y="294"/>
                  </a:lnTo>
                  <a:lnTo>
                    <a:pt x="216" y="294"/>
                  </a:lnTo>
                  <a:lnTo>
                    <a:pt x="185" y="294"/>
                  </a:lnTo>
                  <a:lnTo>
                    <a:pt x="183" y="294"/>
                  </a:lnTo>
                  <a:lnTo>
                    <a:pt x="181" y="292"/>
                  </a:lnTo>
                  <a:lnTo>
                    <a:pt x="170" y="276"/>
                  </a:lnTo>
                  <a:lnTo>
                    <a:pt x="137" y="221"/>
                  </a:lnTo>
                  <a:lnTo>
                    <a:pt x="111" y="179"/>
                  </a:lnTo>
                  <a:lnTo>
                    <a:pt x="111" y="176"/>
                  </a:lnTo>
                  <a:lnTo>
                    <a:pt x="109" y="177"/>
                  </a:lnTo>
                  <a:lnTo>
                    <a:pt x="105" y="181"/>
                  </a:lnTo>
                  <a:lnTo>
                    <a:pt x="93" y="193"/>
                  </a:lnTo>
                  <a:lnTo>
                    <a:pt x="83" y="202"/>
                  </a:lnTo>
                  <a:lnTo>
                    <a:pt x="83" y="202"/>
                  </a:lnTo>
                  <a:lnTo>
                    <a:pt x="81" y="206"/>
                  </a:lnTo>
                  <a:lnTo>
                    <a:pt x="81" y="218"/>
                  </a:lnTo>
                  <a:lnTo>
                    <a:pt x="75" y="260"/>
                  </a:lnTo>
                  <a:lnTo>
                    <a:pt x="74" y="292"/>
                  </a:lnTo>
                  <a:lnTo>
                    <a:pt x="74" y="294"/>
                  </a:lnTo>
                  <a:lnTo>
                    <a:pt x="72" y="294"/>
                  </a:lnTo>
                  <a:lnTo>
                    <a:pt x="61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52" name="Freeform 14"/>
            <p:cNvSpPr>
              <a:spLocks/>
            </p:cNvSpPr>
            <p:nvPr/>
          </p:nvSpPr>
          <p:spPr bwMode="auto">
            <a:xfrm>
              <a:off x="3465" y="2528"/>
              <a:ext cx="281" cy="309"/>
            </a:xfrm>
            <a:custGeom>
              <a:avLst/>
              <a:gdLst/>
              <a:ahLst/>
              <a:cxnLst>
                <a:cxn ang="0">
                  <a:pos x="269" y="207"/>
                </a:cxn>
                <a:cxn ang="0">
                  <a:pos x="248" y="253"/>
                </a:cxn>
                <a:cxn ang="0">
                  <a:pos x="223" y="279"/>
                </a:cxn>
                <a:cxn ang="0">
                  <a:pos x="202" y="293"/>
                </a:cxn>
                <a:cxn ang="0">
                  <a:pos x="141" y="309"/>
                </a:cxn>
                <a:cxn ang="0">
                  <a:pos x="121" y="309"/>
                </a:cxn>
                <a:cxn ang="0">
                  <a:pos x="65" y="295"/>
                </a:cxn>
                <a:cxn ang="0">
                  <a:pos x="32" y="267"/>
                </a:cxn>
                <a:cxn ang="0">
                  <a:pos x="16" y="246"/>
                </a:cxn>
                <a:cxn ang="0">
                  <a:pos x="0" y="169"/>
                </a:cxn>
                <a:cxn ang="0">
                  <a:pos x="2" y="146"/>
                </a:cxn>
                <a:cxn ang="0">
                  <a:pos x="21" y="84"/>
                </a:cxn>
                <a:cxn ang="0">
                  <a:pos x="51" y="44"/>
                </a:cxn>
                <a:cxn ang="0">
                  <a:pos x="74" y="24"/>
                </a:cxn>
                <a:cxn ang="0">
                  <a:pos x="151" y="2"/>
                </a:cxn>
                <a:cxn ang="0">
                  <a:pos x="171" y="2"/>
                </a:cxn>
                <a:cxn ang="0">
                  <a:pos x="218" y="10"/>
                </a:cxn>
                <a:cxn ang="0">
                  <a:pos x="250" y="28"/>
                </a:cxn>
                <a:cxn ang="0">
                  <a:pos x="262" y="44"/>
                </a:cxn>
                <a:cxn ang="0">
                  <a:pos x="280" y="98"/>
                </a:cxn>
                <a:cxn ang="0">
                  <a:pos x="280" y="105"/>
                </a:cxn>
                <a:cxn ang="0">
                  <a:pos x="236" y="105"/>
                </a:cxn>
                <a:cxn ang="0">
                  <a:pos x="209" y="105"/>
                </a:cxn>
                <a:cxn ang="0">
                  <a:pos x="202" y="86"/>
                </a:cxn>
                <a:cxn ang="0">
                  <a:pos x="193" y="74"/>
                </a:cxn>
                <a:cxn ang="0">
                  <a:pos x="179" y="68"/>
                </a:cxn>
                <a:cxn ang="0">
                  <a:pos x="157" y="63"/>
                </a:cxn>
                <a:cxn ang="0">
                  <a:pos x="141" y="65"/>
                </a:cxn>
                <a:cxn ang="0">
                  <a:pos x="107" y="84"/>
                </a:cxn>
                <a:cxn ang="0">
                  <a:pos x="100" y="93"/>
                </a:cxn>
                <a:cxn ang="0">
                  <a:pos x="84" y="123"/>
                </a:cxn>
                <a:cxn ang="0">
                  <a:pos x="79" y="155"/>
                </a:cxn>
                <a:cxn ang="0">
                  <a:pos x="77" y="176"/>
                </a:cxn>
                <a:cxn ang="0">
                  <a:pos x="88" y="220"/>
                </a:cxn>
                <a:cxn ang="0">
                  <a:pos x="93" y="228"/>
                </a:cxn>
                <a:cxn ang="0">
                  <a:pos x="106" y="239"/>
                </a:cxn>
                <a:cxn ang="0">
                  <a:pos x="121" y="246"/>
                </a:cxn>
                <a:cxn ang="0">
                  <a:pos x="137" y="246"/>
                </a:cxn>
                <a:cxn ang="0">
                  <a:pos x="150" y="246"/>
                </a:cxn>
                <a:cxn ang="0">
                  <a:pos x="176" y="237"/>
                </a:cxn>
                <a:cxn ang="0">
                  <a:pos x="181" y="232"/>
                </a:cxn>
                <a:cxn ang="0">
                  <a:pos x="195" y="216"/>
                </a:cxn>
                <a:cxn ang="0">
                  <a:pos x="202" y="199"/>
                </a:cxn>
                <a:cxn ang="0">
                  <a:pos x="244" y="199"/>
                </a:cxn>
                <a:cxn ang="0">
                  <a:pos x="273" y="199"/>
                </a:cxn>
              </a:cxnLst>
              <a:rect l="0" t="0" r="r" b="b"/>
              <a:pathLst>
                <a:path w="281" h="309">
                  <a:moveTo>
                    <a:pt x="273" y="199"/>
                  </a:moveTo>
                  <a:lnTo>
                    <a:pt x="269" y="207"/>
                  </a:lnTo>
                  <a:lnTo>
                    <a:pt x="264" y="225"/>
                  </a:lnTo>
                  <a:lnTo>
                    <a:pt x="248" y="253"/>
                  </a:lnTo>
                  <a:lnTo>
                    <a:pt x="229" y="276"/>
                  </a:lnTo>
                  <a:lnTo>
                    <a:pt x="223" y="279"/>
                  </a:lnTo>
                  <a:lnTo>
                    <a:pt x="216" y="285"/>
                  </a:lnTo>
                  <a:lnTo>
                    <a:pt x="202" y="293"/>
                  </a:lnTo>
                  <a:lnTo>
                    <a:pt x="174" y="306"/>
                  </a:lnTo>
                  <a:lnTo>
                    <a:pt x="141" y="309"/>
                  </a:lnTo>
                  <a:lnTo>
                    <a:pt x="132" y="309"/>
                  </a:lnTo>
                  <a:lnTo>
                    <a:pt x="121" y="309"/>
                  </a:lnTo>
                  <a:lnTo>
                    <a:pt x="100" y="308"/>
                  </a:lnTo>
                  <a:lnTo>
                    <a:pt x="65" y="295"/>
                  </a:lnTo>
                  <a:lnTo>
                    <a:pt x="37" y="274"/>
                  </a:lnTo>
                  <a:lnTo>
                    <a:pt x="32" y="267"/>
                  </a:lnTo>
                  <a:lnTo>
                    <a:pt x="25" y="260"/>
                  </a:lnTo>
                  <a:lnTo>
                    <a:pt x="16" y="246"/>
                  </a:lnTo>
                  <a:lnTo>
                    <a:pt x="2" y="209"/>
                  </a:lnTo>
                  <a:lnTo>
                    <a:pt x="0" y="169"/>
                  </a:lnTo>
                  <a:lnTo>
                    <a:pt x="2" y="156"/>
                  </a:lnTo>
                  <a:lnTo>
                    <a:pt x="2" y="146"/>
                  </a:lnTo>
                  <a:lnTo>
                    <a:pt x="5" y="123"/>
                  </a:lnTo>
                  <a:lnTo>
                    <a:pt x="21" y="84"/>
                  </a:lnTo>
                  <a:lnTo>
                    <a:pt x="44" y="53"/>
                  </a:lnTo>
                  <a:lnTo>
                    <a:pt x="51" y="44"/>
                  </a:lnTo>
                  <a:lnTo>
                    <a:pt x="58" y="37"/>
                  </a:lnTo>
                  <a:lnTo>
                    <a:pt x="74" y="24"/>
                  </a:lnTo>
                  <a:lnTo>
                    <a:pt x="111" y="9"/>
                  </a:lnTo>
                  <a:lnTo>
                    <a:pt x="151" y="2"/>
                  </a:lnTo>
                  <a:lnTo>
                    <a:pt x="164" y="0"/>
                  </a:lnTo>
                  <a:lnTo>
                    <a:pt x="171" y="2"/>
                  </a:lnTo>
                  <a:lnTo>
                    <a:pt x="188" y="3"/>
                  </a:lnTo>
                  <a:lnTo>
                    <a:pt x="218" y="10"/>
                  </a:lnTo>
                  <a:lnTo>
                    <a:pt x="243" y="24"/>
                  </a:lnTo>
                  <a:lnTo>
                    <a:pt x="250" y="28"/>
                  </a:lnTo>
                  <a:lnTo>
                    <a:pt x="253" y="33"/>
                  </a:lnTo>
                  <a:lnTo>
                    <a:pt x="262" y="44"/>
                  </a:lnTo>
                  <a:lnTo>
                    <a:pt x="274" y="70"/>
                  </a:lnTo>
                  <a:lnTo>
                    <a:pt x="280" y="98"/>
                  </a:lnTo>
                  <a:lnTo>
                    <a:pt x="281" y="105"/>
                  </a:lnTo>
                  <a:lnTo>
                    <a:pt x="280" y="105"/>
                  </a:lnTo>
                  <a:lnTo>
                    <a:pt x="269" y="105"/>
                  </a:lnTo>
                  <a:lnTo>
                    <a:pt x="236" y="105"/>
                  </a:lnTo>
                  <a:lnTo>
                    <a:pt x="209" y="105"/>
                  </a:lnTo>
                  <a:lnTo>
                    <a:pt x="209" y="105"/>
                  </a:lnTo>
                  <a:lnTo>
                    <a:pt x="206" y="97"/>
                  </a:lnTo>
                  <a:lnTo>
                    <a:pt x="202" y="86"/>
                  </a:lnTo>
                  <a:lnTo>
                    <a:pt x="195" y="77"/>
                  </a:lnTo>
                  <a:lnTo>
                    <a:pt x="193" y="74"/>
                  </a:lnTo>
                  <a:lnTo>
                    <a:pt x="185" y="70"/>
                  </a:lnTo>
                  <a:lnTo>
                    <a:pt x="179" y="68"/>
                  </a:lnTo>
                  <a:lnTo>
                    <a:pt x="167" y="65"/>
                  </a:lnTo>
                  <a:lnTo>
                    <a:pt x="157" y="63"/>
                  </a:lnTo>
                  <a:lnTo>
                    <a:pt x="151" y="65"/>
                  </a:lnTo>
                  <a:lnTo>
                    <a:pt x="141" y="65"/>
                  </a:lnTo>
                  <a:lnTo>
                    <a:pt x="123" y="72"/>
                  </a:lnTo>
                  <a:lnTo>
                    <a:pt x="107" y="84"/>
                  </a:lnTo>
                  <a:lnTo>
                    <a:pt x="104" y="88"/>
                  </a:lnTo>
                  <a:lnTo>
                    <a:pt x="100" y="93"/>
                  </a:lnTo>
                  <a:lnTo>
                    <a:pt x="93" y="102"/>
                  </a:lnTo>
                  <a:lnTo>
                    <a:pt x="84" y="123"/>
                  </a:lnTo>
                  <a:lnTo>
                    <a:pt x="79" y="149"/>
                  </a:lnTo>
                  <a:lnTo>
                    <a:pt x="79" y="155"/>
                  </a:lnTo>
                  <a:lnTo>
                    <a:pt x="77" y="163"/>
                  </a:lnTo>
                  <a:lnTo>
                    <a:pt x="77" y="176"/>
                  </a:lnTo>
                  <a:lnTo>
                    <a:pt x="81" y="200"/>
                  </a:lnTo>
                  <a:lnTo>
                    <a:pt x="88" y="220"/>
                  </a:lnTo>
                  <a:lnTo>
                    <a:pt x="92" y="223"/>
                  </a:lnTo>
                  <a:lnTo>
                    <a:pt x="93" y="228"/>
                  </a:lnTo>
                  <a:lnTo>
                    <a:pt x="99" y="234"/>
                  </a:lnTo>
                  <a:lnTo>
                    <a:pt x="106" y="239"/>
                  </a:lnTo>
                  <a:lnTo>
                    <a:pt x="113" y="242"/>
                  </a:lnTo>
                  <a:lnTo>
                    <a:pt x="121" y="246"/>
                  </a:lnTo>
                  <a:lnTo>
                    <a:pt x="132" y="246"/>
                  </a:lnTo>
                  <a:lnTo>
                    <a:pt x="137" y="246"/>
                  </a:lnTo>
                  <a:lnTo>
                    <a:pt x="141" y="246"/>
                  </a:lnTo>
                  <a:lnTo>
                    <a:pt x="150" y="246"/>
                  </a:lnTo>
                  <a:lnTo>
                    <a:pt x="164" y="242"/>
                  </a:lnTo>
                  <a:lnTo>
                    <a:pt x="176" y="237"/>
                  </a:lnTo>
                  <a:lnTo>
                    <a:pt x="179" y="234"/>
                  </a:lnTo>
                  <a:lnTo>
                    <a:pt x="181" y="232"/>
                  </a:lnTo>
                  <a:lnTo>
                    <a:pt x="186" y="228"/>
                  </a:lnTo>
                  <a:lnTo>
                    <a:pt x="195" y="216"/>
                  </a:lnTo>
                  <a:lnTo>
                    <a:pt x="201" y="204"/>
                  </a:lnTo>
                  <a:lnTo>
                    <a:pt x="202" y="199"/>
                  </a:lnTo>
                  <a:lnTo>
                    <a:pt x="213" y="199"/>
                  </a:lnTo>
                  <a:lnTo>
                    <a:pt x="244" y="199"/>
                  </a:lnTo>
                  <a:lnTo>
                    <a:pt x="271" y="199"/>
                  </a:lnTo>
                  <a:lnTo>
                    <a:pt x="273" y="199"/>
                  </a:lnTo>
                  <a:lnTo>
                    <a:pt x="273" y="199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53" name="Freeform 15"/>
            <p:cNvSpPr>
              <a:spLocks noEditPoints="1"/>
            </p:cNvSpPr>
            <p:nvPr/>
          </p:nvSpPr>
          <p:spPr bwMode="auto">
            <a:xfrm>
              <a:off x="3764" y="2605"/>
              <a:ext cx="232" cy="232"/>
            </a:xfrm>
            <a:custGeom>
              <a:avLst/>
              <a:gdLst/>
              <a:ahLst/>
              <a:cxnLst>
                <a:cxn ang="0">
                  <a:pos x="72" y="120"/>
                </a:cxn>
                <a:cxn ang="0">
                  <a:pos x="74" y="146"/>
                </a:cxn>
                <a:cxn ang="0">
                  <a:pos x="81" y="160"/>
                </a:cxn>
                <a:cxn ang="0">
                  <a:pos x="86" y="169"/>
                </a:cxn>
                <a:cxn ang="0">
                  <a:pos x="107" y="178"/>
                </a:cxn>
                <a:cxn ang="0">
                  <a:pos x="112" y="178"/>
                </a:cxn>
                <a:cxn ang="0">
                  <a:pos x="127" y="176"/>
                </a:cxn>
                <a:cxn ang="0">
                  <a:pos x="144" y="160"/>
                </a:cxn>
                <a:cxn ang="0">
                  <a:pos x="149" y="153"/>
                </a:cxn>
                <a:cxn ang="0">
                  <a:pos x="158" y="120"/>
                </a:cxn>
                <a:cxn ang="0">
                  <a:pos x="160" y="111"/>
                </a:cxn>
                <a:cxn ang="0">
                  <a:pos x="156" y="85"/>
                </a:cxn>
                <a:cxn ang="0">
                  <a:pos x="151" y="69"/>
                </a:cxn>
                <a:cxn ang="0">
                  <a:pos x="146" y="63"/>
                </a:cxn>
                <a:cxn ang="0">
                  <a:pos x="135" y="56"/>
                </a:cxn>
                <a:cxn ang="0">
                  <a:pos x="123" y="55"/>
                </a:cxn>
                <a:cxn ang="0">
                  <a:pos x="111" y="55"/>
                </a:cxn>
                <a:cxn ang="0">
                  <a:pos x="95" y="63"/>
                </a:cxn>
                <a:cxn ang="0">
                  <a:pos x="86" y="72"/>
                </a:cxn>
                <a:cxn ang="0">
                  <a:pos x="77" y="93"/>
                </a:cxn>
                <a:cxn ang="0">
                  <a:pos x="74" y="114"/>
                </a:cxn>
                <a:cxn ang="0">
                  <a:pos x="72" y="125"/>
                </a:cxn>
                <a:cxn ang="0">
                  <a:pos x="72" y="116"/>
                </a:cxn>
                <a:cxn ang="0">
                  <a:pos x="74" y="114"/>
                </a:cxn>
                <a:cxn ang="0">
                  <a:pos x="2" y="107"/>
                </a:cxn>
                <a:cxn ang="0">
                  <a:pos x="16" y="60"/>
                </a:cxn>
                <a:cxn ang="0">
                  <a:pos x="39" y="30"/>
                </a:cxn>
                <a:cxn ang="0">
                  <a:pos x="56" y="18"/>
                </a:cxn>
                <a:cxn ang="0">
                  <a:pos x="118" y="2"/>
                </a:cxn>
                <a:cxn ang="0">
                  <a:pos x="135" y="2"/>
                </a:cxn>
                <a:cxn ang="0">
                  <a:pos x="181" y="11"/>
                </a:cxn>
                <a:cxn ang="0">
                  <a:pos x="209" y="30"/>
                </a:cxn>
                <a:cxn ang="0">
                  <a:pos x="220" y="48"/>
                </a:cxn>
                <a:cxn ang="0">
                  <a:pos x="232" y="90"/>
                </a:cxn>
                <a:cxn ang="0">
                  <a:pos x="230" y="125"/>
                </a:cxn>
                <a:cxn ang="0">
                  <a:pos x="216" y="171"/>
                </a:cxn>
                <a:cxn ang="0">
                  <a:pos x="193" y="201"/>
                </a:cxn>
                <a:cxn ang="0">
                  <a:pos x="176" y="215"/>
                </a:cxn>
                <a:cxn ang="0">
                  <a:pos x="114" y="232"/>
                </a:cxn>
                <a:cxn ang="0">
                  <a:pos x="97" y="232"/>
                </a:cxn>
                <a:cxn ang="0">
                  <a:pos x="51" y="222"/>
                </a:cxn>
                <a:cxn ang="0">
                  <a:pos x="25" y="201"/>
                </a:cxn>
                <a:cxn ang="0">
                  <a:pos x="12" y="185"/>
                </a:cxn>
                <a:cxn ang="0">
                  <a:pos x="0" y="125"/>
                </a:cxn>
                <a:cxn ang="0">
                  <a:pos x="2" y="107"/>
                </a:cxn>
                <a:cxn ang="0">
                  <a:pos x="2" y="104"/>
                </a:cxn>
                <a:cxn ang="0">
                  <a:pos x="2" y="114"/>
                </a:cxn>
              </a:cxnLst>
              <a:rect l="0" t="0" r="r" b="b"/>
              <a:pathLst>
                <a:path w="232" h="232">
                  <a:moveTo>
                    <a:pt x="74" y="114"/>
                  </a:moveTo>
                  <a:lnTo>
                    <a:pt x="72" y="120"/>
                  </a:lnTo>
                  <a:lnTo>
                    <a:pt x="72" y="130"/>
                  </a:lnTo>
                  <a:lnTo>
                    <a:pt x="74" y="146"/>
                  </a:lnTo>
                  <a:lnTo>
                    <a:pt x="79" y="158"/>
                  </a:lnTo>
                  <a:lnTo>
                    <a:pt x="81" y="160"/>
                  </a:lnTo>
                  <a:lnTo>
                    <a:pt x="83" y="164"/>
                  </a:lnTo>
                  <a:lnTo>
                    <a:pt x="86" y="169"/>
                  </a:lnTo>
                  <a:lnTo>
                    <a:pt x="95" y="176"/>
                  </a:lnTo>
                  <a:lnTo>
                    <a:pt x="107" y="178"/>
                  </a:lnTo>
                  <a:lnTo>
                    <a:pt x="111" y="178"/>
                  </a:lnTo>
                  <a:lnTo>
                    <a:pt x="112" y="178"/>
                  </a:lnTo>
                  <a:lnTo>
                    <a:pt x="120" y="178"/>
                  </a:lnTo>
                  <a:lnTo>
                    <a:pt x="127" y="176"/>
                  </a:lnTo>
                  <a:lnTo>
                    <a:pt x="137" y="169"/>
                  </a:lnTo>
                  <a:lnTo>
                    <a:pt x="144" y="160"/>
                  </a:lnTo>
                  <a:lnTo>
                    <a:pt x="146" y="158"/>
                  </a:lnTo>
                  <a:lnTo>
                    <a:pt x="149" y="153"/>
                  </a:lnTo>
                  <a:lnTo>
                    <a:pt x="155" y="139"/>
                  </a:lnTo>
                  <a:lnTo>
                    <a:pt x="158" y="120"/>
                  </a:lnTo>
                  <a:lnTo>
                    <a:pt x="160" y="114"/>
                  </a:lnTo>
                  <a:lnTo>
                    <a:pt x="160" y="111"/>
                  </a:lnTo>
                  <a:lnTo>
                    <a:pt x="160" y="102"/>
                  </a:lnTo>
                  <a:lnTo>
                    <a:pt x="156" y="85"/>
                  </a:lnTo>
                  <a:lnTo>
                    <a:pt x="151" y="72"/>
                  </a:lnTo>
                  <a:lnTo>
                    <a:pt x="151" y="69"/>
                  </a:lnTo>
                  <a:lnTo>
                    <a:pt x="149" y="67"/>
                  </a:lnTo>
                  <a:lnTo>
                    <a:pt x="146" y="63"/>
                  </a:lnTo>
                  <a:lnTo>
                    <a:pt x="141" y="60"/>
                  </a:lnTo>
                  <a:lnTo>
                    <a:pt x="135" y="56"/>
                  </a:lnTo>
                  <a:lnTo>
                    <a:pt x="130" y="55"/>
                  </a:lnTo>
                  <a:lnTo>
                    <a:pt x="123" y="55"/>
                  </a:lnTo>
                  <a:lnTo>
                    <a:pt x="121" y="53"/>
                  </a:lnTo>
                  <a:lnTo>
                    <a:pt x="111" y="55"/>
                  </a:lnTo>
                  <a:lnTo>
                    <a:pt x="105" y="56"/>
                  </a:lnTo>
                  <a:lnTo>
                    <a:pt x="95" y="63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9"/>
                  </a:lnTo>
                  <a:lnTo>
                    <a:pt x="77" y="93"/>
                  </a:lnTo>
                  <a:lnTo>
                    <a:pt x="74" y="111"/>
                  </a:lnTo>
                  <a:lnTo>
                    <a:pt x="74" y="114"/>
                  </a:lnTo>
                  <a:lnTo>
                    <a:pt x="72" y="120"/>
                  </a:lnTo>
                  <a:lnTo>
                    <a:pt x="72" y="125"/>
                  </a:lnTo>
                  <a:lnTo>
                    <a:pt x="72" y="122"/>
                  </a:lnTo>
                  <a:lnTo>
                    <a:pt x="72" y="116"/>
                  </a:lnTo>
                  <a:lnTo>
                    <a:pt x="74" y="114"/>
                  </a:lnTo>
                  <a:lnTo>
                    <a:pt x="74" y="114"/>
                  </a:lnTo>
                  <a:close/>
                  <a:moveTo>
                    <a:pt x="2" y="114"/>
                  </a:moveTo>
                  <a:lnTo>
                    <a:pt x="2" y="107"/>
                  </a:lnTo>
                  <a:lnTo>
                    <a:pt x="5" y="90"/>
                  </a:lnTo>
                  <a:lnTo>
                    <a:pt x="16" y="60"/>
                  </a:lnTo>
                  <a:lnTo>
                    <a:pt x="33" y="35"/>
                  </a:lnTo>
                  <a:lnTo>
                    <a:pt x="39" y="30"/>
                  </a:lnTo>
                  <a:lnTo>
                    <a:pt x="44" y="27"/>
                  </a:lnTo>
                  <a:lnTo>
                    <a:pt x="56" y="18"/>
                  </a:lnTo>
                  <a:lnTo>
                    <a:pt x="84" y="7"/>
                  </a:lnTo>
                  <a:lnTo>
                    <a:pt x="118" y="2"/>
                  </a:lnTo>
                  <a:lnTo>
                    <a:pt x="127" y="0"/>
                  </a:lnTo>
                  <a:lnTo>
                    <a:pt x="135" y="2"/>
                  </a:lnTo>
                  <a:lnTo>
                    <a:pt x="151" y="4"/>
                  </a:lnTo>
                  <a:lnTo>
                    <a:pt x="181" y="11"/>
                  </a:lnTo>
                  <a:lnTo>
                    <a:pt x="204" y="27"/>
                  </a:lnTo>
                  <a:lnTo>
                    <a:pt x="209" y="30"/>
                  </a:lnTo>
                  <a:lnTo>
                    <a:pt x="213" y="35"/>
                  </a:lnTo>
                  <a:lnTo>
                    <a:pt x="220" y="48"/>
                  </a:lnTo>
                  <a:lnTo>
                    <a:pt x="227" y="60"/>
                  </a:lnTo>
                  <a:lnTo>
                    <a:pt x="232" y="90"/>
                  </a:lnTo>
                  <a:lnTo>
                    <a:pt x="232" y="114"/>
                  </a:lnTo>
                  <a:lnTo>
                    <a:pt x="230" y="125"/>
                  </a:lnTo>
                  <a:lnTo>
                    <a:pt x="227" y="141"/>
                  </a:lnTo>
                  <a:lnTo>
                    <a:pt x="216" y="171"/>
                  </a:lnTo>
                  <a:lnTo>
                    <a:pt x="199" y="195"/>
                  </a:lnTo>
                  <a:lnTo>
                    <a:pt x="193" y="201"/>
                  </a:lnTo>
                  <a:lnTo>
                    <a:pt x="186" y="206"/>
                  </a:lnTo>
                  <a:lnTo>
                    <a:pt x="176" y="215"/>
                  </a:lnTo>
                  <a:lnTo>
                    <a:pt x="148" y="227"/>
                  </a:lnTo>
                  <a:lnTo>
                    <a:pt x="114" y="232"/>
                  </a:lnTo>
                  <a:lnTo>
                    <a:pt x="105" y="232"/>
                  </a:lnTo>
                  <a:lnTo>
                    <a:pt x="97" y="232"/>
                  </a:lnTo>
                  <a:lnTo>
                    <a:pt x="79" y="231"/>
                  </a:lnTo>
                  <a:lnTo>
                    <a:pt x="51" y="222"/>
                  </a:lnTo>
                  <a:lnTo>
                    <a:pt x="28" y="206"/>
                  </a:lnTo>
                  <a:lnTo>
                    <a:pt x="25" y="201"/>
                  </a:lnTo>
                  <a:lnTo>
                    <a:pt x="19" y="195"/>
                  </a:lnTo>
                  <a:lnTo>
                    <a:pt x="12" y="185"/>
                  </a:lnTo>
                  <a:lnTo>
                    <a:pt x="2" y="157"/>
                  </a:lnTo>
                  <a:lnTo>
                    <a:pt x="0" y="125"/>
                  </a:lnTo>
                  <a:lnTo>
                    <a:pt x="2" y="114"/>
                  </a:lnTo>
                  <a:lnTo>
                    <a:pt x="2" y="107"/>
                  </a:lnTo>
                  <a:lnTo>
                    <a:pt x="2" y="100"/>
                  </a:lnTo>
                  <a:lnTo>
                    <a:pt x="2" y="104"/>
                  </a:lnTo>
                  <a:lnTo>
                    <a:pt x="2" y="114"/>
                  </a:lnTo>
                  <a:lnTo>
                    <a:pt x="2" y="114"/>
                  </a:lnTo>
                  <a:lnTo>
                    <a:pt x="2" y="11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54" name="Freeform 16"/>
            <p:cNvSpPr>
              <a:spLocks/>
            </p:cNvSpPr>
            <p:nvPr/>
          </p:nvSpPr>
          <p:spPr bwMode="auto">
            <a:xfrm>
              <a:off x="4022" y="2607"/>
              <a:ext cx="222" cy="222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11" y="88"/>
                </a:cxn>
                <a:cxn ang="0">
                  <a:pos x="20" y="5"/>
                </a:cxn>
                <a:cxn ang="0">
                  <a:pos x="62" y="5"/>
                </a:cxn>
                <a:cxn ang="0">
                  <a:pos x="90" y="5"/>
                </a:cxn>
                <a:cxn ang="0">
                  <a:pos x="87" y="23"/>
                </a:cxn>
                <a:cxn ang="0">
                  <a:pos x="87" y="33"/>
                </a:cxn>
                <a:cxn ang="0">
                  <a:pos x="92" y="28"/>
                </a:cxn>
                <a:cxn ang="0">
                  <a:pos x="113" y="12"/>
                </a:cxn>
                <a:cxn ang="0">
                  <a:pos x="125" y="5"/>
                </a:cxn>
                <a:cxn ang="0">
                  <a:pos x="152" y="2"/>
                </a:cxn>
                <a:cxn ang="0">
                  <a:pos x="162" y="2"/>
                </a:cxn>
                <a:cxn ang="0">
                  <a:pos x="192" y="7"/>
                </a:cxn>
                <a:cxn ang="0">
                  <a:pos x="210" y="19"/>
                </a:cxn>
                <a:cxn ang="0">
                  <a:pos x="215" y="32"/>
                </a:cxn>
                <a:cxn ang="0">
                  <a:pos x="222" y="61"/>
                </a:cxn>
                <a:cxn ang="0">
                  <a:pos x="220" y="84"/>
                </a:cxn>
                <a:cxn ang="0">
                  <a:pos x="213" y="169"/>
                </a:cxn>
                <a:cxn ang="0">
                  <a:pos x="210" y="222"/>
                </a:cxn>
                <a:cxn ang="0">
                  <a:pos x="197" y="222"/>
                </a:cxn>
                <a:cxn ang="0">
                  <a:pos x="138" y="222"/>
                </a:cxn>
                <a:cxn ang="0">
                  <a:pos x="138" y="220"/>
                </a:cxn>
                <a:cxn ang="0">
                  <a:pos x="143" y="155"/>
                </a:cxn>
                <a:cxn ang="0">
                  <a:pos x="148" y="112"/>
                </a:cxn>
                <a:cxn ang="0">
                  <a:pos x="148" y="95"/>
                </a:cxn>
                <a:cxn ang="0">
                  <a:pos x="145" y="67"/>
                </a:cxn>
                <a:cxn ang="0">
                  <a:pos x="141" y="60"/>
                </a:cxn>
                <a:cxn ang="0">
                  <a:pos x="134" y="56"/>
                </a:cxn>
                <a:cxn ang="0">
                  <a:pos x="123" y="54"/>
                </a:cxn>
                <a:cxn ang="0">
                  <a:pos x="113" y="54"/>
                </a:cxn>
                <a:cxn ang="0">
                  <a:pos x="99" y="61"/>
                </a:cxn>
                <a:cxn ang="0">
                  <a:pos x="92" y="69"/>
                </a:cxn>
                <a:cxn ang="0">
                  <a:pos x="85" y="86"/>
                </a:cxn>
                <a:cxn ang="0">
                  <a:pos x="81" y="105"/>
                </a:cxn>
                <a:cxn ang="0">
                  <a:pos x="80" y="125"/>
                </a:cxn>
                <a:cxn ang="0">
                  <a:pos x="72" y="220"/>
                </a:cxn>
                <a:cxn ang="0">
                  <a:pos x="71" y="222"/>
                </a:cxn>
                <a:cxn ang="0">
                  <a:pos x="27" y="222"/>
                </a:cxn>
                <a:cxn ang="0">
                  <a:pos x="0" y="222"/>
                </a:cxn>
              </a:cxnLst>
              <a:rect l="0" t="0" r="r" b="b"/>
              <a:pathLst>
                <a:path w="222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1" y="88"/>
                  </a:lnTo>
                  <a:lnTo>
                    <a:pt x="18" y="10"/>
                  </a:lnTo>
                  <a:lnTo>
                    <a:pt x="20" y="5"/>
                  </a:lnTo>
                  <a:lnTo>
                    <a:pt x="30" y="5"/>
                  </a:lnTo>
                  <a:lnTo>
                    <a:pt x="62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7" y="23"/>
                  </a:lnTo>
                  <a:lnTo>
                    <a:pt x="87" y="33"/>
                  </a:lnTo>
                  <a:lnTo>
                    <a:pt x="87" y="33"/>
                  </a:lnTo>
                  <a:lnTo>
                    <a:pt x="88" y="32"/>
                  </a:lnTo>
                  <a:lnTo>
                    <a:pt x="92" y="28"/>
                  </a:lnTo>
                  <a:lnTo>
                    <a:pt x="102" y="19"/>
                  </a:lnTo>
                  <a:lnTo>
                    <a:pt x="113" y="12"/>
                  </a:lnTo>
                  <a:lnTo>
                    <a:pt x="116" y="9"/>
                  </a:lnTo>
                  <a:lnTo>
                    <a:pt x="125" y="5"/>
                  </a:lnTo>
                  <a:lnTo>
                    <a:pt x="138" y="2"/>
                  </a:lnTo>
                  <a:lnTo>
                    <a:pt x="152" y="2"/>
                  </a:lnTo>
                  <a:lnTo>
                    <a:pt x="157" y="0"/>
                  </a:lnTo>
                  <a:lnTo>
                    <a:pt x="162" y="2"/>
                  </a:lnTo>
                  <a:lnTo>
                    <a:pt x="173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10" y="19"/>
                  </a:lnTo>
                  <a:lnTo>
                    <a:pt x="211" y="23"/>
                  </a:lnTo>
                  <a:lnTo>
                    <a:pt x="215" y="32"/>
                  </a:lnTo>
                  <a:lnTo>
                    <a:pt x="218" y="39"/>
                  </a:lnTo>
                  <a:lnTo>
                    <a:pt x="222" y="61"/>
                  </a:lnTo>
                  <a:lnTo>
                    <a:pt x="222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10" y="220"/>
                  </a:lnTo>
                  <a:lnTo>
                    <a:pt x="210" y="222"/>
                  </a:lnTo>
                  <a:lnTo>
                    <a:pt x="208" y="222"/>
                  </a:lnTo>
                  <a:lnTo>
                    <a:pt x="197" y="222"/>
                  </a:lnTo>
                  <a:lnTo>
                    <a:pt x="164" y="222"/>
                  </a:lnTo>
                  <a:lnTo>
                    <a:pt x="138" y="222"/>
                  </a:lnTo>
                  <a:lnTo>
                    <a:pt x="138" y="222"/>
                  </a:lnTo>
                  <a:lnTo>
                    <a:pt x="138" y="220"/>
                  </a:lnTo>
                  <a:lnTo>
                    <a:pt x="138" y="206"/>
                  </a:lnTo>
                  <a:lnTo>
                    <a:pt x="143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8" y="77"/>
                  </a:lnTo>
                  <a:lnTo>
                    <a:pt x="145" y="67"/>
                  </a:lnTo>
                  <a:lnTo>
                    <a:pt x="145" y="63"/>
                  </a:lnTo>
                  <a:lnTo>
                    <a:pt x="141" y="60"/>
                  </a:lnTo>
                  <a:lnTo>
                    <a:pt x="138" y="58"/>
                  </a:lnTo>
                  <a:lnTo>
                    <a:pt x="134" y="56"/>
                  </a:lnTo>
                  <a:lnTo>
                    <a:pt x="129" y="54"/>
                  </a:lnTo>
                  <a:lnTo>
                    <a:pt x="123" y="54"/>
                  </a:lnTo>
                  <a:lnTo>
                    <a:pt x="122" y="53"/>
                  </a:lnTo>
                  <a:lnTo>
                    <a:pt x="113" y="54"/>
                  </a:lnTo>
                  <a:lnTo>
                    <a:pt x="108" y="56"/>
                  </a:lnTo>
                  <a:lnTo>
                    <a:pt x="99" y="61"/>
                  </a:lnTo>
                  <a:lnTo>
                    <a:pt x="94" y="65"/>
                  </a:lnTo>
                  <a:lnTo>
                    <a:pt x="92" y="69"/>
                  </a:lnTo>
                  <a:lnTo>
                    <a:pt x="88" y="74"/>
                  </a:lnTo>
                  <a:lnTo>
                    <a:pt x="85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80" y="109"/>
                  </a:lnTo>
                  <a:lnTo>
                    <a:pt x="80" y="125"/>
                  </a:lnTo>
                  <a:lnTo>
                    <a:pt x="74" y="179"/>
                  </a:lnTo>
                  <a:lnTo>
                    <a:pt x="72" y="220"/>
                  </a:lnTo>
                  <a:lnTo>
                    <a:pt x="72" y="222"/>
                  </a:lnTo>
                  <a:lnTo>
                    <a:pt x="71" y="222"/>
                  </a:lnTo>
                  <a:lnTo>
                    <a:pt x="60" y="222"/>
                  </a:lnTo>
                  <a:lnTo>
                    <a:pt x="27" y="222"/>
                  </a:lnTo>
                  <a:lnTo>
                    <a:pt x="0" y="222"/>
                  </a:lnTo>
                  <a:lnTo>
                    <a:pt x="0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55" name="Freeform 17"/>
            <p:cNvSpPr>
              <a:spLocks/>
            </p:cNvSpPr>
            <p:nvPr/>
          </p:nvSpPr>
          <p:spPr bwMode="auto">
            <a:xfrm>
              <a:off x="4276" y="2605"/>
              <a:ext cx="212" cy="231"/>
            </a:xfrm>
            <a:custGeom>
              <a:avLst/>
              <a:gdLst/>
              <a:ahLst/>
              <a:cxnLst>
                <a:cxn ang="0">
                  <a:pos x="42" y="158"/>
                </a:cxn>
                <a:cxn ang="0">
                  <a:pos x="70" y="162"/>
                </a:cxn>
                <a:cxn ang="0">
                  <a:pos x="77" y="180"/>
                </a:cxn>
                <a:cxn ang="0">
                  <a:pos x="84" y="183"/>
                </a:cxn>
                <a:cxn ang="0">
                  <a:pos x="107" y="187"/>
                </a:cxn>
                <a:cxn ang="0">
                  <a:pos x="121" y="185"/>
                </a:cxn>
                <a:cxn ang="0">
                  <a:pos x="133" y="180"/>
                </a:cxn>
                <a:cxn ang="0">
                  <a:pos x="138" y="171"/>
                </a:cxn>
                <a:cxn ang="0">
                  <a:pos x="138" y="162"/>
                </a:cxn>
                <a:cxn ang="0">
                  <a:pos x="126" y="151"/>
                </a:cxn>
                <a:cxn ang="0">
                  <a:pos x="105" y="144"/>
                </a:cxn>
                <a:cxn ang="0">
                  <a:pos x="82" y="137"/>
                </a:cxn>
                <a:cxn ang="0">
                  <a:pos x="61" y="130"/>
                </a:cxn>
                <a:cxn ang="0">
                  <a:pos x="26" y="107"/>
                </a:cxn>
                <a:cxn ang="0">
                  <a:pos x="17" y="95"/>
                </a:cxn>
                <a:cxn ang="0">
                  <a:pos x="15" y="65"/>
                </a:cxn>
                <a:cxn ang="0">
                  <a:pos x="40" y="23"/>
                </a:cxn>
                <a:cxn ang="0">
                  <a:pos x="59" y="12"/>
                </a:cxn>
                <a:cxn ang="0">
                  <a:pos x="116" y="0"/>
                </a:cxn>
                <a:cxn ang="0">
                  <a:pos x="163" y="7"/>
                </a:cxn>
                <a:cxn ang="0">
                  <a:pos x="191" y="20"/>
                </a:cxn>
                <a:cxn ang="0">
                  <a:pos x="211" y="58"/>
                </a:cxn>
                <a:cxn ang="0">
                  <a:pos x="200" y="63"/>
                </a:cxn>
                <a:cxn ang="0">
                  <a:pos x="144" y="63"/>
                </a:cxn>
                <a:cxn ang="0">
                  <a:pos x="135" y="48"/>
                </a:cxn>
                <a:cxn ang="0">
                  <a:pos x="126" y="44"/>
                </a:cxn>
                <a:cxn ang="0">
                  <a:pos x="107" y="42"/>
                </a:cxn>
                <a:cxn ang="0">
                  <a:pos x="93" y="46"/>
                </a:cxn>
                <a:cxn ang="0">
                  <a:pos x="86" y="55"/>
                </a:cxn>
                <a:cxn ang="0">
                  <a:pos x="86" y="65"/>
                </a:cxn>
                <a:cxn ang="0">
                  <a:pos x="96" y="74"/>
                </a:cxn>
                <a:cxn ang="0">
                  <a:pos x="119" y="83"/>
                </a:cxn>
                <a:cxn ang="0">
                  <a:pos x="130" y="86"/>
                </a:cxn>
                <a:cxn ang="0">
                  <a:pos x="145" y="92"/>
                </a:cxn>
                <a:cxn ang="0">
                  <a:pos x="175" y="100"/>
                </a:cxn>
                <a:cxn ang="0">
                  <a:pos x="191" y="109"/>
                </a:cxn>
                <a:cxn ang="0">
                  <a:pos x="202" y="122"/>
                </a:cxn>
                <a:cxn ang="0">
                  <a:pos x="209" y="132"/>
                </a:cxn>
                <a:cxn ang="0">
                  <a:pos x="211" y="153"/>
                </a:cxn>
                <a:cxn ang="0">
                  <a:pos x="207" y="173"/>
                </a:cxn>
                <a:cxn ang="0">
                  <a:pos x="179" y="211"/>
                </a:cxn>
                <a:cxn ang="0">
                  <a:pos x="137" y="229"/>
                </a:cxn>
                <a:cxn ang="0">
                  <a:pos x="91" y="231"/>
                </a:cxn>
                <a:cxn ang="0">
                  <a:pos x="28" y="216"/>
                </a:cxn>
                <a:cxn ang="0">
                  <a:pos x="14" y="202"/>
                </a:cxn>
                <a:cxn ang="0">
                  <a:pos x="0" y="158"/>
                </a:cxn>
              </a:cxnLst>
              <a:rect l="0" t="0" r="r" b="b"/>
              <a:pathLst>
                <a:path w="212" h="231">
                  <a:moveTo>
                    <a:pt x="0" y="158"/>
                  </a:moveTo>
                  <a:lnTo>
                    <a:pt x="10" y="158"/>
                  </a:lnTo>
                  <a:lnTo>
                    <a:pt x="42" y="158"/>
                  </a:lnTo>
                  <a:lnTo>
                    <a:pt x="68" y="158"/>
                  </a:lnTo>
                  <a:lnTo>
                    <a:pt x="70" y="158"/>
                  </a:lnTo>
                  <a:lnTo>
                    <a:pt x="70" y="162"/>
                  </a:lnTo>
                  <a:lnTo>
                    <a:pt x="70" y="165"/>
                  </a:lnTo>
                  <a:lnTo>
                    <a:pt x="72" y="173"/>
                  </a:lnTo>
                  <a:lnTo>
                    <a:pt x="77" y="180"/>
                  </a:lnTo>
                  <a:lnTo>
                    <a:pt x="79" y="180"/>
                  </a:lnTo>
                  <a:lnTo>
                    <a:pt x="80" y="181"/>
                  </a:lnTo>
                  <a:lnTo>
                    <a:pt x="84" y="183"/>
                  </a:lnTo>
                  <a:lnTo>
                    <a:pt x="93" y="187"/>
                  </a:lnTo>
                  <a:lnTo>
                    <a:pt x="103" y="187"/>
                  </a:lnTo>
                  <a:lnTo>
                    <a:pt x="107" y="187"/>
                  </a:lnTo>
                  <a:lnTo>
                    <a:pt x="109" y="187"/>
                  </a:lnTo>
                  <a:lnTo>
                    <a:pt x="112" y="187"/>
                  </a:lnTo>
                  <a:lnTo>
                    <a:pt x="121" y="185"/>
                  </a:lnTo>
                  <a:lnTo>
                    <a:pt x="128" y="183"/>
                  </a:lnTo>
                  <a:lnTo>
                    <a:pt x="130" y="181"/>
                  </a:lnTo>
                  <a:lnTo>
                    <a:pt x="133" y="180"/>
                  </a:lnTo>
                  <a:lnTo>
                    <a:pt x="135" y="176"/>
                  </a:lnTo>
                  <a:lnTo>
                    <a:pt x="137" y="174"/>
                  </a:lnTo>
                  <a:lnTo>
                    <a:pt x="138" y="171"/>
                  </a:lnTo>
                  <a:lnTo>
                    <a:pt x="138" y="167"/>
                  </a:lnTo>
                  <a:lnTo>
                    <a:pt x="140" y="165"/>
                  </a:lnTo>
                  <a:lnTo>
                    <a:pt x="138" y="162"/>
                  </a:lnTo>
                  <a:lnTo>
                    <a:pt x="137" y="160"/>
                  </a:lnTo>
                  <a:lnTo>
                    <a:pt x="131" y="155"/>
                  </a:lnTo>
                  <a:lnTo>
                    <a:pt x="126" y="151"/>
                  </a:lnTo>
                  <a:lnTo>
                    <a:pt x="117" y="148"/>
                  </a:lnTo>
                  <a:lnTo>
                    <a:pt x="109" y="144"/>
                  </a:lnTo>
                  <a:lnTo>
                    <a:pt x="105" y="144"/>
                  </a:lnTo>
                  <a:lnTo>
                    <a:pt x="100" y="143"/>
                  </a:lnTo>
                  <a:lnTo>
                    <a:pt x="89" y="139"/>
                  </a:lnTo>
                  <a:lnTo>
                    <a:pt x="82" y="137"/>
                  </a:lnTo>
                  <a:lnTo>
                    <a:pt x="80" y="136"/>
                  </a:lnTo>
                  <a:lnTo>
                    <a:pt x="73" y="134"/>
                  </a:lnTo>
                  <a:lnTo>
                    <a:pt x="61" y="130"/>
                  </a:lnTo>
                  <a:lnTo>
                    <a:pt x="42" y="122"/>
                  </a:lnTo>
                  <a:lnTo>
                    <a:pt x="28" y="111"/>
                  </a:lnTo>
                  <a:lnTo>
                    <a:pt x="26" y="107"/>
                  </a:lnTo>
                  <a:lnTo>
                    <a:pt x="22" y="106"/>
                  </a:lnTo>
                  <a:lnTo>
                    <a:pt x="19" y="100"/>
                  </a:lnTo>
                  <a:lnTo>
                    <a:pt x="17" y="95"/>
                  </a:lnTo>
                  <a:lnTo>
                    <a:pt x="14" y="81"/>
                  </a:lnTo>
                  <a:lnTo>
                    <a:pt x="15" y="69"/>
                  </a:lnTo>
                  <a:lnTo>
                    <a:pt x="15" y="65"/>
                  </a:lnTo>
                  <a:lnTo>
                    <a:pt x="17" y="55"/>
                  </a:lnTo>
                  <a:lnTo>
                    <a:pt x="26" y="37"/>
                  </a:lnTo>
                  <a:lnTo>
                    <a:pt x="40" y="23"/>
                  </a:lnTo>
                  <a:lnTo>
                    <a:pt x="45" y="20"/>
                  </a:lnTo>
                  <a:lnTo>
                    <a:pt x="49" y="18"/>
                  </a:lnTo>
                  <a:lnTo>
                    <a:pt x="59" y="12"/>
                  </a:lnTo>
                  <a:lnTo>
                    <a:pt x="80" y="5"/>
                  </a:lnTo>
                  <a:lnTo>
                    <a:pt x="107" y="2"/>
                  </a:lnTo>
                  <a:lnTo>
                    <a:pt x="116" y="0"/>
                  </a:lnTo>
                  <a:lnTo>
                    <a:pt x="123" y="2"/>
                  </a:lnTo>
                  <a:lnTo>
                    <a:pt x="137" y="2"/>
                  </a:lnTo>
                  <a:lnTo>
                    <a:pt x="163" y="7"/>
                  </a:lnTo>
                  <a:lnTo>
                    <a:pt x="182" y="14"/>
                  </a:lnTo>
                  <a:lnTo>
                    <a:pt x="188" y="16"/>
                  </a:lnTo>
                  <a:lnTo>
                    <a:pt x="191" y="20"/>
                  </a:lnTo>
                  <a:lnTo>
                    <a:pt x="196" y="25"/>
                  </a:lnTo>
                  <a:lnTo>
                    <a:pt x="207" y="41"/>
                  </a:lnTo>
                  <a:lnTo>
                    <a:pt x="211" y="58"/>
                  </a:lnTo>
                  <a:lnTo>
                    <a:pt x="212" y="63"/>
                  </a:lnTo>
                  <a:lnTo>
                    <a:pt x="211" y="63"/>
                  </a:lnTo>
                  <a:lnTo>
                    <a:pt x="200" y="63"/>
                  </a:lnTo>
                  <a:lnTo>
                    <a:pt x="168" y="63"/>
                  </a:lnTo>
                  <a:lnTo>
                    <a:pt x="144" y="63"/>
                  </a:lnTo>
                  <a:lnTo>
                    <a:pt x="144" y="63"/>
                  </a:lnTo>
                  <a:lnTo>
                    <a:pt x="142" y="58"/>
                  </a:lnTo>
                  <a:lnTo>
                    <a:pt x="138" y="53"/>
                  </a:lnTo>
                  <a:lnTo>
                    <a:pt x="135" y="48"/>
                  </a:lnTo>
                  <a:lnTo>
                    <a:pt x="135" y="46"/>
                  </a:lnTo>
                  <a:lnTo>
                    <a:pt x="130" y="44"/>
                  </a:lnTo>
                  <a:lnTo>
                    <a:pt x="126" y="44"/>
                  </a:lnTo>
                  <a:lnTo>
                    <a:pt x="119" y="42"/>
                  </a:lnTo>
                  <a:lnTo>
                    <a:pt x="114" y="41"/>
                  </a:lnTo>
                  <a:lnTo>
                    <a:pt x="107" y="42"/>
                  </a:lnTo>
                  <a:lnTo>
                    <a:pt x="100" y="44"/>
                  </a:lnTo>
                  <a:lnTo>
                    <a:pt x="93" y="46"/>
                  </a:lnTo>
                  <a:lnTo>
                    <a:pt x="93" y="46"/>
                  </a:lnTo>
                  <a:lnTo>
                    <a:pt x="91" y="48"/>
                  </a:lnTo>
                  <a:lnTo>
                    <a:pt x="89" y="49"/>
                  </a:lnTo>
                  <a:lnTo>
                    <a:pt x="86" y="55"/>
                  </a:lnTo>
                  <a:lnTo>
                    <a:pt x="86" y="60"/>
                  </a:lnTo>
                  <a:lnTo>
                    <a:pt x="86" y="60"/>
                  </a:lnTo>
                  <a:lnTo>
                    <a:pt x="86" y="65"/>
                  </a:lnTo>
                  <a:lnTo>
                    <a:pt x="87" y="69"/>
                  </a:lnTo>
                  <a:lnTo>
                    <a:pt x="89" y="71"/>
                  </a:lnTo>
                  <a:lnTo>
                    <a:pt x="96" y="74"/>
                  </a:lnTo>
                  <a:lnTo>
                    <a:pt x="103" y="78"/>
                  </a:lnTo>
                  <a:lnTo>
                    <a:pt x="112" y="81"/>
                  </a:lnTo>
                  <a:lnTo>
                    <a:pt x="119" y="83"/>
                  </a:lnTo>
                  <a:lnTo>
                    <a:pt x="123" y="85"/>
                  </a:lnTo>
                  <a:lnTo>
                    <a:pt x="126" y="86"/>
                  </a:lnTo>
                  <a:lnTo>
                    <a:pt x="130" y="86"/>
                  </a:lnTo>
                  <a:lnTo>
                    <a:pt x="131" y="86"/>
                  </a:lnTo>
                  <a:lnTo>
                    <a:pt x="135" y="88"/>
                  </a:lnTo>
                  <a:lnTo>
                    <a:pt x="145" y="92"/>
                  </a:lnTo>
                  <a:lnTo>
                    <a:pt x="161" y="97"/>
                  </a:lnTo>
                  <a:lnTo>
                    <a:pt x="172" y="100"/>
                  </a:lnTo>
                  <a:lnTo>
                    <a:pt x="175" y="100"/>
                  </a:lnTo>
                  <a:lnTo>
                    <a:pt x="179" y="104"/>
                  </a:lnTo>
                  <a:lnTo>
                    <a:pt x="186" y="106"/>
                  </a:lnTo>
                  <a:lnTo>
                    <a:pt x="191" y="109"/>
                  </a:lnTo>
                  <a:lnTo>
                    <a:pt x="193" y="109"/>
                  </a:lnTo>
                  <a:lnTo>
                    <a:pt x="196" y="114"/>
                  </a:lnTo>
                  <a:lnTo>
                    <a:pt x="202" y="122"/>
                  </a:lnTo>
                  <a:lnTo>
                    <a:pt x="207" y="129"/>
                  </a:lnTo>
                  <a:lnTo>
                    <a:pt x="209" y="129"/>
                  </a:lnTo>
                  <a:lnTo>
                    <a:pt x="209" y="132"/>
                  </a:lnTo>
                  <a:lnTo>
                    <a:pt x="209" y="136"/>
                  </a:lnTo>
                  <a:lnTo>
                    <a:pt x="211" y="144"/>
                  </a:lnTo>
                  <a:lnTo>
                    <a:pt x="211" y="153"/>
                  </a:lnTo>
                  <a:lnTo>
                    <a:pt x="211" y="155"/>
                  </a:lnTo>
                  <a:lnTo>
                    <a:pt x="209" y="162"/>
                  </a:lnTo>
                  <a:lnTo>
                    <a:pt x="207" y="173"/>
                  </a:lnTo>
                  <a:lnTo>
                    <a:pt x="198" y="192"/>
                  </a:lnTo>
                  <a:lnTo>
                    <a:pt x="182" y="208"/>
                  </a:lnTo>
                  <a:lnTo>
                    <a:pt x="179" y="211"/>
                  </a:lnTo>
                  <a:lnTo>
                    <a:pt x="174" y="215"/>
                  </a:lnTo>
                  <a:lnTo>
                    <a:pt x="163" y="222"/>
                  </a:lnTo>
                  <a:lnTo>
                    <a:pt x="137" y="229"/>
                  </a:lnTo>
                  <a:lnTo>
                    <a:pt x="107" y="231"/>
                  </a:lnTo>
                  <a:lnTo>
                    <a:pt x="100" y="231"/>
                  </a:lnTo>
                  <a:lnTo>
                    <a:pt x="91" y="231"/>
                  </a:lnTo>
                  <a:lnTo>
                    <a:pt x="77" y="231"/>
                  </a:lnTo>
                  <a:lnTo>
                    <a:pt x="49" y="225"/>
                  </a:lnTo>
                  <a:lnTo>
                    <a:pt x="28" y="216"/>
                  </a:lnTo>
                  <a:lnTo>
                    <a:pt x="24" y="213"/>
                  </a:lnTo>
                  <a:lnTo>
                    <a:pt x="19" y="209"/>
                  </a:lnTo>
                  <a:lnTo>
                    <a:pt x="14" y="202"/>
                  </a:lnTo>
                  <a:lnTo>
                    <a:pt x="3" y="185"/>
                  </a:lnTo>
                  <a:lnTo>
                    <a:pt x="0" y="165"/>
                  </a:lnTo>
                  <a:lnTo>
                    <a:pt x="0" y="158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56" name="Freeform 18"/>
            <p:cNvSpPr>
              <a:spLocks/>
            </p:cNvSpPr>
            <p:nvPr/>
          </p:nvSpPr>
          <p:spPr bwMode="auto">
            <a:xfrm>
              <a:off x="4523" y="2612"/>
              <a:ext cx="224" cy="224"/>
            </a:xfrm>
            <a:custGeom>
              <a:avLst/>
              <a:gdLst/>
              <a:ahLst/>
              <a:cxnLst>
                <a:cxn ang="0">
                  <a:pos x="222" y="5"/>
                </a:cxn>
                <a:cxn ang="0">
                  <a:pos x="211" y="136"/>
                </a:cxn>
                <a:cxn ang="0">
                  <a:pos x="204" y="217"/>
                </a:cxn>
                <a:cxn ang="0">
                  <a:pos x="192" y="217"/>
                </a:cxn>
                <a:cxn ang="0">
                  <a:pos x="134" y="217"/>
                </a:cxn>
                <a:cxn ang="0">
                  <a:pos x="134" y="213"/>
                </a:cxn>
                <a:cxn ang="0">
                  <a:pos x="136" y="188"/>
                </a:cxn>
                <a:cxn ang="0">
                  <a:pos x="134" y="190"/>
                </a:cxn>
                <a:cxn ang="0">
                  <a:pos x="118" y="206"/>
                </a:cxn>
                <a:cxn ang="0">
                  <a:pos x="106" y="215"/>
                </a:cxn>
                <a:cxn ang="0">
                  <a:pos x="97" y="220"/>
                </a:cxn>
                <a:cxn ang="0">
                  <a:pos x="69" y="224"/>
                </a:cxn>
                <a:cxn ang="0">
                  <a:pos x="60" y="224"/>
                </a:cxn>
                <a:cxn ang="0">
                  <a:pos x="32" y="218"/>
                </a:cxn>
                <a:cxn ang="0">
                  <a:pos x="15" y="204"/>
                </a:cxn>
                <a:cxn ang="0">
                  <a:pos x="4" y="187"/>
                </a:cxn>
                <a:cxn ang="0">
                  <a:pos x="2" y="150"/>
                </a:cxn>
                <a:cxn ang="0">
                  <a:pos x="4" y="127"/>
                </a:cxn>
                <a:cxn ang="0">
                  <a:pos x="13" y="4"/>
                </a:cxn>
                <a:cxn ang="0">
                  <a:pos x="25" y="0"/>
                </a:cxn>
                <a:cxn ang="0">
                  <a:pos x="85" y="0"/>
                </a:cxn>
                <a:cxn ang="0">
                  <a:pos x="85" y="4"/>
                </a:cxn>
                <a:cxn ang="0">
                  <a:pos x="80" y="78"/>
                </a:cxn>
                <a:cxn ang="0">
                  <a:pos x="76" y="122"/>
                </a:cxn>
                <a:cxn ang="0">
                  <a:pos x="74" y="134"/>
                </a:cxn>
                <a:cxn ang="0">
                  <a:pos x="78" y="157"/>
                </a:cxn>
                <a:cxn ang="0">
                  <a:pos x="81" y="164"/>
                </a:cxn>
                <a:cxn ang="0">
                  <a:pos x="88" y="167"/>
                </a:cxn>
                <a:cxn ang="0">
                  <a:pos x="97" y="169"/>
                </a:cxn>
                <a:cxn ang="0">
                  <a:pos x="102" y="169"/>
                </a:cxn>
                <a:cxn ang="0">
                  <a:pos x="120" y="166"/>
                </a:cxn>
                <a:cxn ang="0">
                  <a:pos x="131" y="157"/>
                </a:cxn>
                <a:cxn ang="0">
                  <a:pos x="136" y="144"/>
                </a:cxn>
                <a:cxn ang="0">
                  <a:pos x="141" y="116"/>
                </a:cxn>
                <a:cxn ang="0">
                  <a:pos x="141" y="99"/>
                </a:cxn>
                <a:cxn ang="0">
                  <a:pos x="150" y="4"/>
                </a:cxn>
                <a:cxn ang="0">
                  <a:pos x="162" y="0"/>
                </a:cxn>
                <a:cxn ang="0">
                  <a:pos x="222" y="0"/>
                </a:cxn>
                <a:cxn ang="0">
                  <a:pos x="224" y="0"/>
                </a:cxn>
              </a:cxnLst>
              <a:rect l="0" t="0" r="r" b="b"/>
              <a:pathLst>
                <a:path w="224" h="224">
                  <a:moveTo>
                    <a:pt x="224" y="0"/>
                  </a:moveTo>
                  <a:lnTo>
                    <a:pt x="222" y="5"/>
                  </a:lnTo>
                  <a:lnTo>
                    <a:pt x="220" y="35"/>
                  </a:lnTo>
                  <a:lnTo>
                    <a:pt x="211" y="136"/>
                  </a:lnTo>
                  <a:lnTo>
                    <a:pt x="204" y="213"/>
                  </a:lnTo>
                  <a:lnTo>
                    <a:pt x="204" y="217"/>
                  </a:lnTo>
                  <a:lnTo>
                    <a:pt x="203" y="217"/>
                  </a:lnTo>
                  <a:lnTo>
                    <a:pt x="192" y="217"/>
                  </a:lnTo>
                  <a:lnTo>
                    <a:pt x="160" y="217"/>
                  </a:lnTo>
                  <a:lnTo>
                    <a:pt x="134" y="217"/>
                  </a:lnTo>
                  <a:lnTo>
                    <a:pt x="134" y="217"/>
                  </a:lnTo>
                  <a:lnTo>
                    <a:pt x="134" y="213"/>
                  </a:lnTo>
                  <a:lnTo>
                    <a:pt x="136" y="199"/>
                  </a:lnTo>
                  <a:lnTo>
                    <a:pt x="136" y="188"/>
                  </a:lnTo>
                  <a:lnTo>
                    <a:pt x="138" y="187"/>
                  </a:lnTo>
                  <a:lnTo>
                    <a:pt x="134" y="190"/>
                  </a:lnTo>
                  <a:lnTo>
                    <a:pt x="129" y="195"/>
                  </a:lnTo>
                  <a:lnTo>
                    <a:pt x="118" y="206"/>
                  </a:lnTo>
                  <a:lnTo>
                    <a:pt x="108" y="213"/>
                  </a:lnTo>
                  <a:lnTo>
                    <a:pt x="106" y="215"/>
                  </a:lnTo>
                  <a:lnTo>
                    <a:pt x="102" y="217"/>
                  </a:lnTo>
                  <a:lnTo>
                    <a:pt x="97" y="220"/>
                  </a:lnTo>
                  <a:lnTo>
                    <a:pt x="83" y="224"/>
                  </a:lnTo>
                  <a:lnTo>
                    <a:pt x="69" y="224"/>
                  </a:lnTo>
                  <a:lnTo>
                    <a:pt x="67" y="224"/>
                  </a:lnTo>
                  <a:lnTo>
                    <a:pt x="60" y="224"/>
                  </a:lnTo>
                  <a:lnTo>
                    <a:pt x="50" y="224"/>
                  </a:lnTo>
                  <a:lnTo>
                    <a:pt x="32" y="218"/>
                  </a:lnTo>
                  <a:lnTo>
                    <a:pt x="16" y="208"/>
                  </a:lnTo>
                  <a:lnTo>
                    <a:pt x="15" y="204"/>
                  </a:lnTo>
                  <a:lnTo>
                    <a:pt x="7" y="195"/>
                  </a:lnTo>
                  <a:lnTo>
                    <a:pt x="4" y="187"/>
                  </a:lnTo>
                  <a:lnTo>
                    <a:pt x="0" y="167"/>
                  </a:lnTo>
                  <a:lnTo>
                    <a:pt x="2" y="150"/>
                  </a:lnTo>
                  <a:lnTo>
                    <a:pt x="2" y="148"/>
                  </a:lnTo>
                  <a:lnTo>
                    <a:pt x="4" y="127"/>
                  </a:lnTo>
                  <a:lnTo>
                    <a:pt x="9" y="56"/>
                  </a:lnTo>
                  <a:lnTo>
                    <a:pt x="13" y="4"/>
                  </a:lnTo>
                  <a:lnTo>
                    <a:pt x="15" y="0"/>
                  </a:lnTo>
                  <a:lnTo>
                    <a:pt x="25" y="0"/>
                  </a:lnTo>
                  <a:lnTo>
                    <a:pt x="58" y="0"/>
                  </a:lnTo>
                  <a:lnTo>
                    <a:pt x="85" y="0"/>
                  </a:lnTo>
                  <a:lnTo>
                    <a:pt x="87" y="0"/>
                  </a:lnTo>
                  <a:lnTo>
                    <a:pt x="85" y="4"/>
                  </a:lnTo>
                  <a:lnTo>
                    <a:pt x="85" y="20"/>
                  </a:lnTo>
                  <a:lnTo>
                    <a:pt x="80" y="78"/>
                  </a:lnTo>
                  <a:lnTo>
                    <a:pt x="76" y="120"/>
                  </a:lnTo>
                  <a:lnTo>
                    <a:pt x="76" y="122"/>
                  </a:lnTo>
                  <a:lnTo>
                    <a:pt x="74" y="127"/>
                  </a:lnTo>
                  <a:lnTo>
                    <a:pt x="74" y="134"/>
                  </a:lnTo>
                  <a:lnTo>
                    <a:pt x="74" y="148"/>
                  </a:lnTo>
                  <a:lnTo>
                    <a:pt x="78" y="157"/>
                  </a:lnTo>
                  <a:lnTo>
                    <a:pt x="80" y="158"/>
                  </a:lnTo>
                  <a:lnTo>
                    <a:pt x="81" y="164"/>
                  </a:lnTo>
                  <a:lnTo>
                    <a:pt x="85" y="166"/>
                  </a:lnTo>
                  <a:lnTo>
                    <a:pt x="88" y="167"/>
                  </a:lnTo>
                  <a:lnTo>
                    <a:pt x="92" y="169"/>
                  </a:lnTo>
                  <a:lnTo>
                    <a:pt x="97" y="169"/>
                  </a:lnTo>
                  <a:lnTo>
                    <a:pt x="101" y="169"/>
                  </a:lnTo>
                  <a:lnTo>
                    <a:pt x="102" y="169"/>
                  </a:lnTo>
                  <a:lnTo>
                    <a:pt x="109" y="169"/>
                  </a:lnTo>
                  <a:lnTo>
                    <a:pt x="120" y="166"/>
                  </a:lnTo>
                  <a:lnTo>
                    <a:pt x="127" y="158"/>
                  </a:lnTo>
                  <a:lnTo>
                    <a:pt x="131" y="157"/>
                  </a:lnTo>
                  <a:lnTo>
                    <a:pt x="134" y="150"/>
                  </a:lnTo>
                  <a:lnTo>
                    <a:pt x="136" y="144"/>
                  </a:lnTo>
                  <a:lnTo>
                    <a:pt x="139" y="130"/>
                  </a:lnTo>
                  <a:lnTo>
                    <a:pt x="141" y="116"/>
                  </a:lnTo>
                  <a:lnTo>
                    <a:pt x="141" y="115"/>
                  </a:lnTo>
                  <a:lnTo>
                    <a:pt x="141" y="99"/>
                  </a:lnTo>
                  <a:lnTo>
                    <a:pt x="146" y="44"/>
                  </a:lnTo>
                  <a:lnTo>
                    <a:pt x="150" y="4"/>
                  </a:lnTo>
                  <a:lnTo>
                    <a:pt x="152" y="0"/>
                  </a:lnTo>
                  <a:lnTo>
                    <a:pt x="162" y="0"/>
                  </a:lnTo>
                  <a:lnTo>
                    <a:pt x="196" y="0"/>
                  </a:lnTo>
                  <a:lnTo>
                    <a:pt x="222" y="0"/>
                  </a:lnTo>
                  <a:lnTo>
                    <a:pt x="224" y="0"/>
                  </a:lnTo>
                  <a:lnTo>
                    <a:pt x="224" y="0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57" name="Freeform 19"/>
            <p:cNvSpPr>
              <a:spLocks/>
            </p:cNvSpPr>
            <p:nvPr/>
          </p:nvSpPr>
          <p:spPr bwMode="auto">
            <a:xfrm>
              <a:off x="4777" y="2535"/>
              <a:ext cx="96" cy="294"/>
            </a:xfrm>
            <a:custGeom>
              <a:avLst/>
              <a:gdLst/>
              <a:ahLst/>
              <a:cxnLst>
                <a:cxn ang="0">
                  <a:pos x="0" y="294"/>
                </a:cxn>
                <a:cxn ang="0">
                  <a:pos x="0" y="288"/>
                </a:cxn>
                <a:cxn ang="0">
                  <a:pos x="3" y="248"/>
                </a:cxn>
                <a:cxn ang="0">
                  <a:pos x="15" y="111"/>
                </a:cxn>
                <a:cxn ang="0">
                  <a:pos x="24" y="7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68" y="0"/>
                </a:cxn>
                <a:cxn ang="0">
                  <a:pos x="95" y="0"/>
                </a:cxn>
                <a:cxn ang="0">
                  <a:pos x="96" y="0"/>
                </a:cxn>
                <a:cxn ang="0">
                  <a:pos x="95" y="7"/>
                </a:cxn>
                <a:cxn ang="0">
                  <a:pos x="91" y="47"/>
                </a:cxn>
                <a:cxn ang="0">
                  <a:pos x="80" y="184"/>
                </a:cxn>
                <a:cxn ang="0">
                  <a:pos x="72" y="288"/>
                </a:cxn>
                <a:cxn ang="0">
                  <a:pos x="72" y="294"/>
                </a:cxn>
                <a:cxn ang="0">
                  <a:pos x="70" y="294"/>
                </a:cxn>
                <a:cxn ang="0">
                  <a:pos x="59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96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7"/>
                  </a:lnTo>
                  <a:lnTo>
                    <a:pt x="91" y="47"/>
                  </a:lnTo>
                  <a:lnTo>
                    <a:pt x="80" y="184"/>
                  </a:lnTo>
                  <a:lnTo>
                    <a:pt x="72" y="288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58" name="Freeform 20"/>
            <p:cNvSpPr>
              <a:spLocks/>
            </p:cNvSpPr>
            <p:nvPr/>
          </p:nvSpPr>
          <p:spPr bwMode="auto">
            <a:xfrm>
              <a:off x="4891" y="2551"/>
              <a:ext cx="141" cy="283"/>
            </a:xfrm>
            <a:custGeom>
              <a:avLst/>
              <a:gdLst/>
              <a:ahLst/>
              <a:cxnLst>
                <a:cxn ang="0">
                  <a:pos x="0" y="98"/>
                </a:cxn>
                <a:cxn ang="0">
                  <a:pos x="2" y="63"/>
                </a:cxn>
                <a:cxn ang="0">
                  <a:pos x="7" y="61"/>
                </a:cxn>
                <a:cxn ang="0">
                  <a:pos x="32" y="61"/>
                </a:cxn>
                <a:cxn ang="0">
                  <a:pos x="33" y="52"/>
                </a:cxn>
                <a:cxn ang="0">
                  <a:pos x="37" y="1"/>
                </a:cxn>
                <a:cxn ang="0">
                  <a:pos x="49" y="0"/>
                </a:cxn>
                <a:cxn ang="0">
                  <a:pos x="109" y="0"/>
                </a:cxn>
                <a:cxn ang="0">
                  <a:pos x="109" y="10"/>
                </a:cxn>
                <a:cxn ang="0">
                  <a:pos x="105" y="61"/>
                </a:cxn>
                <a:cxn ang="0">
                  <a:pos x="111" y="61"/>
                </a:cxn>
                <a:cxn ang="0">
                  <a:pos x="139" y="61"/>
                </a:cxn>
                <a:cxn ang="0">
                  <a:pos x="139" y="68"/>
                </a:cxn>
                <a:cxn ang="0">
                  <a:pos x="137" y="103"/>
                </a:cxn>
                <a:cxn ang="0">
                  <a:pos x="135" y="103"/>
                </a:cxn>
                <a:cxn ang="0">
                  <a:pos x="112" y="103"/>
                </a:cxn>
                <a:cxn ang="0">
                  <a:pos x="100" y="103"/>
                </a:cxn>
                <a:cxn ang="0">
                  <a:pos x="98" y="119"/>
                </a:cxn>
                <a:cxn ang="0">
                  <a:pos x="93" y="197"/>
                </a:cxn>
                <a:cxn ang="0">
                  <a:pos x="91" y="202"/>
                </a:cxn>
                <a:cxn ang="0">
                  <a:pos x="91" y="219"/>
                </a:cxn>
                <a:cxn ang="0">
                  <a:pos x="95" y="227"/>
                </a:cxn>
                <a:cxn ang="0">
                  <a:pos x="100" y="232"/>
                </a:cxn>
                <a:cxn ang="0">
                  <a:pos x="112" y="234"/>
                </a:cxn>
                <a:cxn ang="0">
                  <a:pos x="118" y="234"/>
                </a:cxn>
                <a:cxn ang="0">
                  <a:pos x="121" y="234"/>
                </a:cxn>
                <a:cxn ang="0">
                  <a:pos x="125" y="234"/>
                </a:cxn>
                <a:cxn ang="0">
                  <a:pos x="121" y="263"/>
                </a:cxn>
                <a:cxn ang="0">
                  <a:pos x="121" y="279"/>
                </a:cxn>
                <a:cxn ang="0">
                  <a:pos x="107" y="281"/>
                </a:cxn>
                <a:cxn ang="0">
                  <a:pos x="98" y="283"/>
                </a:cxn>
                <a:cxn ang="0">
                  <a:pos x="93" y="283"/>
                </a:cxn>
                <a:cxn ang="0">
                  <a:pos x="79" y="283"/>
                </a:cxn>
                <a:cxn ang="0">
                  <a:pos x="70" y="283"/>
                </a:cxn>
                <a:cxn ang="0">
                  <a:pos x="42" y="278"/>
                </a:cxn>
                <a:cxn ang="0">
                  <a:pos x="28" y="265"/>
                </a:cxn>
                <a:cxn ang="0">
                  <a:pos x="23" y="255"/>
                </a:cxn>
                <a:cxn ang="0">
                  <a:pos x="21" y="216"/>
                </a:cxn>
                <a:cxn ang="0">
                  <a:pos x="23" y="176"/>
                </a:cxn>
                <a:cxn ang="0">
                  <a:pos x="28" y="105"/>
                </a:cxn>
                <a:cxn ang="0">
                  <a:pos x="28" y="103"/>
                </a:cxn>
                <a:cxn ang="0">
                  <a:pos x="10" y="103"/>
                </a:cxn>
                <a:cxn ang="0">
                  <a:pos x="0" y="103"/>
                </a:cxn>
              </a:cxnLst>
              <a:rect l="0" t="0" r="r" b="b"/>
              <a:pathLst>
                <a:path w="141" h="283">
                  <a:moveTo>
                    <a:pt x="0" y="103"/>
                  </a:moveTo>
                  <a:lnTo>
                    <a:pt x="0" y="98"/>
                  </a:lnTo>
                  <a:lnTo>
                    <a:pt x="2" y="79"/>
                  </a:lnTo>
                  <a:lnTo>
                    <a:pt x="2" y="63"/>
                  </a:lnTo>
                  <a:lnTo>
                    <a:pt x="3" y="61"/>
                  </a:lnTo>
                  <a:lnTo>
                    <a:pt x="7" y="61"/>
                  </a:lnTo>
                  <a:lnTo>
                    <a:pt x="21" y="61"/>
                  </a:lnTo>
                  <a:lnTo>
                    <a:pt x="32" y="61"/>
                  </a:lnTo>
                  <a:lnTo>
                    <a:pt x="33" y="61"/>
                  </a:lnTo>
                  <a:lnTo>
                    <a:pt x="33" y="52"/>
                  </a:lnTo>
                  <a:lnTo>
                    <a:pt x="35" y="24"/>
                  </a:lnTo>
                  <a:lnTo>
                    <a:pt x="37" y="1"/>
                  </a:lnTo>
                  <a:lnTo>
                    <a:pt x="39" y="0"/>
                  </a:lnTo>
                  <a:lnTo>
                    <a:pt x="49" y="0"/>
                  </a:lnTo>
                  <a:lnTo>
                    <a:pt x="83" y="0"/>
                  </a:lnTo>
                  <a:lnTo>
                    <a:pt x="109" y="0"/>
                  </a:lnTo>
                  <a:lnTo>
                    <a:pt x="111" y="0"/>
                  </a:lnTo>
                  <a:lnTo>
                    <a:pt x="109" y="10"/>
                  </a:lnTo>
                  <a:lnTo>
                    <a:pt x="107" y="38"/>
                  </a:lnTo>
                  <a:lnTo>
                    <a:pt x="105" y="61"/>
                  </a:lnTo>
                  <a:lnTo>
                    <a:pt x="105" y="61"/>
                  </a:lnTo>
                  <a:lnTo>
                    <a:pt x="111" y="61"/>
                  </a:lnTo>
                  <a:lnTo>
                    <a:pt x="126" y="61"/>
                  </a:lnTo>
                  <a:lnTo>
                    <a:pt x="139" y="61"/>
                  </a:lnTo>
                  <a:lnTo>
                    <a:pt x="141" y="61"/>
                  </a:lnTo>
                  <a:lnTo>
                    <a:pt x="139" y="68"/>
                  </a:lnTo>
                  <a:lnTo>
                    <a:pt x="137" y="88"/>
                  </a:lnTo>
                  <a:lnTo>
                    <a:pt x="137" y="103"/>
                  </a:lnTo>
                  <a:lnTo>
                    <a:pt x="137" y="103"/>
                  </a:lnTo>
                  <a:lnTo>
                    <a:pt x="135" y="103"/>
                  </a:lnTo>
                  <a:lnTo>
                    <a:pt x="130" y="103"/>
                  </a:lnTo>
                  <a:lnTo>
                    <a:pt x="112" y="103"/>
                  </a:lnTo>
                  <a:lnTo>
                    <a:pt x="100" y="103"/>
                  </a:lnTo>
                  <a:lnTo>
                    <a:pt x="100" y="103"/>
                  </a:lnTo>
                  <a:lnTo>
                    <a:pt x="98" y="107"/>
                  </a:lnTo>
                  <a:lnTo>
                    <a:pt x="98" y="119"/>
                  </a:lnTo>
                  <a:lnTo>
                    <a:pt x="95" y="163"/>
                  </a:lnTo>
                  <a:lnTo>
                    <a:pt x="93" y="197"/>
                  </a:lnTo>
                  <a:lnTo>
                    <a:pt x="93" y="198"/>
                  </a:lnTo>
                  <a:lnTo>
                    <a:pt x="91" y="202"/>
                  </a:lnTo>
                  <a:lnTo>
                    <a:pt x="91" y="209"/>
                  </a:lnTo>
                  <a:lnTo>
                    <a:pt x="91" y="219"/>
                  </a:lnTo>
                  <a:lnTo>
                    <a:pt x="93" y="227"/>
                  </a:lnTo>
                  <a:lnTo>
                    <a:pt x="95" y="227"/>
                  </a:lnTo>
                  <a:lnTo>
                    <a:pt x="97" y="230"/>
                  </a:lnTo>
                  <a:lnTo>
                    <a:pt x="100" y="232"/>
                  </a:lnTo>
                  <a:lnTo>
                    <a:pt x="104" y="234"/>
                  </a:lnTo>
                  <a:lnTo>
                    <a:pt x="112" y="234"/>
                  </a:lnTo>
                  <a:lnTo>
                    <a:pt x="116" y="234"/>
                  </a:lnTo>
                  <a:lnTo>
                    <a:pt x="118" y="234"/>
                  </a:lnTo>
                  <a:lnTo>
                    <a:pt x="119" y="234"/>
                  </a:lnTo>
                  <a:lnTo>
                    <a:pt x="121" y="234"/>
                  </a:lnTo>
                  <a:lnTo>
                    <a:pt x="123" y="234"/>
                  </a:lnTo>
                  <a:lnTo>
                    <a:pt x="125" y="234"/>
                  </a:lnTo>
                  <a:lnTo>
                    <a:pt x="123" y="242"/>
                  </a:lnTo>
                  <a:lnTo>
                    <a:pt x="121" y="263"/>
                  </a:lnTo>
                  <a:lnTo>
                    <a:pt x="121" y="279"/>
                  </a:lnTo>
                  <a:lnTo>
                    <a:pt x="121" y="279"/>
                  </a:lnTo>
                  <a:lnTo>
                    <a:pt x="114" y="281"/>
                  </a:lnTo>
                  <a:lnTo>
                    <a:pt x="107" y="281"/>
                  </a:lnTo>
                  <a:lnTo>
                    <a:pt x="100" y="283"/>
                  </a:lnTo>
                  <a:lnTo>
                    <a:pt x="98" y="283"/>
                  </a:lnTo>
                  <a:lnTo>
                    <a:pt x="97" y="283"/>
                  </a:lnTo>
                  <a:lnTo>
                    <a:pt x="93" y="283"/>
                  </a:lnTo>
                  <a:lnTo>
                    <a:pt x="86" y="283"/>
                  </a:lnTo>
                  <a:lnTo>
                    <a:pt x="79" y="283"/>
                  </a:lnTo>
                  <a:lnTo>
                    <a:pt x="77" y="283"/>
                  </a:lnTo>
                  <a:lnTo>
                    <a:pt x="70" y="283"/>
                  </a:lnTo>
                  <a:lnTo>
                    <a:pt x="60" y="283"/>
                  </a:lnTo>
                  <a:lnTo>
                    <a:pt x="42" y="278"/>
                  </a:lnTo>
                  <a:lnTo>
                    <a:pt x="30" y="269"/>
                  </a:lnTo>
                  <a:lnTo>
                    <a:pt x="28" y="265"/>
                  </a:lnTo>
                  <a:lnTo>
                    <a:pt x="26" y="263"/>
                  </a:lnTo>
                  <a:lnTo>
                    <a:pt x="23" y="255"/>
                  </a:lnTo>
                  <a:lnTo>
                    <a:pt x="21" y="244"/>
                  </a:lnTo>
                  <a:lnTo>
                    <a:pt x="21" y="216"/>
                  </a:lnTo>
                  <a:lnTo>
                    <a:pt x="23" y="188"/>
                  </a:lnTo>
                  <a:lnTo>
                    <a:pt x="23" y="176"/>
                  </a:lnTo>
                  <a:lnTo>
                    <a:pt x="26" y="137"/>
                  </a:lnTo>
                  <a:lnTo>
                    <a:pt x="28" y="105"/>
                  </a:lnTo>
                  <a:lnTo>
                    <a:pt x="30" y="103"/>
                  </a:lnTo>
                  <a:lnTo>
                    <a:pt x="28" y="103"/>
                  </a:lnTo>
                  <a:lnTo>
                    <a:pt x="25" y="103"/>
                  </a:lnTo>
                  <a:lnTo>
                    <a:pt x="10" y="103"/>
                  </a:lnTo>
                  <a:lnTo>
                    <a:pt x="0" y="103"/>
                  </a:lnTo>
                  <a:lnTo>
                    <a:pt x="0" y="103"/>
                  </a:lnTo>
                  <a:lnTo>
                    <a:pt x="0" y="103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59" name="Freeform 21"/>
            <p:cNvSpPr>
              <a:spLocks noEditPoints="1"/>
            </p:cNvSpPr>
            <p:nvPr/>
          </p:nvSpPr>
          <p:spPr bwMode="auto">
            <a:xfrm>
              <a:off x="5046" y="2535"/>
              <a:ext cx="96" cy="294"/>
            </a:xfrm>
            <a:custGeom>
              <a:avLst/>
              <a:gdLst/>
              <a:ahLst/>
              <a:cxnLst>
                <a:cxn ang="0">
                  <a:pos x="21" y="58"/>
                </a:cxn>
                <a:cxn ang="0">
                  <a:pos x="21" y="49"/>
                </a:cxn>
                <a:cxn ang="0">
                  <a:pos x="22" y="23"/>
                </a:cxn>
                <a:cxn ang="0">
                  <a:pos x="24" y="2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68" y="0"/>
                </a:cxn>
                <a:cxn ang="0">
                  <a:pos x="95" y="0"/>
                </a:cxn>
                <a:cxn ang="0">
                  <a:pos x="96" y="0"/>
                </a:cxn>
                <a:cxn ang="0">
                  <a:pos x="95" y="10"/>
                </a:cxn>
                <a:cxn ang="0">
                  <a:pos x="93" y="37"/>
                </a:cxn>
                <a:cxn ang="0">
                  <a:pos x="91" y="58"/>
                </a:cxn>
                <a:cxn ang="0">
                  <a:pos x="91" y="58"/>
                </a:cxn>
                <a:cxn ang="0">
                  <a:pos x="89" y="58"/>
                </a:cxn>
                <a:cxn ang="0">
                  <a:pos x="79" y="58"/>
                </a:cxn>
                <a:cxn ang="0">
                  <a:pos x="47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0" y="294"/>
                </a:cxn>
                <a:cxn ang="0">
                  <a:pos x="0" y="290"/>
                </a:cxn>
                <a:cxn ang="0">
                  <a:pos x="1" y="260"/>
                </a:cxn>
                <a:cxn ang="0">
                  <a:pos x="10" y="160"/>
                </a:cxn>
                <a:cxn ang="0">
                  <a:pos x="17" y="82"/>
                </a:cxn>
                <a:cxn ang="0">
                  <a:pos x="19" y="77"/>
                </a:cxn>
                <a:cxn ang="0">
                  <a:pos x="30" y="77"/>
                </a:cxn>
                <a:cxn ang="0">
                  <a:pos x="61" y="77"/>
                </a:cxn>
                <a:cxn ang="0">
                  <a:pos x="88" y="77"/>
                </a:cxn>
                <a:cxn ang="0">
                  <a:pos x="89" y="77"/>
                </a:cxn>
                <a:cxn ang="0">
                  <a:pos x="88" y="82"/>
                </a:cxn>
                <a:cxn ang="0">
                  <a:pos x="86" y="112"/>
                </a:cxn>
                <a:cxn ang="0">
                  <a:pos x="77" y="213"/>
                </a:cxn>
                <a:cxn ang="0">
                  <a:pos x="72" y="290"/>
                </a:cxn>
                <a:cxn ang="0">
                  <a:pos x="72" y="294"/>
                </a:cxn>
                <a:cxn ang="0">
                  <a:pos x="70" y="294"/>
                </a:cxn>
                <a:cxn ang="0">
                  <a:pos x="59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96" h="294">
                  <a:moveTo>
                    <a:pt x="21" y="58"/>
                  </a:moveTo>
                  <a:lnTo>
                    <a:pt x="21" y="49"/>
                  </a:lnTo>
                  <a:lnTo>
                    <a:pt x="22" y="23"/>
                  </a:lnTo>
                  <a:lnTo>
                    <a:pt x="24" y="2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10"/>
                  </a:lnTo>
                  <a:lnTo>
                    <a:pt x="93" y="37"/>
                  </a:lnTo>
                  <a:lnTo>
                    <a:pt x="91" y="58"/>
                  </a:lnTo>
                  <a:lnTo>
                    <a:pt x="91" y="58"/>
                  </a:lnTo>
                  <a:lnTo>
                    <a:pt x="89" y="58"/>
                  </a:lnTo>
                  <a:lnTo>
                    <a:pt x="79" y="58"/>
                  </a:lnTo>
                  <a:lnTo>
                    <a:pt x="47" y="58"/>
                  </a:lnTo>
                  <a:lnTo>
                    <a:pt x="21" y="58"/>
                  </a:lnTo>
                  <a:lnTo>
                    <a:pt x="21" y="58"/>
                  </a:lnTo>
                  <a:lnTo>
                    <a:pt x="21" y="58"/>
                  </a:lnTo>
                  <a:lnTo>
                    <a:pt x="21" y="58"/>
                  </a:lnTo>
                  <a:close/>
                  <a:moveTo>
                    <a:pt x="0" y="294"/>
                  </a:moveTo>
                  <a:lnTo>
                    <a:pt x="0" y="290"/>
                  </a:lnTo>
                  <a:lnTo>
                    <a:pt x="1" y="260"/>
                  </a:lnTo>
                  <a:lnTo>
                    <a:pt x="10" y="160"/>
                  </a:lnTo>
                  <a:lnTo>
                    <a:pt x="17" y="82"/>
                  </a:lnTo>
                  <a:lnTo>
                    <a:pt x="19" y="77"/>
                  </a:lnTo>
                  <a:lnTo>
                    <a:pt x="30" y="77"/>
                  </a:lnTo>
                  <a:lnTo>
                    <a:pt x="61" y="77"/>
                  </a:lnTo>
                  <a:lnTo>
                    <a:pt x="88" y="77"/>
                  </a:lnTo>
                  <a:lnTo>
                    <a:pt x="89" y="77"/>
                  </a:lnTo>
                  <a:lnTo>
                    <a:pt x="88" y="82"/>
                  </a:lnTo>
                  <a:lnTo>
                    <a:pt x="86" y="112"/>
                  </a:lnTo>
                  <a:lnTo>
                    <a:pt x="77" y="213"/>
                  </a:lnTo>
                  <a:lnTo>
                    <a:pt x="72" y="290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0" name="Freeform 22"/>
            <p:cNvSpPr>
              <a:spLocks/>
            </p:cNvSpPr>
            <p:nvPr/>
          </p:nvSpPr>
          <p:spPr bwMode="auto">
            <a:xfrm>
              <a:off x="5167" y="2607"/>
              <a:ext cx="221" cy="222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10" y="88"/>
                </a:cxn>
                <a:cxn ang="0">
                  <a:pos x="19" y="5"/>
                </a:cxn>
                <a:cxn ang="0">
                  <a:pos x="61" y="5"/>
                </a:cxn>
                <a:cxn ang="0">
                  <a:pos x="90" y="5"/>
                </a:cxn>
                <a:cxn ang="0">
                  <a:pos x="86" y="23"/>
                </a:cxn>
                <a:cxn ang="0">
                  <a:pos x="86" y="33"/>
                </a:cxn>
                <a:cxn ang="0">
                  <a:pos x="91" y="28"/>
                </a:cxn>
                <a:cxn ang="0">
                  <a:pos x="112" y="12"/>
                </a:cxn>
                <a:cxn ang="0">
                  <a:pos x="123" y="5"/>
                </a:cxn>
                <a:cxn ang="0">
                  <a:pos x="151" y="2"/>
                </a:cxn>
                <a:cxn ang="0">
                  <a:pos x="160" y="2"/>
                </a:cxn>
                <a:cxn ang="0">
                  <a:pos x="192" y="7"/>
                </a:cxn>
                <a:cxn ang="0">
                  <a:pos x="209" y="19"/>
                </a:cxn>
                <a:cxn ang="0">
                  <a:pos x="214" y="32"/>
                </a:cxn>
                <a:cxn ang="0">
                  <a:pos x="221" y="61"/>
                </a:cxn>
                <a:cxn ang="0">
                  <a:pos x="220" y="84"/>
                </a:cxn>
                <a:cxn ang="0">
                  <a:pos x="213" y="169"/>
                </a:cxn>
                <a:cxn ang="0">
                  <a:pos x="209" y="222"/>
                </a:cxn>
                <a:cxn ang="0">
                  <a:pos x="197" y="222"/>
                </a:cxn>
                <a:cxn ang="0">
                  <a:pos x="137" y="222"/>
                </a:cxn>
                <a:cxn ang="0">
                  <a:pos x="137" y="220"/>
                </a:cxn>
                <a:cxn ang="0">
                  <a:pos x="142" y="155"/>
                </a:cxn>
                <a:cxn ang="0">
                  <a:pos x="148" y="112"/>
                </a:cxn>
                <a:cxn ang="0">
                  <a:pos x="148" y="95"/>
                </a:cxn>
                <a:cxn ang="0">
                  <a:pos x="144" y="67"/>
                </a:cxn>
                <a:cxn ang="0">
                  <a:pos x="141" y="60"/>
                </a:cxn>
                <a:cxn ang="0">
                  <a:pos x="134" y="56"/>
                </a:cxn>
                <a:cxn ang="0">
                  <a:pos x="123" y="54"/>
                </a:cxn>
                <a:cxn ang="0">
                  <a:pos x="112" y="54"/>
                </a:cxn>
                <a:cxn ang="0">
                  <a:pos x="98" y="61"/>
                </a:cxn>
                <a:cxn ang="0">
                  <a:pos x="91" y="69"/>
                </a:cxn>
                <a:cxn ang="0">
                  <a:pos x="83" y="86"/>
                </a:cxn>
                <a:cxn ang="0">
                  <a:pos x="81" y="105"/>
                </a:cxn>
                <a:cxn ang="0">
                  <a:pos x="79" y="125"/>
                </a:cxn>
                <a:cxn ang="0">
                  <a:pos x="70" y="220"/>
                </a:cxn>
                <a:cxn ang="0">
                  <a:pos x="68" y="222"/>
                </a:cxn>
                <a:cxn ang="0">
                  <a:pos x="26" y="222"/>
                </a:cxn>
                <a:cxn ang="0">
                  <a:pos x="0" y="222"/>
                </a:cxn>
              </a:cxnLst>
              <a:rect l="0" t="0" r="r" b="b"/>
              <a:pathLst>
                <a:path w="221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0" y="88"/>
                  </a:lnTo>
                  <a:lnTo>
                    <a:pt x="18" y="10"/>
                  </a:lnTo>
                  <a:lnTo>
                    <a:pt x="19" y="5"/>
                  </a:lnTo>
                  <a:lnTo>
                    <a:pt x="30" y="5"/>
                  </a:lnTo>
                  <a:lnTo>
                    <a:pt x="61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6" y="23"/>
                  </a:lnTo>
                  <a:lnTo>
                    <a:pt x="86" y="33"/>
                  </a:lnTo>
                  <a:lnTo>
                    <a:pt x="86" y="33"/>
                  </a:lnTo>
                  <a:lnTo>
                    <a:pt x="88" y="32"/>
                  </a:lnTo>
                  <a:lnTo>
                    <a:pt x="91" y="28"/>
                  </a:lnTo>
                  <a:lnTo>
                    <a:pt x="102" y="19"/>
                  </a:lnTo>
                  <a:lnTo>
                    <a:pt x="112" y="12"/>
                  </a:lnTo>
                  <a:lnTo>
                    <a:pt x="116" y="9"/>
                  </a:lnTo>
                  <a:lnTo>
                    <a:pt x="123" y="5"/>
                  </a:lnTo>
                  <a:lnTo>
                    <a:pt x="137" y="2"/>
                  </a:lnTo>
                  <a:lnTo>
                    <a:pt x="151" y="2"/>
                  </a:lnTo>
                  <a:lnTo>
                    <a:pt x="155" y="0"/>
                  </a:lnTo>
                  <a:lnTo>
                    <a:pt x="160" y="2"/>
                  </a:lnTo>
                  <a:lnTo>
                    <a:pt x="172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09" y="19"/>
                  </a:lnTo>
                  <a:lnTo>
                    <a:pt x="211" y="23"/>
                  </a:lnTo>
                  <a:lnTo>
                    <a:pt x="214" y="32"/>
                  </a:lnTo>
                  <a:lnTo>
                    <a:pt x="218" y="39"/>
                  </a:lnTo>
                  <a:lnTo>
                    <a:pt x="221" y="61"/>
                  </a:lnTo>
                  <a:lnTo>
                    <a:pt x="221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09" y="220"/>
                  </a:lnTo>
                  <a:lnTo>
                    <a:pt x="209" y="222"/>
                  </a:lnTo>
                  <a:lnTo>
                    <a:pt x="207" y="222"/>
                  </a:lnTo>
                  <a:lnTo>
                    <a:pt x="197" y="222"/>
                  </a:lnTo>
                  <a:lnTo>
                    <a:pt x="163" y="222"/>
                  </a:lnTo>
                  <a:lnTo>
                    <a:pt x="137" y="222"/>
                  </a:lnTo>
                  <a:lnTo>
                    <a:pt x="137" y="222"/>
                  </a:lnTo>
                  <a:lnTo>
                    <a:pt x="137" y="220"/>
                  </a:lnTo>
                  <a:lnTo>
                    <a:pt x="137" y="206"/>
                  </a:lnTo>
                  <a:lnTo>
                    <a:pt x="142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6" y="77"/>
                  </a:lnTo>
                  <a:lnTo>
                    <a:pt x="144" y="67"/>
                  </a:lnTo>
                  <a:lnTo>
                    <a:pt x="144" y="63"/>
                  </a:lnTo>
                  <a:lnTo>
                    <a:pt x="141" y="60"/>
                  </a:lnTo>
                  <a:lnTo>
                    <a:pt x="137" y="58"/>
                  </a:lnTo>
                  <a:lnTo>
                    <a:pt x="134" y="56"/>
                  </a:lnTo>
                  <a:lnTo>
                    <a:pt x="128" y="54"/>
                  </a:lnTo>
                  <a:lnTo>
                    <a:pt x="123" y="54"/>
                  </a:lnTo>
                  <a:lnTo>
                    <a:pt x="121" y="53"/>
                  </a:lnTo>
                  <a:lnTo>
                    <a:pt x="112" y="54"/>
                  </a:lnTo>
                  <a:lnTo>
                    <a:pt x="107" y="56"/>
                  </a:lnTo>
                  <a:lnTo>
                    <a:pt x="98" y="61"/>
                  </a:lnTo>
                  <a:lnTo>
                    <a:pt x="93" y="65"/>
                  </a:lnTo>
                  <a:lnTo>
                    <a:pt x="91" y="69"/>
                  </a:lnTo>
                  <a:lnTo>
                    <a:pt x="88" y="74"/>
                  </a:lnTo>
                  <a:lnTo>
                    <a:pt x="83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79" y="109"/>
                  </a:lnTo>
                  <a:lnTo>
                    <a:pt x="79" y="125"/>
                  </a:lnTo>
                  <a:lnTo>
                    <a:pt x="74" y="179"/>
                  </a:lnTo>
                  <a:lnTo>
                    <a:pt x="70" y="220"/>
                  </a:lnTo>
                  <a:lnTo>
                    <a:pt x="70" y="222"/>
                  </a:lnTo>
                  <a:lnTo>
                    <a:pt x="68" y="222"/>
                  </a:lnTo>
                  <a:lnTo>
                    <a:pt x="58" y="222"/>
                  </a:lnTo>
                  <a:lnTo>
                    <a:pt x="26" y="222"/>
                  </a:lnTo>
                  <a:lnTo>
                    <a:pt x="0" y="222"/>
                  </a:lnTo>
                  <a:lnTo>
                    <a:pt x="0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1" name="Freeform 23"/>
            <p:cNvSpPr>
              <a:spLocks noEditPoints="1"/>
            </p:cNvSpPr>
            <p:nvPr/>
          </p:nvSpPr>
          <p:spPr bwMode="auto">
            <a:xfrm>
              <a:off x="5420" y="2607"/>
              <a:ext cx="239" cy="309"/>
            </a:xfrm>
            <a:custGeom>
              <a:avLst/>
              <a:gdLst/>
              <a:ahLst/>
              <a:cxnLst>
                <a:cxn ang="0">
                  <a:pos x="46" y="241"/>
                </a:cxn>
                <a:cxn ang="0">
                  <a:pos x="74" y="243"/>
                </a:cxn>
                <a:cxn ang="0">
                  <a:pos x="81" y="255"/>
                </a:cxn>
                <a:cxn ang="0">
                  <a:pos x="90" y="258"/>
                </a:cxn>
                <a:cxn ang="0">
                  <a:pos x="107" y="260"/>
                </a:cxn>
                <a:cxn ang="0">
                  <a:pos x="135" y="251"/>
                </a:cxn>
                <a:cxn ang="0">
                  <a:pos x="146" y="239"/>
                </a:cxn>
                <a:cxn ang="0">
                  <a:pos x="151" y="209"/>
                </a:cxn>
                <a:cxn ang="0">
                  <a:pos x="153" y="190"/>
                </a:cxn>
                <a:cxn ang="0">
                  <a:pos x="135" y="207"/>
                </a:cxn>
                <a:cxn ang="0">
                  <a:pos x="120" y="218"/>
                </a:cxn>
                <a:cxn ang="0">
                  <a:pos x="84" y="225"/>
                </a:cxn>
                <a:cxn ang="0">
                  <a:pos x="63" y="223"/>
                </a:cxn>
                <a:cxn ang="0">
                  <a:pos x="19" y="193"/>
                </a:cxn>
                <a:cxn ang="0">
                  <a:pos x="2" y="151"/>
                </a:cxn>
                <a:cxn ang="0">
                  <a:pos x="2" y="105"/>
                </a:cxn>
                <a:cxn ang="0">
                  <a:pos x="28" y="37"/>
                </a:cxn>
                <a:cxn ang="0">
                  <a:pos x="48" y="18"/>
                </a:cxn>
                <a:cxn ang="0">
                  <a:pos x="104" y="0"/>
                </a:cxn>
                <a:cxn ang="0">
                  <a:pos x="139" y="9"/>
                </a:cxn>
                <a:cxn ang="0">
                  <a:pos x="150" y="14"/>
                </a:cxn>
                <a:cxn ang="0">
                  <a:pos x="169" y="33"/>
                </a:cxn>
                <a:cxn ang="0">
                  <a:pos x="171" y="7"/>
                </a:cxn>
                <a:cxn ang="0">
                  <a:pos x="213" y="5"/>
                </a:cxn>
                <a:cxn ang="0">
                  <a:pos x="237" y="10"/>
                </a:cxn>
                <a:cxn ang="0">
                  <a:pos x="223" y="181"/>
                </a:cxn>
                <a:cxn ang="0">
                  <a:pos x="220" y="204"/>
                </a:cxn>
                <a:cxn ang="0">
                  <a:pos x="215" y="241"/>
                </a:cxn>
                <a:cxn ang="0">
                  <a:pos x="208" y="260"/>
                </a:cxn>
                <a:cxn ang="0">
                  <a:pos x="199" y="273"/>
                </a:cxn>
                <a:cxn ang="0">
                  <a:pos x="165" y="297"/>
                </a:cxn>
                <a:cxn ang="0">
                  <a:pos x="148" y="304"/>
                </a:cxn>
                <a:cxn ang="0">
                  <a:pos x="102" y="309"/>
                </a:cxn>
                <a:cxn ang="0">
                  <a:pos x="53" y="304"/>
                </a:cxn>
                <a:cxn ang="0">
                  <a:pos x="23" y="292"/>
                </a:cxn>
                <a:cxn ang="0">
                  <a:pos x="2" y="248"/>
                </a:cxn>
                <a:cxn ang="0">
                  <a:pos x="2" y="241"/>
                </a:cxn>
                <a:cxn ang="0">
                  <a:pos x="74" y="125"/>
                </a:cxn>
                <a:cxn ang="0">
                  <a:pos x="83" y="153"/>
                </a:cxn>
                <a:cxn ang="0">
                  <a:pos x="97" y="167"/>
                </a:cxn>
                <a:cxn ang="0">
                  <a:pos x="113" y="169"/>
                </a:cxn>
                <a:cxn ang="0">
                  <a:pos x="141" y="156"/>
                </a:cxn>
                <a:cxn ang="0">
                  <a:pos x="150" y="146"/>
                </a:cxn>
                <a:cxn ang="0">
                  <a:pos x="158" y="112"/>
                </a:cxn>
                <a:cxn ang="0">
                  <a:pos x="157" y="84"/>
                </a:cxn>
                <a:cxn ang="0">
                  <a:pos x="146" y="63"/>
                </a:cxn>
                <a:cxn ang="0">
                  <a:pos x="132" y="56"/>
                </a:cxn>
                <a:cxn ang="0">
                  <a:pos x="113" y="56"/>
                </a:cxn>
                <a:cxn ang="0">
                  <a:pos x="90" y="69"/>
                </a:cxn>
                <a:cxn ang="0">
                  <a:pos x="77" y="91"/>
                </a:cxn>
                <a:cxn ang="0">
                  <a:pos x="74" y="118"/>
                </a:cxn>
                <a:cxn ang="0">
                  <a:pos x="74" y="114"/>
                </a:cxn>
              </a:cxnLst>
              <a:rect l="0" t="0" r="r" b="b"/>
              <a:pathLst>
                <a:path w="239" h="309">
                  <a:moveTo>
                    <a:pt x="2" y="241"/>
                  </a:moveTo>
                  <a:lnTo>
                    <a:pt x="12" y="241"/>
                  </a:lnTo>
                  <a:lnTo>
                    <a:pt x="46" y="241"/>
                  </a:lnTo>
                  <a:lnTo>
                    <a:pt x="72" y="241"/>
                  </a:lnTo>
                  <a:lnTo>
                    <a:pt x="74" y="241"/>
                  </a:lnTo>
                  <a:lnTo>
                    <a:pt x="74" y="243"/>
                  </a:lnTo>
                  <a:lnTo>
                    <a:pt x="74" y="246"/>
                  </a:lnTo>
                  <a:lnTo>
                    <a:pt x="77" y="251"/>
                  </a:lnTo>
                  <a:lnTo>
                    <a:pt x="81" y="255"/>
                  </a:lnTo>
                  <a:lnTo>
                    <a:pt x="83" y="255"/>
                  </a:lnTo>
                  <a:lnTo>
                    <a:pt x="86" y="258"/>
                  </a:lnTo>
                  <a:lnTo>
                    <a:pt x="90" y="258"/>
                  </a:lnTo>
                  <a:lnTo>
                    <a:pt x="97" y="260"/>
                  </a:lnTo>
                  <a:lnTo>
                    <a:pt x="106" y="260"/>
                  </a:lnTo>
                  <a:lnTo>
                    <a:pt x="107" y="260"/>
                  </a:lnTo>
                  <a:lnTo>
                    <a:pt x="114" y="260"/>
                  </a:lnTo>
                  <a:lnTo>
                    <a:pt x="127" y="257"/>
                  </a:lnTo>
                  <a:lnTo>
                    <a:pt x="135" y="251"/>
                  </a:lnTo>
                  <a:lnTo>
                    <a:pt x="139" y="250"/>
                  </a:lnTo>
                  <a:lnTo>
                    <a:pt x="142" y="244"/>
                  </a:lnTo>
                  <a:lnTo>
                    <a:pt x="146" y="239"/>
                  </a:lnTo>
                  <a:lnTo>
                    <a:pt x="150" y="225"/>
                  </a:lnTo>
                  <a:lnTo>
                    <a:pt x="151" y="213"/>
                  </a:lnTo>
                  <a:lnTo>
                    <a:pt x="151" y="209"/>
                  </a:lnTo>
                  <a:lnTo>
                    <a:pt x="151" y="199"/>
                  </a:lnTo>
                  <a:lnTo>
                    <a:pt x="151" y="192"/>
                  </a:lnTo>
                  <a:lnTo>
                    <a:pt x="153" y="190"/>
                  </a:lnTo>
                  <a:lnTo>
                    <a:pt x="150" y="193"/>
                  </a:lnTo>
                  <a:lnTo>
                    <a:pt x="146" y="199"/>
                  </a:lnTo>
                  <a:lnTo>
                    <a:pt x="135" y="207"/>
                  </a:lnTo>
                  <a:lnTo>
                    <a:pt x="125" y="214"/>
                  </a:lnTo>
                  <a:lnTo>
                    <a:pt x="123" y="216"/>
                  </a:lnTo>
                  <a:lnTo>
                    <a:pt x="120" y="218"/>
                  </a:lnTo>
                  <a:lnTo>
                    <a:pt x="113" y="222"/>
                  </a:lnTo>
                  <a:lnTo>
                    <a:pt x="99" y="225"/>
                  </a:lnTo>
                  <a:lnTo>
                    <a:pt x="84" y="225"/>
                  </a:lnTo>
                  <a:lnTo>
                    <a:pt x="83" y="225"/>
                  </a:lnTo>
                  <a:lnTo>
                    <a:pt x="76" y="225"/>
                  </a:lnTo>
                  <a:lnTo>
                    <a:pt x="63" y="223"/>
                  </a:lnTo>
                  <a:lnTo>
                    <a:pt x="41" y="214"/>
                  </a:lnTo>
                  <a:lnTo>
                    <a:pt x="23" y="199"/>
                  </a:lnTo>
                  <a:lnTo>
                    <a:pt x="19" y="193"/>
                  </a:lnTo>
                  <a:lnTo>
                    <a:pt x="16" y="188"/>
                  </a:lnTo>
                  <a:lnTo>
                    <a:pt x="9" y="178"/>
                  </a:lnTo>
                  <a:lnTo>
                    <a:pt x="2" y="151"/>
                  </a:lnTo>
                  <a:lnTo>
                    <a:pt x="0" y="121"/>
                  </a:lnTo>
                  <a:lnTo>
                    <a:pt x="2" y="112"/>
                  </a:lnTo>
                  <a:lnTo>
                    <a:pt x="2" y="105"/>
                  </a:lnTo>
                  <a:lnTo>
                    <a:pt x="4" y="90"/>
                  </a:lnTo>
                  <a:lnTo>
                    <a:pt x="14" y="61"/>
                  </a:lnTo>
                  <a:lnTo>
                    <a:pt x="28" y="37"/>
                  </a:lnTo>
                  <a:lnTo>
                    <a:pt x="33" y="30"/>
                  </a:lnTo>
                  <a:lnTo>
                    <a:pt x="37" y="26"/>
                  </a:lnTo>
                  <a:lnTo>
                    <a:pt x="48" y="18"/>
                  </a:lnTo>
                  <a:lnTo>
                    <a:pt x="70" y="7"/>
                  </a:lnTo>
                  <a:lnTo>
                    <a:pt x="97" y="2"/>
                  </a:lnTo>
                  <a:lnTo>
                    <a:pt x="104" y="0"/>
                  </a:lnTo>
                  <a:lnTo>
                    <a:pt x="113" y="2"/>
                  </a:lnTo>
                  <a:lnTo>
                    <a:pt x="127" y="3"/>
                  </a:lnTo>
                  <a:lnTo>
                    <a:pt x="139" y="9"/>
                  </a:lnTo>
                  <a:lnTo>
                    <a:pt x="142" y="9"/>
                  </a:lnTo>
                  <a:lnTo>
                    <a:pt x="144" y="10"/>
                  </a:lnTo>
                  <a:lnTo>
                    <a:pt x="150" y="14"/>
                  </a:lnTo>
                  <a:lnTo>
                    <a:pt x="158" y="23"/>
                  </a:lnTo>
                  <a:lnTo>
                    <a:pt x="165" y="32"/>
                  </a:lnTo>
                  <a:lnTo>
                    <a:pt x="169" y="33"/>
                  </a:lnTo>
                  <a:lnTo>
                    <a:pt x="169" y="30"/>
                  </a:lnTo>
                  <a:lnTo>
                    <a:pt x="171" y="18"/>
                  </a:lnTo>
                  <a:lnTo>
                    <a:pt x="171" y="7"/>
                  </a:lnTo>
                  <a:lnTo>
                    <a:pt x="172" y="5"/>
                  </a:lnTo>
                  <a:lnTo>
                    <a:pt x="181" y="5"/>
                  </a:lnTo>
                  <a:lnTo>
                    <a:pt x="213" y="5"/>
                  </a:lnTo>
                  <a:lnTo>
                    <a:pt x="237" y="5"/>
                  </a:lnTo>
                  <a:lnTo>
                    <a:pt x="239" y="5"/>
                  </a:lnTo>
                  <a:lnTo>
                    <a:pt x="237" y="10"/>
                  </a:lnTo>
                  <a:lnTo>
                    <a:pt x="236" y="33"/>
                  </a:lnTo>
                  <a:lnTo>
                    <a:pt x="229" y="118"/>
                  </a:lnTo>
                  <a:lnTo>
                    <a:pt x="223" y="181"/>
                  </a:lnTo>
                  <a:lnTo>
                    <a:pt x="223" y="185"/>
                  </a:lnTo>
                  <a:lnTo>
                    <a:pt x="222" y="192"/>
                  </a:lnTo>
                  <a:lnTo>
                    <a:pt x="220" y="204"/>
                  </a:lnTo>
                  <a:lnTo>
                    <a:pt x="218" y="223"/>
                  </a:lnTo>
                  <a:lnTo>
                    <a:pt x="215" y="239"/>
                  </a:lnTo>
                  <a:lnTo>
                    <a:pt x="215" y="241"/>
                  </a:lnTo>
                  <a:lnTo>
                    <a:pt x="213" y="244"/>
                  </a:lnTo>
                  <a:lnTo>
                    <a:pt x="211" y="250"/>
                  </a:lnTo>
                  <a:lnTo>
                    <a:pt x="208" y="260"/>
                  </a:lnTo>
                  <a:lnTo>
                    <a:pt x="202" y="267"/>
                  </a:lnTo>
                  <a:lnTo>
                    <a:pt x="202" y="269"/>
                  </a:lnTo>
                  <a:lnTo>
                    <a:pt x="199" y="273"/>
                  </a:lnTo>
                  <a:lnTo>
                    <a:pt x="193" y="280"/>
                  </a:lnTo>
                  <a:lnTo>
                    <a:pt x="181" y="290"/>
                  </a:lnTo>
                  <a:lnTo>
                    <a:pt x="165" y="297"/>
                  </a:lnTo>
                  <a:lnTo>
                    <a:pt x="162" y="299"/>
                  </a:lnTo>
                  <a:lnTo>
                    <a:pt x="157" y="301"/>
                  </a:lnTo>
                  <a:lnTo>
                    <a:pt x="148" y="304"/>
                  </a:lnTo>
                  <a:lnTo>
                    <a:pt x="128" y="308"/>
                  </a:lnTo>
                  <a:lnTo>
                    <a:pt x="107" y="309"/>
                  </a:lnTo>
                  <a:lnTo>
                    <a:pt x="102" y="309"/>
                  </a:lnTo>
                  <a:lnTo>
                    <a:pt x="93" y="309"/>
                  </a:lnTo>
                  <a:lnTo>
                    <a:pt x="79" y="309"/>
                  </a:lnTo>
                  <a:lnTo>
                    <a:pt x="53" y="304"/>
                  </a:lnTo>
                  <a:lnTo>
                    <a:pt x="32" y="297"/>
                  </a:lnTo>
                  <a:lnTo>
                    <a:pt x="28" y="294"/>
                  </a:lnTo>
                  <a:lnTo>
                    <a:pt x="23" y="292"/>
                  </a:lnTo>
                  <a:lnTo>
                    <a:pt x="18" y="285"/>
                  </a:lnTo>
                  <a:lnTo>
                    <a:pt x="7" y="267"/>
                  </a:lnTo>
                  <a:lnTo>
                    <a:pt x="2" y="248"/>
                  </a:lnTo>
                  <a:lnTo>
                    <a:pt x="2" y="241"/>
                  </a:lnTo>
                  <a:lnTo>
                    <a:pt x="2" y="241"/>
                  </a:lnTo>
                  <a:lnTo>
                    <a:pt x="2" y="241"/>
                  </a:lnTo>
                  <a:close/>
                  <a:moveTo>
                    <a:pt x="76" y="112"/>
                  </a:moveTo>
                  <a:lnTo>
                    <a:pt x="74" y="118"/>
                  </a:lnTo>
                  <a:lnTo>
                    <a:pt x="74" y="125"/>
                  </a:lnTo>
                  <a:lnTo>
                    <a:pt x="76" y="139"/>
                  </a:lnTo>
                  <a:lnTo>
                    <a:pt x="81" y="151"/>
                  </a:lnTo>
                  <a:lnTo>
                    <a:pt x="83" y="153"/>
                  </a:lnTo>
                  <a:lnTo>
                    <a:pt x="84" y="156"/>
                  </a:lnTo>
                  <a:lnTo>
                    <a:pt x="88" y="160"/>
                  </a:lnTo>
                  <a:lnTo>
                    <a:pt x="97" y="167"/>
                  </a:lnTo>
                  <a:lnTo>
                    <a:pt x="107" y="169"/>
                  </a:lnTo>
                  <a:lnTo>
                    <a:pt x="111" y="169"/>
                  </a:lnTo>
                  <a:lnTo>
                    <a:pt x="113" y="169"/>
                  </a:lnTo>
                  <a:lnTo>
                    <a:pt x="120" y="169"/>
                  </a:lnTo>
                  <a:lnTo>
                    <a:pt x="132" y="163"/>
                  </a:lnTo>
                  <a:lnTo>
                    <a:pt x="141" y="156"/>
                  </a:lnTo>
                  <a:lnTo>
                    <a:pt x="144" y="153"/>
                  </a:lnTo>
                  <a:lnTo>
                    <a:pt x="146" y="151"/>
                  </a:lnTo>
                  <a:lnTo>
                    <a:pt x="150" y="146"/>
                  </a:lnTo>
                  <a:lnTo>
                    <a:pt x="151" y="141"/>
                  </a:lnTo>
                  <a:lnTo>
                    <a:pt x="157" y="127"/>
                  </a:lnTo>
                  <a:lnTo>
                    <a:pt x="158" y="112"/>
                  </a:lnTo>
                  <a:lnTo>
                    <a:pt x="158" y="109"/>
                  </a:lnTo>
                  <a:lnTo>
                    <a:pt x="158" y="100"/>
                  </a:lnTo>
                  <a:lnTo>
                    <a:pt x="157" y="84"/>
                  </a:lnTo>
                  <a:lnTo>
                    <a:pt x="153" y="72"/>
                  </a:lnTo>
                  <a:lnTo>
                    <a:pt x="153" y="69"/>
                  </a:lnTo>
                  <a:lnTo>
                    <a:pt x="146" y="63"/>
                  </a:lnTo>
                  <a:lnTo>
                    <a:pt x="142" y="60"/>
                  </a:lnTo>
                  <a:lnTo>
                    <a:pt x="137" y="58"/>
                  </a:lnTo>
                  <a:lnTo>
                    <a:pt x="132" y="56"/>
                  </a:lnTo>
                  <a:lnTo>
                    <a:pt x="125" y="56"/>
                  </a:lnTo>
                  <a:lnTo>
                    <a:pt x="123" y="54"/>
                  </a:lnTo>
                  <a:lnTo>
                    <a:pt x="113" y="56"/>
                  </a:lnTo>
                  <a:lnTo>
                    <a:pt x="100" y="60"/>
                  </a:lnTo>
                  <a:lnTo>
                    <a:pt x="92" y="67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7"/>
                  </a:lnTo>
                  <a:lnTo>
                    <a:pt x="77" y="91"/>
                  </a:lnTo>
                  <a:lnTo>
                    <a:pt x="76" y="109"/>
                  </a:lnTo>
                  <a:lnTo>
                    <a:pt x="76" y="112"/>
                  </a:lnTo>
                  <a:lnTo>
                    <a:pt x="74" y="118"/>
                  </a:lnTo>
                  <a:lnTo>
                    <a:pt x="74" y="121"/>
                  </a:lnTo>
                  <a:lnTo>
                    <a:pt x="74" y="120"/>
                  </a:lnTo>
                  <a:lnTo>
                    <a:pt x="74" y="114"/>
                  </a:lnTo>
                  <a:lnTo>
                    <a:pt x="76" y="112"/>
                  </a:lnTo>
                  <a:lnTo>
                    <a:pt x="76" y="11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2" name="Freeform 24"/>
            <p:cNvSpPr>
              <a:spLocks/>
            </p:cNvSpPr>
            <p:nvPr/>
          </p:nvSpPr>
          <p:spPr bwMode="auto">
            <a:xfrm>
              <a:off x="3381" y="2982"/>
              <a:ext cx="132" cy="156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0" y="154"/>
                </a:cxn>
                <a:cxn ang="0">
                  <a:pos x="5" y="133"/>
                </a:cxn>
                <a:cxn ang="0">
                  <a:pos x="23" y="59"/>
                </a:cxn>
                <a:cxn ang="0">
                  <a:pos x="35" y="3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51" y="0"/>
                </a:cxn>
                <a:cxn ang="0">
                  <a:pos x="95" y="0"/>
                </a:cxn>
                <a:cxn ang="0">
                  <a:pos x="128" y="0"/>
                </a:cxn>
                <a:cxn ang="0">
                  <a:pos x="132" y="0"/>
                </a:cxn>
                <a:cxn ang="0">
                  <a:pos x="130" y="3"/>
                </a:cxn>
                <a:cxn ang="0">
                  <a:pos x="128" y="12"/>
                </a:cxn>
                <a:cxn ang="0">
                  <a:pos x="126" y="19"/>
                </a:cxn>
                <a:cxn ang="0">
                  <a:pos x="126" y="19"/>
                </a:cxn>
                <a:cxn ang="0">
                  <a:pos x="125" y="19"/>
                </a:cxn>
                <a:cxn ang="0">
                  <a:pos x="114" y="19"/>
                </a:cxn>
                <a:cxn ang="0">
                  <a:pos x="79" y="19"/>
                </a:cxn>
                <a:cxn ang="0">
                  <a:pos x="52" y="19"/>
                </a:cxn>
                <a:cxn ang="0">
                  <a:pos x="52" y="19"/>
                </a:cxn>
                <a:cxn ang="0">
                  <a:pos x="51" y="28"/>
                </a:cxn>
                <a:cxn ang="0">
                  <a:pos x="45" y="49"/>
                </a:cxn>
                <a:cxn ang="0">
                  <a:pos x="42" y="66"/>
                </a:cxn>
                <a:cxn ang="0">
                  <a:pos x="42" y="66"/>
                </a:cxn>
                <a:cxn ang="0">
                  <a:pos x="52" y="66"/>
                </a:cxn>
                <a:cxn ang="0">
                  <a:pos x="86" y="66"/>
                </a:cxn>
                <a:cxn ang="0">
                  <a:pos x="112" y="66"/>
                </a:cxn>
                <a:cxn ang="0">
                  <a:pos x="114" y="66"/>
                </a:cxn>
                <a:cxn ang="0">
                  <a:pos x="112" y="70"/>
                </a:cxn>
                <a:cxn ang="0">
                  <a:pos x="110" y="79"/>
                </a:cxn>
                <a:cxn ang="0">
                  <a:pos x="109" y="86"/>
                </a:cxn>
                <a:cxn ang="0">
                  <a:pos x="109" y="86"/>
                </a:cxn>
                <a:cxn ang="0">
                  <a:pos x="107" y="86"/>
                </a:cxn>
                <a:cxn ang="0">
                  <a:pos x="96" y="86"/>
                </a:cxn>
                <a:cxn ang="0">
                  <a:pos x="63" y="86"/>
                </a:cxn>
                <a:cxn ang="0">
                  <a:pos x="37" y="86"/>
                </a:cxn>
                <a:cxn ang="0">
                  <a:pos x="37" y="86"/>
                </a:cxn>
                <a:cxn ang="0">
                  <a:pos x="33" y="94"/>
                </a:cxn>
                <a:cxn ang="0">
                  <a:pos x="28" y="119"/>
                </a:cxn>
                <a:cxn ang="0">
                  <a:pos x="24" y="138"/>
                </a:cxn>
                <a:cxn ang="0">
                  <a:pos x="24" y="138"/>
                </a:cxn>
                <a:cxn ang="0">
                  <a:pos x="37" y="138"/>
                </a:cxn>
                <a:cxn ang="0">
                  <a:pos x="74" y="138"/>
                </a:cxn>
                <a:cxn ang="0">
                  <a:pos x="103" y="138"/>
                </a:cxn>
                <a:cxn ang="0">
                  <a:pos x="105" y="138"/>
                </a:cxn>
                <a:cxn ang="0">
                  <a:pos x="103" y="142"/>
                </a:cxn>
                <a:cxn ang="0">
                  <a:pos x="102" y="151"/>
                </a:cxn>
                <a:cxn ang="0">
                  <a:pos x="100" y="156"/>
                </a:cxn>
                <a:cxn ang="0">
                  <a:pos x="100" y="156"/>
                </a:cxn>
                <a:cxn ang="0">
                  <a:pos x="96" y="156"/>
                </a:cxn>
                <a:cxn ang="0">
                  <a:pos x="84" y="156"/>
                </a:cxn>
                <a:cxn ang="0">
                  <a:pos x="37" y="156"/>
                </a:cxn>
                <a:cxn ang="0">
                  <a:pos x="1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132" h="156">
                  <a:moveTo>
                    <a:pt x="0" y="156"/>
                  </a:moveTo>
                  <a:lnTo>
                    <a:pt x="0" y="154"/>
                  </a:lnTo>
                  <a:lnTo>
                    <a:pt x="5" y="133"/>
                  </a:lnTo>
                  <a:lnTo>
                    <a:pt x="23" y="59"/>
                  </a:lnTo>
                  <a:lnTo>
                    <a:pt x="35" y="3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51" y="0"/>
                  </a:lnTo>
                  <a:lnTo>
                    <a:pt x="95" y="0"/>
                  </a:lnTo>
                  <a:lnTo>
                    <a:pt x="128" y="0"/>
                  </a:lnTo>
                  <a:lnTo>
                    <a:pt x="132" y="0"/>
                  </a:lnTo>
                  <a:lnTo>
                    <a:pt x="130" y="3"/>
                  </a:lnTo>
                  <a:lnTo>
                    <a:pt x="128" y="12"/>
                  </a:lnTo>
                  <a:lnTo>
                    <a:pt x="126" y="19"/>
                  </a:lnTo>
                  <a:lnTo>
                    <a:pt x="126" y="19"/>
                  </a:lnTo>
                  <a:lnTo>
                    <a:pt x="125" y="19"/>
                  </a:lnTo>
                  <a:lnTo>
                    <a:pt x="114" y="19"/>
                  </a:lnTo>
                  <a:lnTo>
                    <a:pt x="79" y="19"/>
                  </a:lnTo>
                  <a:lnTo>
                    <a:pt x="52" y="19"/>
                  </a:lnTo>
                  <a:lnTo>
                    <a:pt x="52" y="19"/>
                  </a:lnTo>
                  <a:lnTo>
                    <a:pt x="51" y="28"/>
                  </a:lnTo>
                  <a:lnTo>
                    <a:pt x="45" y="49"/>
                  </a:lnTo>
                  <a:lnTo>
                    <a:pt x="42" y="66"/>
                  </a:lnTo>
                  <a:lnTo>
                    <a:pt x="42" y="66"/>
                  </a:lnTo>
                  <a:lnTo>
                    <a:pt x="52" y="66"/>
                  </a:lnTo>
                  <a:lnTo>
                    <a:pt x="86" y="66"/>
                  </a:lnTo>
                  <a:lnTo>
                    <a:pt x="112" y="66"/>
                  </a:lnTo>
                  <a:lnTo>
                    <a:pt x="114" y="66"/>
                  </a:lnTo>
                  <a:lnTo>
                    <a:pt x="112" y="70"/>
                  </a:lnTo>
                  <a:lnTo>
                    <a:pt x="110" y="79"/>
                  </a:lnTo>
                  <a:lnTo>
                    <a:pt x="109" y="86"/>
                  </a:lnTo>
                  <a:lnTo>
                    <a:pt x="109" y="86"/>
                  </a:lnTo>
                  <a:lnTo>
                    <a:pt x="107" y="86"/>
                  </a:lnTo>
                  <a:lnTo>
                    <a:pt x="96" y="86"/>
                  </a:lnTo>
                  <a:lnTo>
                    <a:pt x="63" y="86"/>
                  </a:lnTo>
                  <a:lnTo>
                    <a:pt x="37" y="86"/>
                  </a:lnTo>
                  <a:lnTo>
                    <a:pt x="37" y="86"/>
                  </a:lnTo>
                  <a:lnTo>
                    <a:pt x="33" y="94"/>
                  </a:lnTo>
                  <a:lnTo>
                    <a:pt x="28" y="119"/>
                  </a:lnTo>
                  <a:lnTo>
                    <a:pt x="24" y="138"/>
                  </a:lnTo>
                  <a:lnTo>
                    <a:pt x="24" y="138"/>
                  </a:lnTo>
                  <a:lnTo>
                    <a:pt x="37" y="138"/>
                  </a:lnTo>
                  <a:lnTo>
                    <a:pt x="74" y="138"/>
                  </a:lnTo>
                  <a:lnTo>
                    <a:pt x="103" y="138"/>
                  </a:lnTo>
                  <a:lnTo>
                    <a:pt x="105" y="138"/>
                  </a:lnTo>
                  <a:lnTo>
                    <a:pt x="103" y="142"/>
                  </a:lnTo>
                  <a:lnTo>
                    <a:pt x="102" y="151"/>
                  </a:lnTo>
                  <a:lnTo>
                    <a:pt x="100" y="156"/>
                  </a:lnTo>
                  <a:lnTo>
                    <a:pt x="100" y="156"/>
                  </a:lnTo>
                  <a:lnTo>
                    <a:pt x="96" y="156"/>
                  </a:lnTo>
                  <a:lnTo>
                    <a:pt x="84" y="156"/>
                  </a:lnTo>
                  <a:lnTo>
                    <a:pt x="37" y="156"/>
                  </a:lnTo>
                  <a:lnTo>
                    <a:pt x="1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3" name="Freeform 25"/>
            <p:cNvSpPr>
              <a:spLocks/>
            </p:cNvSpPr>
            <p:nvPr/>
          </p:nvSpPr>
          <p:spPr bwMode="auto">
            <a:xfrm>
              <a:off x="3507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8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3" y="70"/>
                </a:cxn>
                <a:cxn ang="0">
                  <a:pos x="90" y="42"/>
                </a:cxn>
                <a:cxn ang="0">
                  <a:pos x="90" y="37"/>
                </a:cxn>
                <a:cxn ang="0">
                  <a:pos x="92" y="33"/>
                </a:cxn>
                <a:cxn ang="0">
                  <a:pos x="92" y="30"/>
                </a:cxn>
                <a:cxn ang="0">
                  <a:pos x="88" y="23"/>
                </a:cxn>
                <a:cxn ang="0">
                  <a:pos x="85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2" y="21"/>
                </a:cxn>
                <a:cxn ang="0">
                  <a:pos x="48" y="28"/>
                </a:cxn>
                <a:cxn ang="0">
                  <a:pos x="42" y="35"/>
                </a:cxn>
                <a:cxn ang="0">
                  <a:pos x="34" y="58"/>
                </a:cxn>
                <a:cxn ang="0">
                  <a:pos x="30" y="69"/>
                </a:cxn>
                <a:cxn ang="0">
                  <a:pos x="20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2" y="30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4" name="Freeform 26"/>
            <p:cNvSpPr>
              <a:spLocks noEditPoints="1"/>
            </p:cNvSpPr>
            <p:nvPr/>
          </p:nvSpPr>
          <p:spPr bwMode="auto">
            <a:xfrm>
              <a:off x="3627" y="3020"/>
              <a:ext cx="126" cy="165"/>
            </a:xfrm>
            <a:custGeom>
              <a:avLst/>
              <a:gdLst/>
              <a:ahLst/>
              <a:cxnLst>
                <a:cxn ang="0">
                  <a:pos x="54" y="21"/>
                </a:cxn>
                <a:cxn ang="0">
                  <a:pos x="39" y="34"/>
                </a:cxn>
                <a:cxn ang="0">
                  <a:pos x="30" y="55"/>
                </a:cxn>
                <a:cxn ang="0">
                  <a:pos x="28" y="78"/>
                </a:cxn>
                <a:cxn ang="0">
                  <a:pos x="33" y="97"/>
                </a:cxn>
                <a:cxn ang="0">
                  <a:pos x="40" y="102"/>
                </a:cxn>
                <a:cxn ang="0">
                  <a:pos x="54" y="104"/>
                </a:cxn>
                <a:cxn ang="0">
                  <a:pos x="74" y="99"/>
                </a:cxn>
                <a:cxn ang="0">
                  <a:pos x="88" y="81"/>
                </a:cxn>
                <a:cxn ang="0">
                  <a:pos x="97" y="48"/>
                </a:cxn>
                <a:cxn ang="0">
                  <a:pos x="91" y="30"/>
                </a:cxn>
                <a:cxn ang="0">
                  <a:pos x="81" y="21"/>
                </a:cxn>
                <a:cxn ang="0">
                  <a:pos x="65" y="18"/>
                </a:cxn>
                <a:cxn ang="0">
                  <a:pos x="68" y="18"/>
                </a:cxn>
                <a:cxn ang="0">
                  <a:pos x="2" y="130"/>
                </a:cxn>
                <a:cxn ang="0">
                  <a:pos x="19" y="130"/>
                </a:cxn>
                <a:cxn ang="0">
                  <a:pos x="19" y="134"/>
                </a:cxn>
                <a:cxn ang="0">
                  <a:pos x="24" y="144"/>
                </a:cxn>
                <a:cxn ang="0">
                  <a:pos x="35" y="150"/>
                </a:cxn>
                <a:cxn ang="0">
                  <a:pos x="46" y="150"/>
                </a:cxn>
                <a:cxn ang="0">
                  <a:pos x="68" y="143"/>
                </a:cxn>
                <a:cxn ang="0">
                  <a:pos x="77" y="130"/>
                </a:cxn>
                <a:cxn ang="0">
                  <a:pos x="82" y="107"/>
                </a:cxn>
                <a:cxn ang="0">
                  <a:pos x="70" y="116"/>
                </a:cxn>
                <a:cxn ang="0">
                  <a:pos x="65" y="120"/>
                </a:cxn>
                <a:cxn ang="0">
                  <a:pos x="51" y="120"/>
                </a:cxn>
                <a:cxn ang="0">
                  <a:pos x="30" y="116"/>
                </a:cxn>
                <a:cxn ang="0">
                  <a:pos x="16" y="106"/>
                </a:cxn>
                <a:cxn ang="0">
                  <a:pos x="7" y="78"/>
                </a:cxn>
                <a:cxn ang="0">
                  <a:pos x="9" y="58"/>
                </a:cxn>
                <a:cxn ang="0">
                  <a:pos x="26" y="21"/>
                </a:cxn>
                <a:cxn ang="0">
                  <a:pos x="47" y="5"/>
                </a:cxn>
                <a:cxn ang="0">
                  <a:pos x="74" y="2"/>
                </a:cxn>
                <a:cxn ang="0">
                  <a:pos x="89" y="7"/>
                </a:cxn>
                <a:cxn ang="0">
                  <a:pos x="100" y="20"/>
                </a:cxn>
                <a:cxn ang="0">
                  <a:pos x="105" y="13"/>
                </a:cxn>
                <a:cxn ang="0">
                  <a:pos x="109" y="5"/>
                </a:cxn>
                <a:cxn ang="0">
                  <a:pos x="126" y="5"/>
                </a:cxn>
                <a:cxn ang="0">
                  <a:pos x="109" y="79"/>
                </a:cxn>
                <a:cxn ang="0">
                  <a:pos x="98" y="125"/>
                </a:cxn>
                <a:cxn ang="0">
                  <a:pos x="82" y="153"/>
                </a:cxn>
                <a:cxn ang="0">
                  <a:pos x="72" y="160"/>
                </a:cxn>
                <a:cxn ang="0">
                  <a:pos x="44" y="165"/>
                </a:cxn>
                <a:cxn ang="0">
                  <a:pos x="23" y="164"/>
                </a:cxn>
                <a:cxn ang="0">
                  <a:pos x="9" y="155"/>
                </a:cxn>
                <a:cxn ang="0">
                  <a:pos x="0" y="134"/>
                </a:cxn>
                <a:cxn ang="0">
                  <a:pos x="0" y="130"/>
                </a:cxn>
              </a:cxnLst>
              <a:rect l="0" t="0" r="r" b="b"/>
              <a:pathLst>
                <a:path w="126" h="165">
                  <a:moveTo>
                    <a:pt x="68" y="18"/>
                  </a:moveTo>
                  <a:lnTo>
                    <a:pt x="60" y="20"/>
                  </a:lnTo>
                  <a:lnTo>
                    <a:pt x="54" y="21"/>
                  </a:lnTo>
                  <a:lnTo>
                    <a:pt x="49" y="25"/>
                  </a:lnTo>
                  <a:lnTo>
                    <a:pt x="40" y="32"/>
                  </a:lnTo>
                  <a:lnTo>
                    <a:pt x="39" y="34"/>
                  </a:lnTo>
                  <a:lnTo>
                    <a:pt x="37" y="37"/>
                  </a:lnTo>
                  <a:lnTo>
                    <a:pt x="33" y="42"/>
                  </a:lnTo>
                  <a:lnTo>
                    <a:pt x="30" y="55"/>
                  </a:lnTo>
                  <a:lnTo>
                    <a:pt x="28" y="71"/>
                  </a:lnTo>
                  <a:lnTo>
                    <a:pt x="28" y="74"/>
                  </a:lnTo>
                  <a:lnTo>
                    <a:pt x="28" y="78"/>
                  </a:lnTo>
                  <a:lnTo>
                    <a:pt x="28" y="81"/>
                  </a:lnTo>
                  <a:lnTo>
                    <a:pt x="30" y="90"/>
                  </a:lnTo>
                  <a:lnTo>
                    <a:pt x="33" y="97"/>
                  </a:lnTo>
                  <a:lnTo>
                    <a:pt x="35" y="97"/>
                  </a:lnTo>
                  <a:lnTo>
                    <a:pt x="37" y="100"/>
                  </a:lnTo>
                  <a:lnTo>
                    <a:pt x="40" y="102"/>
                  </a:lnTo>
                  <a:lnTo>
                    <a:pt x="44" y="104"/>
                  </a:lnTo>
                  <a:lnTo>
                    <a:pt x="51" y="104"/>
                  </a:lnTo>
                  <a:lnTo>
                    <a:pt x="54" y="104"/>
                  </a:lnTo>
                  <a:lnTo>
                    <a:pt x="56" y="104"/>
                  </a:lnTo>
                  <a:lnTo>
                    <a:pt x="63" y="104"/>
                  </a:lnTo>
                  <a:lnTo>
                    <a:pt x="74" y="99"/>
                  </a:lnTo>
                  <a:lnTo>
                    <a:pt x="81" y="92"/>
                  </a:lnTo>
                  <a:lnTo>
                    <a:pt x="84" y="88"/>
                  </a:lnTo>
                  <a:lnTo>
                    <a:pt x="88" y="81"/>
                  </a:lnTo>
                  <a:lnTo>
                    <a:pt x="93" y="67"/>
                  </a:lnTo>
                  <a:lnTo>
                    <a:pt x="95" y="53"/>
                  </a:lnTo>
                  <a:lnTo>
                    <a:pt x="97" y="48"/>
                  </a:lnTo>
                  <a:lnTo>
                    <a:pt x="95" y="41"/>
                  </a:lnTo>
                  <a:lnTo>
                    <a:pt x="95" y="37"/>
                  </a:lnTo>
                  <a:lnTo>
                    <a:pt x="91" y="30"/>
                  </a:lnTo>
                  <a:lnTo>
                    <a:pt x="89" y="25"/>
                  </a:lnTo>
                  <a:lnTo>
                    <a:pt x="84" y="23"/>
                  </a:lnTo>
                  <a:lnTo>
                    <a:pt x="81" y="21"/>
                  </a:lnTo>
                  <a:lnTo>
                    <a:pt x="74" y="20"/>
                  </a:lnTo>
                  <a:lnTo>
                    <a:pt x="68" y="18"/>
                  </a:lnTo>
                  <a:lnTo>
                    <a:pt x="65" y="18"/>
                  </a:lnTo>
                  <a:lnTo>
                    <a:pt x="63" y="18"/>
                  </a:lnTo>
                  <a:lnTo>
                    <a:pt x="67" y="18"/>
                  </a:lnTo>
                  <a:lnTo>
                    <a:pt x="68" y="18"/>
                  </a:lnTo>
                  <a:lnTo>
                    <a:pt x="68" y="18"/>
                  </a:lnTo>
                  <a:close/>
                  <a:moveTo>
                    <a:pt x="0" y="130"/>
                  </a:moveTo>
                  <a:lnTo>
                    <a:pt x="2" y="130"/>
                  </a:lnTo>
                  <a:lnTo>
                    <a:pt x="10" y="130"/>
                  </a:lnTo>
                  <a:lnTo>
                    <a:pt x="17" y="130"/>
                  </a:lnTo>
                  <a:lnTo>
                    <a:pt x="19" y="130"/>
                  </a:lnTo>
                  <a:lnTo>
                    <a:pt x="19" y="132"/>
                  </a:lnTo>
                  <a:lnTo>
                    <a:pt x="19" y="132"/>
                  </a:lnTo>
                  <a:lnTo>
                    <a:pt x="19" y="134"/>
                  </a:lnTo>
                  <a:lnTo>
                    <a:pt x="19" y="137"/>
                  </a:lnTo>
                  <a:lnTo>
                    <a:pt x="21" y="141"/>
                  </a:lnTo>
                  <a:lnTo>
                    <a:pt x="24" y="144"/>
                  </a:lnTo>
                  <a:lnTo>
                    <a:pt x="26" y="144"/>
                  </a:lnTo>
                  <a:lnTo>
                    <a:pt x="31" y="148"/>
                  </a:lnTo>
                  <a:lnTo>
                    <a:pt x="35" y="150"/>
                  </a:lnTo>
                  <a:lnTo>
                    <a:pt x="42" y="150"/>
                  </a:lnTo>
                  <a:lnTo>
                    <a:pt x="44" y="150"/>
                  </a:lnTo>
                  <a:lnTo>
                    <a:pt x="46" y="150"/>
                  </a:lnTo>
                  <a:lnTo>
                    <a:pt x="51" y="150"/>
                  </a:lnTo>
                  <a:lnTo>
                    <a:pt x="61" y="148"/>
                  </a:lnTo>
                  <a:lnTo>
                    <a:pt x="68" y="143"/>
                  </a:lnTo>
                  <a:lnTo>
                    <a:pt x="70" y="141"/>
                  </a:lnTo>
                  <a:lnTo>
                    <a:pt x="74" y="136"/>
                  </a:lnTo>
                  <a:lnTo>
                    <a:pt x="77" y="130"/>
                  </a:lnTo>
                  <a:lnTo>
                    <a:pt x="81" y="118"/>
                  </a:lnTo>
                  <a:lnTo>
                    <a:pt x="84" y="106"/>
                  </a:lnTo>
                  <a:lnTo>
                    <a:pt x="82" y="107"/>
                  </a:lnTo>
                  <a:lnTo>
                    <a:pt x="81" y="111"/>
                  </a:lnTo>
                  <a:lnTo>
                    <a:pt x="75" y="115"/>
                  </a:lnTo>
                  <a:lnTo>
                    <a:pt x="70" y="116"/>
                  </a:lnTo>
                  <a:lnTo>
                    <a:pt x="70" y="116"/>
                  </a:lnTo>
                  <a:lnTo>
                    <a:pt x="68" y="118"/>
                  </a:lnTo>
                  <a:lnTo>
                    <a:pt x="65" y="120"/>
                  </a:lnTo>
                  <a:lnTo>
                    <a:pt x="58" y="120"/>
                  </a:lnTo>
                  <a:lnTo>
                    <a:pt x="51" y="120"/>
                  </a:lnTo>
                  <a:lnTo>
                    <a:pt x="51" y="120"/>
                  </a:lnTo>
                  <a:lnTo>
                    <a:pt x="47" y="120"/>
                  </a:lnTo>
                  <a:lnTo>
                    <a:pt x="40" y="120"/>
                  </a:lnTo>
                  <a:lnTo>
                    <a:pt x="30" y="116"/>
                  </a:lnTo>
                  <a:lnTo>
                    <a:pt x="21" y="111"/>
                  </a:lnTo>
                  <a:lnTo>
                    <a:pt x="19" y="107"/>
                  </a:lnTo>
                  <a:lnTo>
                    <a:pt x="16" y="106"/>
                  </a:lnTo>
                  <a:lnTo>
                    <a:pt x="12" y="102"/>
                  </a:lnTo>
                  <a:lnTo>
                    <a:pt x="9" y="90"/>
                  </a:lnTo>
                  <a:lnTo>
                    <a:pt x="7" y="78"/>
                  </a:lnTo>
                  <a:lnTo>
                    <a:pt x="7" y="72"/>
                  </a:lnTo>
                  <a:lnTo>
                    <a:pt x="7" y="69"/>
                  </a:lnTo>
                  <a:lnTo>
                    <a:pt x="9" y="58"/>
                  </a:lnTo>
                  <a:lnTo>
                    <a:pt x="14" y="41"/>
                  </a:lnTo>
                  <a:lnTo>
                    <a:pt x="23" y="27"/>
                  </a:lnTo>
                  <a:lnTo>
                    <a:pt x="26" y="21"/>
                  </a:lnTo>
                  <a:lnTo>
                    <a:pt x="28" y="20"/>
                  </a:lnTo>
                  <a:lnTo>
                    <a:pt x="33" y="13"/>
                  </a:lnTo>
                  <a:lnTo>
                    <a:pt x="47" y="5"/>
                  </a:lnTo>
                  <a:lnTo>
                    <a:pt x="63" y="2"/>
                  </a:lnTo>
                  <a:lnTo>
                    <a:pt x="68" y="0"/>
                  </a:lnTo>
                  <a:lnTo>
                    <a:pt x="74" y="2"/>
                  </a:lnTo>
                  <a:lnTo>
                    <a:pt x="77" y="2"/>
                  </a:lnTo>
                  <a:lnTo>
                    <a:pt x="84" y="5"/>
                  </a:lnTo>
                  <a:lnTo>
                    <a:pt x="89" y="7"/>
                  </a:lnTo>
                  <a:lnTo>
                    <a:pt x="93" y="11"/>
                  </a:lnTo>
                  <a:lnTo>
                    <a:pt x="97" y="14"/>
                  </a:lnTo>
                  <a:lnTo>
                    <a:pt x="100" y="20"/>
                  </a:lnTo>
                  <a:lnTo>
                    <a:pt x="104" y="23"/>
                  </a:lnTo>
                  <a:lnTo>
                    <a:pt x="104" y="21"/>
                  </a:lnTo>
                  <a:lnTo>
                    <a:pt x="105" y="13"/>
                  </a:lnTo>
                  <a:lnTo>
                    <a:pt x="105" y="7"/>
                  </a:lnTo>
                  <a:lnTo>
                    <a:pt x="107" y="5"/>
                  </a:lnTo>
                  <a:lnTo>
                    <a:pt x="109" y="5"/>
                  </a:lnTo>
                  <a:lnTo>
                    <a:pt x="118" y="5"/>
                  </a:lnTo>
                  <a:lnTo>
                    <a:pt x="125" y="5"/>
                  </a:lnTo>
                  <a:lnTo>
                    <a:pt x="126" y="5"/>
                  </a:lnTo>
                  <a:lnTo>
                    <a:pt x="125" y="9"/>
                  </a:lnTo>
                  <a:lnTo>
                    <a:pt x="121" y="25"/>
                  </a:lnTo>
                  <a:lnTo>
                    <a:pt x="109" y="79"/>
                  </a:lnTo>
                  <a:lnTo>
                    <a:pt x="100" y="120"/>
                  </a:lnTo>
                  <a:lnTo>
                    <a:pt x="100" y="122"/>
                  </a:lnTo>
                  <a:lnTo>
                    <a:pt x="98" y="125"/>
                  </a:lnTo>
                  <a:lnTo>
                    <a:pt x="97" y="132"/>
                  </a:lnTo>
                  <a:lnTo>
                    <a:pt x="89" y="144"/>
                  </a:lnTo>
                  <a:lnTo>
                    <a:pt x="82" y="153"/>
                  </a:lnTo>
                  <a:lnTo>
                    <a:pt x="81" y="155"/>
                  </a:lnTo>
                  <a:lnTo>
                    <a:pt x="77" y="157"/>
                  </a:lnTo>
                  <a:lnTo>
                    <a:pt x="72" y="160"/>
                  </a:lnTo>
                  <a:lnTo>
                    <a:pt x="61" y="164"/>
                  </a:lnTo>
                  <a:lnTo>
                    <a:pt x="47" y="165"/>
                  </a:lnTo>
                  <a:lnTo>
                    <a:pt x="44" y="165"/>
                  </a:lnTo>
                  <a:lnTo>
                    <a:pt x="40" y="165"/>
                  </a:lnTo>
                  <a:lnTo>
                    <a:pt x="33" y="165"/>
                  </a:lnTo>
                  <a:lnTo>
                    <a:pt x="23" y="164"/>
                  </a:lnTo>
                  <a:lnTo>
                    <a:pt x="14" y="158"/>
                  </a:lnTo>
                  <a:lnTo>
                    <a:pt x="12" y="157"/>
                  </a:lnTo>
                  <a:lnTo>
                    <a:pt x="9" y="155"/>
                  </a:lnTo>
                  <a:lnTo>
                    <a:pt x="5" y="151"/>
                  </a:lnTo>
                  <a:lnTo>
                    <a:pt x="2" y="144"/>
                  </a:lnTo>
                  <a:lnTo>
                    <a:pt x="0" y="134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5" name="Freeform 27"/>
            <p:cNvSpPr>
              <a:spLocks noEditPoints="1"/>
            </p:cNvSpPr>
            <p:nvPr/>
          </p:nvSpPr>
          <p:spPr bwMode="auto">
            <a:xfrm>
              <a:off x="3757" y="2982"/>
              <a:ext cx="54" cy="156"/>
            </a:xfrm>
            <a:custGeom>
              <a:avLst/>
              <a:gdLst/>
              <a:ahLst/>
              <a:cxnLst>
                <a:cxn ang="0">
                  <a:pos x="32" y="22"/>
                </a:cxn>
                <a:cxn ang="0">
                  <a:pos x="32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9" y="0"/>
                </a:cxn>
                <a:cxn ang="0">
                  <a:pos x="47" y="0"/>
                </a:cxn>
                <a:cxn ang="0">
                  <a:pos x="53" y="0"/>
                </a:cxn>
                <a:cxn ang="0">
                  <a:pos x="54" y="0"/>
                </a:cxn>
                <a:cxn ang="0">
                  <a:pos x="53" y="5"/>
                </a:cxn>
                <a:cxn ang="0">
                  <a:pos x="51" y="15"/>
                </a:cxn>
                <a:cxn ang="0">
                  <a:pos x="49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46" y="22"/>
                </a:cxn>
                <a:cxn ang="0">
                  <a:pos x="37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6" y="87"/>
                </a:cxn>
                <a:cxn ang="0">
                  <a:pos x="25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6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8" y="156"/>
                </a:cxn>
                <a:cxn ang="0">
                  <a:pos x="16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4" h="156">
                  <a:moveTo>
                    <a:pt x="32" y="22"/>
                  </a:moveTo>
                  <a:lnTo>
                    <a:pt x="32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9" y="0"/>
                  </a:lnTo>
                  <a:lnTo>
                    <a:pt x="47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53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6" y="22"/>
                  </a:lnTo>
                  <a:lnTo>
                    <a:pt x="37" y="22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2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5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6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8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6" name="Freeform 28"/>
            <p:cNvSpPr>
              <a:spLocks/>
            </p:cNvSpPr>
            <p:nvPr/>
          </p:nvSpPr>
          <p:spPr bwMode="auto">
            <a:xfrm>
              <a:off x="3806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7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5" y="70"/>
                </a:cxn>
                <a:cxn ang="0">
                  <a:pos x="92" y="42"/>
                </a:cxn>
                <a:cxn ang="0">
                  <a:pos x="92" y="37"/>
                </a:cxn>
                <a:cxn ang="0">
                  <a:pos x="92" y="33"/>
                </a:cxn>
                <a:cxn ang="0">
                  <a:pos x="93" y="30"/>
                </a:cxn>
                <a:cxn ang="0">
                  <a:pos x="90" y="25"/>
                </a:cxn>
                <a:cxn ang="0">
                  <a:pos x="88" y="21"/>
                </a:cxn>
                <a:cxn ang="0">
                  <a:pos x="81" y="19"/>
                </a:cxn>
                <a:cxn ang="0">
                  <a:pos x="76" y="19"/>
                </a:cxn>
                <a:cxn ang="0">
                  <a:pos x="67" y="19"/>
                </a:cxn>
                <a:cxn ang="0">
                  <a:pos x="53" y="25"/>
                </a:cxn>
                <a:cxn ang="0">
                  <a:pos x="46" y="32"/>
                </a:cxn>
                <a:cxn ang="0">
                  <a:pos x="37" y="46"/>
                </a:cxn>
                <a:cxn ang="0">
                  <a:pos x="34" y="60"/>
                </a:cxn>
                <a:cxn ang="0">
                  <a:pos x="25" y="95"/>
                </a:cxn>
                <a:cxn ang="0">
                  <a:pos x="19" y="116"/>
                </a:cxn>
                <a:cxn ang="0">
                  <a:pos x="16" y="116"/>
                </a:cxn>
                <a:cxn ang="0">
                  <a:pos x="0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7" name="Freeform 29"/>
            <p:cNvSpPr>
              <a:spLocks noEditPoints="1"/>
            </p:cNvSpPr>
            <p:nvPr/>
          </p:nvSpPr>
          <p:spPr bwMode="auto">
            <a:xfrm>
              <a:off x="3933" y="3020"/>
              <a:ext cx="105" cy="123"/>
            </a:xfrm>
            <a:custGeom>
              <a:avLst/>
              <a:gdLst/>
              <a:ahLst/>
              <a:cxnLst>
                <a:cxn ang="0">
                  <a:pos x="31" y="51"/>
                </a:cxn>
                <a:cxn ang="0">
                  <a:pos x="84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2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1" y="20"/>
                </a:cxn>
                <a:cxn ang="0">
                  <a:pos x="54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6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6" y="85"/>
                </a:cxn>
                <a:cxn ang="0">
                  <a:pos x="89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7" y="123"/>
                </a:cxn>
                <a:cxn ang="0">
                  <a:pos x="42" y="123"/>
                </a:cxn>
                <a:cxn ang="0">
                  <a:pos x="23" y="120"/>
                </a:cxn>
                <a:cxn ang="0">
                  <a:pos x="12" y="109"/>
                </a:cxn>
                <a:cxn ang="0">
                  <a:pos x="5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5" y="41"/>
                </a:cxn>
                <a:cxn ang="0">
                  <a:pos x="17" y="21"/>
                </a:cxn>
                <a:cxn ang="0">
                  <a:pos x="26" y="13"/>
                </a:cxn>
                <a:cxn ang="0">
                  <a:pos x="56" y="2"/>
                </a:cxn>
                <a:cxn ang="0">
                  <a:pos x="70" y="2"/>
                </a:cxn>
                <a:cxn ang="0">
                  <a:pos x="86" y="9"/>
                </a:cxn>
                <a:cxn ang="0">
                  <a:pos x="95" y="18"/>
                </a:cxn>
                <a:cxn ang="0">
                  <a:pos x="100" y="27"/>
                </a:cxn>
                <a:cxn ang="0">
                  <a:pos x="103" y="46"/>
                </a:cxn>
                <a:cxn ang="0">
                  <a:pos x="103" y="53"/>
                </a:cxn>
                <a:cxn ang="0">
                  <a:pos x="103" y="56"/>
                </a:cxn>
                <a:cxn ang="0">
                  <a:pos x="103" y="60"/>
                </a:cxn>
                <a:cxn ang="0">
                  <a:pos x="103" y="67"/>
                </a:cxn>
                <a:cxn ang="0">
                  <a:pos x="102" y="67"/>
                </a:cxn>
                <a:cxn ang="0">
                  <a:pos x="51" y="67"/>
                </a:cxn>
                <a:cxn ang="0">
                  <a:pos x="21" y="67"/>
                </a:cxn>
                <a:cxn ang="0">
                  <a:pos x="19" y="69"/>
                </a:cxn>
                <a:cxn ang="0">
                  <a:pos x="19" y="72"/>
                </a:cxn>
                <a:cxn ang="0">
                  <a:pos x="19" y="74"/>
                </a:cxn>
                <a:cxn ang="0">
                  <a:pos x="19" y="83"/>
                </a:cxn>
                <a:cxn ang="0">
                  <a:pos x="24" y="97"/>
                </a:cxn>
                <a:cxn ang="0">
                  <a:pos x="30" y="102"/>
                </a:cxn>
                <a:cxn ang="0">
                  <a:pos x="40" y="106"/>
                </a:cxn>
                <a:cxn ang="0">
                  <a:pos x="52" y="106"/>
                </a:cxn>
                <a:cxn ang="0">
                  <a:pos x="67" y="100"/>
                </a:cxn>
                <a:cxn ang="0">
                  <a:pos x="72" y="97"/>
                </a:cxn>
                <a:cxn ang="0">
                  <a:pos x="79" y="85"/>
                </a:cxn>
                <a:cxn ang="0">
                  <a:pos x="82" y="81"/>
                </a:cxn>
                <a:cxn ang="0">
                  <a:pos x="96" y="81"/>
                </a:cxn>
                <a:cxn ang="0">
                  <a:pos x="96" y="85"/>
                </a:cxn>
                <a:cxn ang="0">
                  <a:pos x="96" y="86"/>
                </a:cxn>
                <a:cxn ang="0">
                  <a:pos x="98" y="81"/>
                </a:cxn>
              </a:cxnLst>
              <a:rect l="0" t="0" r="r" b="b"/>
              <a:pathLst>
                <a:path w="105" h="123">
                  <a:moveTo>
                    <a:pt x="23" y="51"/>
                  </a:moveTo>
                  <a:lnTo>
                    <a:pt x="31" y="51"/>
                  </a:lnTo>
                  <a:lnTo>
                    <a:pt x="61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2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5" y="23"/>
                  </a:lnTo>
                  <a:lnTo>
                    <a:pt x="72" y="21"/>
                  </a:lnTo>
                  <a:lnTo>
                    <a:pt x="68" y="20"/>
                  </a:lnTo>
                  <a:lnTo>
                    <a:pt x="61" y="20"/>
                  </a:lnTo>
                  <a:lnTo>
                    <a:pt x="61" y="18"/>
                  </a:lnTo>
                  <a:lnTo>
                    <a:pt x="54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1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98" y="81"/>
                  </a:moveTo>
                  <a:lnTo>
                    <a:pt x="96" y="85"/>
                  </a:lnTo>
                  <a:lnTo>
                    <a:pt x="95" y="92"/>
                  </a:lnTo>
                  <a:lnTo>
                    <a:pt x="89" y="102"/>
                  </a:lnTo>
                  <a:lnTo>
                    <a:pt x="82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1" y="122"/>
                  </a:lnTo>
                  <a:lnTo>
                    <a:pt x="47" y="123"/>
                  </a:lnTo>
                  <a:lnTo>
                    <a:pt x="45" y="123"/>
                  </a:lnTo>
                  <a:lnTo>
                    <a:pt x="42" y="123"/>
                  </a:lnTo>
                  <a:lnTo>
                    <a:pt x="35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1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7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1" y="0"/>
                  </a:lnTo>
                  <a:lnTo>
                    <a:pt x="70" y="2"/>
                  </a:lnTo>
                  <a:lnTo>
                    <a:pt x="75" y="4"/>
                  </a:lnTo>
                  <a:lnTo>
                    <a:pt x="86" y="9"/>
                  </a:lnTo>
                  <a:lnTo>
                    <a:pt x="93" y="14"/>
                  </a:lnTo>
                  <a:lnTo>
                    <a:pt x="95" y="18"/>
                  </a:lnTo>
                  <a:lnTo>
                    <a:pt x="98" y="21"/>
                  </a:lnTo>
                  <a:lnTo>
                    <a:pt x="100" y="27"/>
                  </a:lnTo>
                  <a:lnTo>
                    <a:pt x="102" y="32"/>
                  </a:lnTo>
                  <a:lnTo>
                    <a:pt x="103" y="46"/>
                  </a:lnTo>
                  <a:lnTo>
                    <a:pt x="105" y="48"/>
                  </a:lnTo>
                  <a:lnTo>
                    <a:pt x="103" y="53"/>
                  </a:lnTo>
                  <a:lnTo>
                    <a:pt x="103" y="56"/>
                  </a:lnTo>
                  <a:lnTo>
                    <a:pt x="103" y="56"/>
                  </a:lnTo>
                  <a:lnTo>
                    <a:pt x="103" y="58"/>
                  </a:lnTo>
                  <a:lnTo>
                    <a:pt x="103" y="60"/>
                  </a:lnTo>
                  <a:lnTo>
                    <a:pt x="103" y="64"/>
                  </a:lnTo>
                  <a:lnTo>
                    <a:pt x="103" y="67"/>
                  </a:lnTo>
                  <a:lnTo>
                    <a:pt x="103" y="67"/>
                  </a:lnTo>
                  <a:lnTo>
                    <a:pt x="102" y="67"/>
                  </a:lnTo>
                  <a:lnTo>
                    <a:pt x="89" y="67"/>
                  </a:lnTo>
                  <a:lnTo>
                    <a:pt x="51" y="67"/>
                  </a:lnTo>
                  <a:lnTo>
                    <a:pt x="21" y="67"/>
                  </a:lnTo>
                  <a:lnTo>
                    <a:pt x="21" y="67"/>
                  </a:lnTo>
                  <a:lnTo>
                    <a:pt x="21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4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2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8" y="99"/>
                  </a:lnTo>
                  <a:lnTo>
                    <a:pt x="72" y="97"/>
                  </a:lnTo>
                  <a:lnTo>
                    <a:pt x="75" y="92"/>
                  </a:lnTo>
                  <a:lnTo>
                    <a:pt x="79" y="85"/>
                  </a:lnTo>
                  <a:lnTo>
                    <a:pt x="81" y="81"/>
                  </a:lnTo>
                  <a:lnTo>
                    <a:pt x="82" y="81"/>
                  </a:lnTo>
                  <a:lnTo>
                    <a:pt x="91" y="81"/>
                  </a:lnTo>
                  <a:lnTo>
                    <a:pt x="96" y="81"/>
                  </a:lnTo>
                  <a:lnTo>
                    <a:pt x="98" y="81"/>
                  </a:lnTo>
                  <a:lnTo>
                    <a:pt x="96" y="85"/>
                  </a:lnTo>
                  <a:lnTo>
                    <a:pt x="96" y="88"/>
                  </a:lnTo>
                  <a:lnTo>
                    <a:pt x="96" y="86"/>
                  </a:lnTo>
                  <a:lnTo>
                    <a:pt x="96" y="83"/>
                  </a:lnTo>
                  <a:lnTo>
                    <a:pt x="98" y="81"/>
                  </a:lnTo>
                  <a:lnTo>
                    <a:pt x="98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8" name="Freeform 30"/>
            <p:cNvSpPr>
              <a:spLocks noEditPoints="1"/>
            </p:cNvSpPr>
            <p:nvPr/>
          </p:nvSpPr>
          <p:spPr bwMode="auto">
            <a:xfrm>
              <a:off x="4052" y="3020"/>
              <a:ext cx="108" cy="123"/>
            </a:xfrm>
            <a:custGeom>
              <a:avLst/>
              <a:gdLst/>
              <a:ahLst/>
              <a:cxnLst>
                <a:cxn ang="0">
                  <a:pos x="32" y="51"/>
                </a:cxn>
                <a:cxn ang="0">
                  <a:pos x="85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3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2" y="20"/>
                </a:cxn>
                <a:cxn ang="0">
                  <a:pos x="53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7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9" y="85"/>
                </a:cxn>
                <a:cxn ang="0">
                  <a:pos x="90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8" y="123"/>
                </a:cxn>
                <a:cxn ang="0">
                  <a:pos x="41" y="123"/>
                </a:cxn>
                <a:cxn ang="0">
                  <a:pos x="21" y="120"/>
                </a:cxn>
                <a:cxn ang="0">
                  <a:pos x="11" y="109"/>
                </a:cxn>
                <a:cxn ang="0">
                  <a:pos x="6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6" y="41"/>
                </a:cxn>
                <a:cxn ang="0">
                  <a:pos x="18" y="21"/>
                </a:cxn>
                <a:cxn ang="0">
                  <a:pos x="27" y="13"/>
                </a:cxn>
                <a:cxn ang="0">
                  <a:pos x="57" y="2"/>
                </a:cxn>
                <a:cxn ang="0">
                  <a:pos x="71" y="2"/>
                </a:cxn>
                <a:cxn ang="0">
                  <a:pos x="88" y="9"/>
                </a:cxn>
                <a:cxn ang="0">
                  <a:pos x="99" y="21"/>
                </a:cxn>
                <a:cxn ang="0">
                  <a:pos x="106" y="39"/>
                </a:cxn>
                <a:cxn ang="0">
                  <a:pos x="106" y="49"/>
                </a:cxn>
                <a:cxn ang="0">
                  <a:pos x="106" y="53"/>
                </a:cxn>
                <a:cxn ang="0">
                  <a:pos x="106" y="56"/>
                </a:cxn>
                <a:cxn ang="0">
                  <a:pos x="104" y="67"/>
                </a:cxn>
                <a:cxn ang="0">
                  <a:pos x="102" y="67"/>
                </a:cxn>
                <a:cxn ang="0">
                  <a:pos x="51" y="67"/>
                </a:cxn>
                <a:cxn ang="0">
                  <a:pos x="20" y="67"/>
                </a:cxn>
                <a:cxn ang="0">
                  <a:pos x="20" y="69"/>
                </a:cxn>
                <a:cxn ang="0">
                  <a:pos x="20" y="72"/>
                </a:cxn>
                <a:cxn ang="0">
                  <a:pos x="20" y="74"/>
                </a:cxn>
                <a:cxn ang="0">
                  <a:pos x="20" y="83"/>
                </a:cxn>
                <a:cxn ang="0">
                  <a:pos x="25" y="97"/>
                </a:cxn>
                <a:cxn ang="0">
                  <a:pos x="30" y="102"/>
                </a:cxn>
                <a:cxn ang="0">
                  <a:pos x="41" y="106"/>
                </a:cxn>
                <a:cxn ang="0">
                  <a:pos x="53" y="106"/>
                </a:cxn>
                <a:cxn ang="0">
                  <a:pos x="67" y="100"/>
                </a:cxn>
                <a:cxn ang="0">
                  <a:pos x="72" y="97"/>
                </a:cxn>
                <a:cxn ang="0">
                  <a:pos x="78" y="88"/>
                </a:cxn>
                <a:cxn ang="0">
                  <a:pos x="83" y="81"/>
                </a:cxn>
                <a:cxn ang="0">
                  <a:pos x="99" y="81"/>
                </a:cxn>
                <a:cxn ang="0">
                  <a:pos x="99" y="85"/>
                </a:cxn>
                <a:cxn ang="0">
                  <a:pos x="99" y="86"/>
                </a:cxn>
                <a:cxn ang="0">
                  <a:pos x="101" y="81"/>
                </a:cxn>
              </a:cxnLst>
              <a:rect l="0" t="0" r="r" b="b"/>
              <a:pathLst>
                <a:path w="108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5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5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0" y="18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7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101" y="81"/>
                  </a:moveTo>
                  <a:lnTo>
                    <a:pt x="99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8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1" y="123"/>
                  </a:lnTo>
                  <a:lnTo>
                    <a:pt x="34" y="123"/>
                  </a:lnTo>
                  <a:lnTo>
                    <a:pt x="21" y="120"/>
                  </a:lnTo>
                  <a:lnTo>
                    <a:pt x="13" y="113"/>
                  </a:lnTo>
                  <a:lnTo>
                    <a:pt x="11" y="109"/>
                  </a:lnTo>
                  <a:lnTo>
                    <a:pt x="9" y="107"/>
                  </a:lnTo>
                  <a:lnTo>
                    <a:pt x="6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6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20" y="20"/>
                  </a:lnTo>
                  <a:lnTo>
                    <a:pt x="27" y="13"/>
                  </a:lnTo>
                  <a:lnTo>
                    <a:pt x="41" y="5"/>
                  </a:lnTo>
                  <a:lnTo>
                    <a:pt x="57" y="2"/>
                  </a:lnTo>
                  <a:lnTo>
                    <a:pt x="62" y="0"/>
                  </a:lnTo>
                  <a:lnTo>
                    <a:pt x="71" y="2"/>
                  </a:lnTo>
                  <a:lnTo>
                    <a:pt x="78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9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8" y="48"/>
                  </a:lnTo>
                  <a:lnTo>
                    <a:pt x="106" y="49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20" y="67"/>
                  </a:lnTo>
                  <a:lnTo>
                    <a:pt x="20" y="67"/>
                  </a:lnTo>
                  <a:lnTo>
                    <a:pt x="20" y="67"/>
                  </a:lnTo>
                  <a:lnTo>
                    <a:pt x="20" y="69"/>
                  </a:lnTo>
                  <a:lnTo>
                    <a:pt x="20" y="71"/>
                  </a:lnTo>
                  <a:lnTo>
                    <a:pt x="20" y="72"/>
                  </a:lnTo>
                  <a:lnTo>
                    <a:pt x="20" y="74"/>
                  </a:lnTo>
                  <a:lnTo>
                    <a:pt x="20" y="74"/>
                  </a:lnTo>
                  <a:lnTo>
                    <a:pt x="20" y="78"/>
                  </a:lnTo>
                  <a:lnTo>
                    <a:pt x="20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7" y="99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6"/>
                  </a:lnTo>
                  <a:lnTo>
                    <a:pt x="50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8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2" y="81"/>
                  </a:lnTo>
                  <a:lnTo>
                    <a:pt x="99" y="81"/>
                  </a:lnTo>
                  <a:lnTo>
                    <a:pt x="101" y="81"/>
                  </a:lnTo>
                  <a:lnTo>
                    <a:pt x="99" y="85"/>
                  </a:lnTo>
                  <a:lnTo>
                    <a:pt x="99" y="88"/>
                  </a:lnTo>
                  <a:lnTo>
                    <a:pt x="99" y="86"/>
                  </a:lnTo>
                  <a:lnTo>
                    <a:pt x="99" y="83"/>
                  </a:lnTo>
                  <a:lnTo>
                    <a:pt x="101" y="81"/>
                  </a:lnTo>
                  <a:lnTo>
                    <a:pt x="101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9" name="Freeform 31"/>
            <p:cNvSpPr>
              <a:spLocks/>
            </p:cNvSpPr>
            <p:nvPr/>
          </p:nvSpPr>
          <p:spPr bwMode="auto">
            <a:xfrm>
              <a:off x="4168" y="3022"/>
              <a:ext cx="79" cy="116"/>
            </a:xfrm>
            <a:custGeom>
              <a:avLst/>
              <a:gdLst/>
              <a:ahLst/>
              <a:cxnLst>
                <a:cxn ang="0">
                  <a:pos x="0" y="116"/>
                </a:cxn>
                <a:cxn ang="0">
                  <a:pos x="0" y="114"/>
                </a:cxn>
                <a:cxn ang="0">
                  <a:pos x="4" y="98"/>
                </a:cxn>
                <a:cxn ang="0">
                  <a:pos x="14" y="47"/>
                </a:cxn>
                <a:cxn ang="0">
                  <a:pos x="23" y="7"/>
                </a:cxn>
                <a:cxn ang="0">
                  <a:pos x="25" y="3"/>
                </a:cxn>
                <a:cxn ang="0">
                  <a:pos x="27" y="3"/>
                </a:cxn>
                <a:cxn ang="0">
                  <a:pos x="35" y="3"/>
                </a:cxn>
                <a:cxn ang="0">
                  <a:pos x="43" y="3"/>
                </a:cxn>
                <a:cxn ang="0">
                  <a:pos x="44" y="3"/>
                </a:cxn>
                <a:cxn ang="0">
                  <a:pos x="43" y="7"/>
                </a:cxn>
                <a:cxn ang="0">
                  <a:pos x="41" y="18"/>
                </a:cxn>
                <a:cxn ang="0">
                  <a:pos x="39" y="25"/>
                </a:cxn>
                <a:cxn ang="0">
                  <a:pos x="39" y="25"/>
                </a:cxn>
                <a:cxn ang="0">
                  <a:pos x="43" y="19"/>
                </a:cxn>
                <a:cxn ang="0">
                  <a:pos x="50" y="12"/>
                </a:cxn>
                <a:cxn ang="0">
                  <a:pos x="55" y="7"/>
                </a:cxn>
                <a:cxn ang="0">
                  <a:pos x="57" y="5"/>
                </a:cxn>
                <a:cxn ang="0">
                  <a:pos x="58" y="3"/>
                </a:cxn>
                <a:cxn ang="0">
                  <a:pos x="65" y="2"/>
                </a:cxn>
                <a:cxn ang="0">
                  <a:pos x="71" y="0"/>
                </a:cxn>
                <a:cxn ang="0">
                  <a:pos x="72" y="0"/>
                </a:cxn>
                <a:cxn ang="0">
                  <a:pos x="74" y="0"/>
                </a:cxn>
                <a:cxn ang="0">
                  <a:pos x="76" y="0"/>
                </a:cxn>
                <a:cxn ang="0">
                  <a:pos x="78" y="0"/>
                </a:cxn>
                <a:cxn ang="0">
                  <a:pos x="79" y="0"/>
                </a:cxn>
                <a:cxn ang="0">
                  <a:pos x="78" y="5"/>
                </a:cxn>
                <a:cxn ang="0">
                  <a:pos x="76" y="16"/>
                </a:cxn>
                <a:cxn ang="0">
                  <a:pos x="74" y="23"/>
                </a:cxn>
                <a:cxn ang="0">
                  <a:pos x="74" y="23"/>
                </a:cxn>
                <a:cxn ang="0">
                  <a:pos x="74" y="23"/>
                </a:cxn>
                <a:cxn ang="0">
                  <a:pos x="72" y="23"/>
                </a:cxn>
                <a:cxn ang="0">
                  <a:pos x="71" y="23"/>
                </a:cxn>
                <a:cxn ang="0">
                  <a:pos x="69" y="23"/>
                </a:cxn>
                <a:cxn ang="0">
                  <a:pos x="69" y="21"/>
                </a:cxn>
                <a:cxn ang="0">
                  <a:pos x="62" y="23"/>
                </a:cxn>
                <a:cxn ang="0">
                  <a:pos x="57" y="25"/>
                </a:cxn>
                <a:cxn ang="0">
                  <a:pos x="50" y="28"/>
                </a:cxn>
                <a:cxn ang="0">
                  <a:pos x="46" y="32"/>
                </a:cxn>
                <a:cxn ang="0">
                  <a:pos x="44" y="35"/>
                </a:cxn>
                <a:cxn ang="0">
                  <a:pos x="41" y="39"/>
                </a:cxn>
                <a:cxn ang="0">
                  <a:pos x="35" y="47"/>
                </a:cxn>
                <a:cxn ang="0">
                  <a:pos x="32" y="60"/>
                </a:cxn>
                <a:cxn ang="0">
                  <a:pos x="32" y="62"/>
                </a:cxn>
                <a:cxn ang="0">
                  <a:pos x="28" y="70"/>
                </a:cxn>
                <a:cxn ang="0">
                  <a:pos x="23" y="97"/>
                </a:cxn>
                <a:cxn ang="0">
                  <a:pos x="18" y="116"/>
                </a:cxn>
                <a:cxn ang="0">
                  <a:pos x="18" y="116"/>
                </a:cxn>
                <a:cxn ang="0">
                  <a:pos x="16" y="116"/>
                </a:cxn>
                <a:cxn ang="0">
                  <a:pos x="14" y="116"/>
                </a:cxn>
                <a:cxn ang="0">
                  <a:pos x="6" y="116"/>
                </a:cxn>
                <a:cxn ang="0">
                  <a:pos x="0" y="116"/>
                </a:cxn>
                <a:cxn ang="0">
                  <a:pos x="0" y="116"/>
                </a:cxn>
                <a:cxn ang="0">
                  <a:pos x="0" y="116"/>
                </a:cxn>
              </a:cxnLst>
              <a:rect l="0" t="0" r="r" b="b"/>
              <a:pathLst>
                <a:path w="79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4" y="47"/>
                  </a:lnTo>
                  <a:lnTo>
                    <a:pt x="23" y="7"/>
                  </a:lnTo>
                  <a:lnTo>
                    <a:pt x="25" y="3"/>
                  </a:lnTo>
                  <a:lnTo>
                    <a:pt x="27" y="3"/>
                  </a:lnTo>
                  <a:lnTo>
                    <a:pt x="35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8"/>
                  </a:lnTo>
                  <a:lnTo>
                    <a:pt x="39" y="25"/>
                  </a:lnTo>
                  <a:lnTo>
                    <a:pt x="39" y="25"/>
                  </a:lnTo>
                  <a:lnTo>
                    <a:pt x="43" y="19"/>
                  </a:lnTo>
                  <a:lnTo>
                    <a:pt x="50" y="12"/>
                  </a:lnTo>
                  <a:lnTo>
                    <a:pt x="55" y="7"/>
                  </a:lnTo>
                  <a:lnTo>
                    <a:pt x="57" y="5"/>
                  </a:lnTo>
                  <a:lnTo>
                    <a:pt x="58" y="3"/>
                  </a:lnTo>
                  <a:lnTo>
                    <a:pt x="65" y="2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4" y="0"/>
                  </a:lnTo>
                  <a:lnTo>
                    <a:pt x="76" y="0"/>
                  </a:lnTo>
                  <a:lnTo>
                    <a:pt x="78" y="0"/>
                  </a:lnTo>
                  <a:lnTo>
                    <a:pt x="79" y="0"/>
                  </a:lnTo>
                  <a:lnTo>
                    <a:pt x="78" y="5"/>
                  </a:lnTo>
                  <a:lnTo>
                    <a:pt x="76" y="16"/>
                  </a:lnTo>
                  <a:lnTo>
                    <a:pt x="74" y="23"/>
                  </a:lnTo>
                  <a:lnTo>
                    <a:pt x="74" y="23"/>
                  </a:lnTo>
                  <a:lnTo>
                    <a:pt x="74" y="23"/>
                  </a:lnTo>
                  <a:lnTo>
                    <a:pt x="72" y="23"/>
                  </a:lnTo>
                  <a:lnTo>
                    <a:pt x="71" y="23"/>
                  </a:lnTo>
                  <a:lnTo>
                    <a:pt x="69" y="23"/>
                  </a:lnTo>
                  <a:lnTo>
                    <a:pt x="69" y="21"/>
                  </a:lnTo>
                  <a:lnTo>
                    <a:pt x="62" y="23"/>
                  </a:lnTo>
                  <a:lnTo>
                    <a:pt x="57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4" y="35"/>
                  </a:lnTo>
                  <a:lnTo>
                    <a:pt x="41" y="39"/>
                  </a:lnTo>
                  <a:lnTo>
                    <a:pt x="35" y="47"/>
                  </a:lnTo>
                  <a:lnTo>
                    <a:pt x="32" y="60"/>
                  </a:lnTo>
                  <a:lnTo>
                    <a:pt x="32" y="62"/>
                  </a:lnTo>
                  <a:lnTo>
                    <a:pt x="28" y="70"/>
                  </a:lnTo>
                  <a:lnTo>
                    <a:pt x="23" y="97"/>
                  </a:lnTo>
                  <a:lnTo>
                    <a:pt x="18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14" y="116"/>
                  </a:lnTo>
                  <a:lnTo>
                    <a:pt x="6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0" name="Freeform 32"/>
            <p:cNvSpPr>
              <a:spLocks/>
            </p:cNvSpPr>
            <p:nvPr/>
          </p:nvSpPr>
          <p:spPr bwMode="auto">
            <a:xfrm>
              <a:off x="4239" y="3022"/>
              <a:ext cx="98" cy="121"/>
            </a:xfrm>
            <a:custGeom>
              <a:avLst/>
              <a:gdLst/>
              <a:ahLst/>
              <a:cxnLst>
                <a:cxn ang="0">
                  <a:pos x="1" y="77"/>
                </a:cxn>
                <a:cxn ang="0">
                  <a:pos x="15" y="77"/>
                </a:cxn>
                <a:cxn ang="0">
                  <a:pos x="17" y="79"/>
                </a:cxn>
                <a:cxn ang="0">
                  <a:pos x="17" y="81"/>
                </a:cxn>
                <a:cxn ang="0">
                  <a:pos x="17" y="84"/>
                </a:cxn>
                <a:cxn ang="0">
                  <a:pos x="19" y="93"/>
                </a:cxn>
                <a:cxn ang="0">
                  <a:pos x="24" y="98"/>
                </a:cxn>
                <a:cxn ang="0">
                  <a:pos x="31" y="104"/>
                </a:cxn>
                <a:cxn ang="0">
                  <a:pos x="47" y="105"/>
                </a:cxn>
                <a:cxn ang="0">
                  <a:pos x="58" y="104"/>
                </a:cxn>
                <a:cxn ang="0">
                  <a:pos x="65" y="100"/>
                </a:cxn>
                <a:cxn ang="0">
                  <a:pos x="68" y="95"/>
                </a:cxn>
                <a:cxn ang="0">
                  <a:pos x="70" y="88"/>
                </a:cxn>
                <a:cxn ang="0">
                  <a:pos x="68" y="81"/>
                </a:cxn>
                <a:cxn ang="0">
                  <a:pos x="66" y="77"/>
                </a:cxn>
                <a:cxn ang="0">
                  <a:pos x="59" y="74"/>
                </a:cxn>
                <a:cxn ang="0">
                  <a:pos x="51" y="69"/>
                </a:cxn>
                <a:cxn ang="0">
                  <a:pos x="45" y="65"/>
                </a:cxn>
                <a:cxn ang="0">
                  <a:pos x="31" y="60"/>
                </a:cxn>
                <a:cxn ang="0">
                  <a:pos x="15" y="44"/>
                </a:cxn>
                <a:cxn ang="0">
                  <a:pos x="14" y="33"/>
                </a:cxn>
                <a:cxn ang="0">
                  <a:pos x="14" y="26"/>
                </a:cxn>
                <a:cxn ang="0">
                  <a:pos x="24" y="11"/>
                </a:cxn>
                <a:cxn ang="0">
                  <a:pos x="31" y="5"/>
                </a:cxn>
                <a:cxn ang="0">
                  <a:pos x="47" y="2"/>
                </a:cxn>
                <a:cxn ang="0">
                  <a:pos x="66" y="2"/>
                </a:cxn>
                <a:cxn ang="0">
                  <a:pos x="84" y="9"/>
                </a:cxn>
                <a:cxn ang="0">
                  <a:pos x="91" y="16"/>
                </a:cxn>
                <a:cxn ang="0">
                  <a:pos x="96" y="30"/>
                </a:cxn>
                <a:cxn ang="0">
                  <a:pos x="98" y="39"/>
                </a:cxn>
                <a:cxn ang="0">
                  <a:pos x="96" y="39"/>
                </a:cxn>
                <a:cxn ang="0">
                  <a:pos x="86" y="39"/>
                </a:cxn>
                <a:cxn ang="0">
                  <a:pos x="81" y="39"/>
                </a:cxn>
                <a:cxn ang="0">
                  <a:pos x="77" y="28"/>
                </a:cxn>
                <a:cxn ang="0">
                  <a:pos x="75" y="21"/>
                </a:cxn>
                <a:cxn ang="0">
                  <a:pos x="65" y="18"/>
                </a:cxn>
                <a:cxn ang="0">
                  <a:pos x="56" y="16"/>
                </a:cxn>
                <a:cxn ang="0">
                  <a:pos x="45" y="18"/>
                </a:cxn>
                <a:cxn ang="0">
                  <a:pos x="40" y="19"/>
                </a:cxn>
                <a:cxn ang="0">
                  <a:pos x="37" y="23"/>
                </a:cxn>
                <a:cxn ang="0">
                  <a:pos x="33" y="30"/>
                </a:cxn>
                <a:cxn ang="0">
                  <a:pos x="33" y="32"/>
                </a:cxn>
                <a:cxn ang="0">
                  <a:pos x="37" y="39"/>
                </a:cxn>
                <a:cxn ang="0">
                  <a:pos x="44" y="44"/>
                </a:cxn>
                <a:cxn ang="0">
                  <a:pos x="52" y="47"/>
                </a:cxn>
                <a:cxn ang="0">
                  <a:pos x="52" y="49"/>
                </a:cxn>
                <a:cxn ang="0">
                  <a:pos x="63" y="54"/>
                </a:cxn>
                <a:cxn ang="0">
                  <a:pos x="82" y="67"/>
                </a:cxn>
                <a:cxn ang="0">
                  <a:pos x="86" y="72"/>
                </a:cxn>
                <a:cxn ang="0">
                  <a:pos x="88" y="84"/>
                </a:cxn>
                <a:cxn ang="0">
                  <a:pos x="88" y="93"/>
                </a:cxn>
                <a:cxn ang="0">
                  <a:pos x="82" y="105"/>
                </a:cxn>
                <a:cxn ang="0">
                  <a:pos x="73" y="113"/>
                </a:cxn>
                <a:cxn ang="0">
                  <a:pos x="59" y="120"/>
                </a:cxn>
                <a:cxn ang="0">
                  <a:pos x="44" y="121"/>
                </a:cxn>
                <a:cxn ang="0">
                  <a:pos x="33" y="121"/>
                </a:cxn>
                <a:cxn ang="0">
                  <a:pos x="12" y="113"/>
                </a:cxn>
                <a:cxn ang="0">
                  <a:pos x="8" y="109"/>
                </a:cxn>
                <a:cxn ang="0">
                  <a:pos x="1" y="97"/>
                </a:cxn>
                <a:cxn ang="0">
                  <a:pos x="0" y="81"/>
                </a:cxn>
                <a:cxn ang="0">
                  <a:pos x="0" y="77"/>
                </a:cxn>
              </a:cxnLst>
              <a:rect l="0" t="0" r="r" b="b"/>
              <a:pathLst>
                <a:path w="98" h="121">
                  <a:moveTo>
                    <a:pt x="0" y="77"/>
                  </a:moveTo>
                  <a:lnTo>
                    <a:pt x="1" y="77"/>
                  </a:lnTo>
                  <a:lnTo>
                    <a:pt x="10" y="77"/>
                  </a:lnTo>
                  <a:lnTo>
                    <a:pt x="15" y="77"/>
                  </a:lnTo>
                  <a:lnTo>
                    <a:pt x="17" y="77"/>
                  </a:lnTo>
                  <a:lnTo>
                    <a:pt x="17" y="79"/>
                  </a:lnTo>
                  <a:lnTo>
                    <a:pt x="17" y="79"/>
                  </a:lnTo>
                  <a:lnTo>
                    <a:pt x="17" y="81"/>
                  </a:lnTo>
                  <a:lnTo>
                    <a:pt x="17" y="81"/>
                  </a:lnTo>
                  <a:lnTo>
                    <a:pt x="17" y="84"/>
                  </a:lnTo>
                  <a:lnTo>
                    <a:pt x="17" y="88"/>
                  </a:lnTo>
                  <a:lnTo>
                    <a:pt x="19" y="93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1" y="104"/>
                  </a:lnTo>
                  <a:lnTo>
                    <a:pt x="38" y="105"/>
                  </a:lnTo>
                  <a:lnTo>
                    <a:pt x="47" y="105"/>
                  </a:lnTo>
                  <a:lnTo>
                    <a:pt x="51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6" y="98"/>
                  </a:lnTo>
                  <a:lnTo>
                    <a:pt x="68" y="95"/>
                  </a:lnTo>
                  <a:lnTo>
                    <a:pt x="68" y="90"/>
                  </a:lnTo>
                  <a:lnTo>
                    <a:pt x="70" y="88"/>
                  </a:lnTo>
                  <a:lnTo>
                    <a:pt x="68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6" y="77"/>
                  </a:lnTo>
                  <a:lnTo>
                    <a:pt x="63" y="76"/>
                  </a:lnTo>
                  <a:lnTo>
                    <a:pt x="59" y="74"/>
                  </a:lnTo>
                  <a:lnTo>
                    <a:pt x="52" y="70"/>
                  </a:lnTo>
                  <a:lnTo>
                    <a:pt x="51" y="69"/>
                  </a:lnTo>
                  <a:lnTo>
                    <a:pt x="45" y="67"/>
                  </a:lnTo>
                  <a:lnTo>
                    <a:pt x="45" y="65"/>
                  </a:lnTo>
                  <a:lnTo>
                    <a:pt x="40" y="63"/>
                  </a:lnTo>
                  <a:lnTo>
                    <a:pt x="31" y="60"/>
                  </a:lnTo>
                  <a:lnTo>
                    <a:pt x="19" y="49"/>
                  </a:lnTo>
                  <a:lnTo>
                    <a:pt x="15" y="44"/>
                  </a:lnTo>
                  <a:lnTo>
                    <a:pt x="14" y="37"/>
                  </a:lnTo>
                  <a:lnTo>
                    <a:pt x="14" y="33"/>
                  </a:lnTo>
                  <a:lnTo>
                    <a:pt x="14" y="32"/>
                  </a:lnTo>
                  <a:lnTo>
                    <a:pt x="14" y="26"/>
                  </a:lnTo>
                  <a:lnTo>
                    <a:pt x="17" y="18"/>
                  </a:lnTo>
                  <a:lnTo>
                    <a:pt x="24" y="11"/>
                  </a:lnTo>
                  <a:lnTo>
                    <a:pt x="26" y="9"/>
                  </a:lnTo>
                  <a:lnTo>
                    <a:pt x="31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6" y="2"/>
                  </a:lnTo>
                  <a:lnTo>
                    <a:pt x="77" y="3"/>
                  </a:lnTo>
                  <a:lnTo>
                    <a:pt x="84" y="9"/>
                  </a:lnTo>
                  <a:lnTo>
                    <a:pt x="88" y="9"/>
                  </a:lnTo>
                  <a:lnTo>
                    <a:pt x="91" y="16"/>
                  </a:lnTo>
                  <a:lnTo>
                    <a:pt x="93" y="19"/>
                  </a:lnTo>
                  <a:lnTo>
                    <a:pt x="96" y="30"/>
                  </a:lnTo>
                  <a:lnTo>
                    <a:pt x="98" y="37"/>
                  </a:lnTo>
                  <a:lnTo>
                    <a:pt x="98" y="39"/>
                  </a:lnTo>
                  <a:lnTo>
                    <a:pt x="98" y="39"/>
                  </a:lnTo>
                  <a:lnTo>
                    <a:pt x="96" y="39"/>
                  </a:lnTo>
                  <a:lnTo>
                    <a:pt x="95" y="39"/>
                  </a:lnTo>
                  <a:lnTo>
                    <a:pt x="86" y="39"/>
                  </a:lnTo>
                  <a:lnTo>
                    <a:pt x="81" y="39"/>
                  </a:lnTo>
                  <a:lnTo>
                    <a:pt x="81" y="39"/>
                  </a:lnTo>
                  <a:lnTo>
                    <a:pt x="81" y="39"/>
                  </a:lnTo>
                  <a:lnTo>
                    <a:pt x="77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0" y="19"/>
                  </a:lnTo>
                  <a:lnTo>
                    <a:pt x="65" y="18"/>
                  </a:lnTo>
                  <a:lnTo>
                    <a:pt x="58" y="18"/>
                  </a:lnTo>
                  <a:lnTo>
                    <a:pt x="56" y="16"/>
                  </a:lnTo>
                  <a:lnTo>
                    <a:pt x="51" y="18"/>
                  </a:lnTo>
                  <a:lnTo>
                    <a:pt x="45" y="18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38" y="21"/>
                  </a:lnTo>
                  <a:lnTo>
                    <a:pt x="37" y="23"/>
                  </a:lnTo>
                  <a:lnTo>
                    <a:pt x="33" y="26"/>
                  </a:lnTo>
                  <a:lnTo>
                    <a:pt x="33" y="30"/>
                  </a:lnTo>
                  <a:lnTo>
                    <a:pt x="33" y="30"/>
                  </a:lnTo>
                  <a:lnTo>
                    <a:pt x="33" y="32"/>
                  </a:lnTo>
                  <a:lnTo>
                    <a:pt x="33" y="35"/>
                  </a:lnTo>
                  <a:lnTo>
                    <a:pt x="37" y="39"/>
                  </a:lnTo>
                  <a:lnTo>
                    <a:pt x="38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2" y="47"/>
                  </a:lnTo>
                  <a:lnTo>
                    <a:pt x="52" y="49"/>
                  </a:lnTo>
                  <a:lnTo>
                    <a:pt x="52" y="49"/>
                  </a:lnTo>
                  <a:lnTo>
                    <a:pt x="56" y="51"/>
                  </a:lnTo>
                  <a:lnTo>
                    <a:pt x="63" y="54"/>
                  </a:lnTo>
                  <a:lnTo>
                    <a:pt x="75" y="62"/>
                  </a:lnTo>
                  <a:lnTo>
                    <a:pt x="82" y="67"/>
                  </a:lnTo>
                  <a:lnTo>
                    <a:pt x="84" y="67"/>
                  </a:lnTo>
                  <a:lnTo>
                    <a:pt x="86" y="72"/>
                  </a:lnTo>
                  <a:lnTo>
                    <a:pt x="88" y="77"/>
                  </a:lnTo>
                  <a:lnTo>
                    <a:pt x="88" y="84"/>
                  </a:lnTo>
                  <a:lnTo>
                    <a:pt x="89" y="84"/>
                  </a:lnTo>
                  <a:lnTo>
                    <a:pt x="88" y="93"/>
                  </a:lnTo>
                  <a:lnTo>
                    <a:pt x="86" y="97"/>
                  </a:lnTo>
                  <a:lnTo>
                    <a:pt x="82" y="105"/>
                  </a:lnTo>
                  <a:lnTo>
                    <a:pt x="77" y="111"/>
                  </a:lnTo>
                  <a:lnTo>
                    <a:pt x="73" y="113"/>
                  </a:lnTo>
                  <a:lnTo>
                    <a:pt x="70" y="116"/>
                  </a:lnTo>
                  <a:lnTo>
                    <a:pt x="59" y="120"/>
                  </a:lnTo>
                  <a:lnTo>
                    <a:pt x="45" y="121"/>
                  </a:lnTo>
                  <a:lnTo>
                    <a:pt x="44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1" y="118"/>
                  </a:lnTo>
                  <a:lnTo>
                    <a:pt x="12" y="113"/>
                  </a:lnTo>
                  <a:lnTo>
                    <a:pt x="10" y="111"/>
                  </a:lnTo>
                  <a:lnTo>
                    <a:pt x="8" y="109"/>
                  </a:lnTo>
                  <a:lnTo>
                    <a:pt x="5" y="105"/>
                  </a:lnTo>
                  <a:lnTo>
                    <a:pt x="1" y="97"/>
                  </a:lnTo>
                  <a:lnTo>
                    <a:pt x="0" y="84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1" name="Freeform 33"/>
            <p:cNvSpPr>
              <a:spLocks noEditPoints="1"/>
            </p:cNvSpPr>
            <p:nvPr/>
          </p:nvSpPr>
          <p:spPr bwMode="auto">
            <a:xfrm>
              <a:off x="4406" y="3022"/>
              <a:ext cx="103" cy="120"/>
            </a:xfrm>
            <a:custGeom>
              <a:avLst/>
              <a:gdLst/>
              <a:ahLst/>
              <a:cxnLst>
                <a:cxn ang="0">
                  <a:pos x="65" y="63"/>
                </a:cxn>
                <a:cxn ang="0">
                  <a:pos x="51" y="65"/>
                </a:cxn>
                <a:cxn ang="0">
                  <a:pos x="37" y="65"/>
                </a:cxn>
                <a:cxn ang="0">
                  <a:pos x="26" y="69"/>
                </a:cxn>
                <a:cxn ang="0">
                  <a:pos x="23" y="74"/>
                </a:cxn>
                <a:cxn ang="0">
                  <a:pos x="19" y="86"/>
                </a:cxn>
                <a:cxn ang="0">
                  <a:pos x="19" y="91"/>
                </a:cxn>
                <a:cxn ang="0">
                  <a:pos x="24" y="98"/>
                </a:cxn>
                <a:cxn ang="0">
                  <a:pos x="38" y="104"/>
                </a:cxn>
                <a:cxn ang="0">
                  <a:pos x="54" y="100"/>
                </a:cxn>
                <a:cxn ang="0">
                  <a:pos x="68" y="88"/>
                </a:cxn>
                <a:cxn ang="0">
                  <a:pos x="77" y="60"/>
                </a:cxn>
                <a:cxn ang="0">
                  <a:pos x="77" y="60"/>
                </a:cxn>
                <a:cxn ang="0">
                  <a:pos x="68" y="105"/>
                </a:cxn>
                <a:cxn ang="0">
                  <a:pos x="54" y="116"/>
                </a:cxn>
                <a:cxn ang="0">
                  <a:pos x="49" y="120"/>
                </a:cxn>
                <a:cxn ang="0">
                  <a:pos x="35" y="120"/>
                </a:cxn>
                <a:cxn ang="0">
                  <a:pos x="15" y="118"/>
                </a:cxn>
                <a:cxn ang="0">
                  <a:pos x="3" y="107"/>
                </a:cxn>
                <a:cxn ang="0">
                  <a:pos x="0" y="86"/>
                </a:cxn>
                <a:cxn ang="0">
                  <a:pos x="3" y="69"/>
                </a:cxn>
                <a:cxn ang="0">
                  <a:pos x="17" y="54"/>
                </a:cxn>
                <a:cxn ang="0">
                  <a:pos x="51" y="47"/>
                </a:cxn>
                <a:cxn ang="0">
                  <a:pos x="65" y="46"/>
                </a:cxn>
                <a:cxn ang="0">
                  <a:pos x="82" y="33"/>
                </a:cxn>
                <a:cxn ang="0">
                  <a:pos x="81" y="25"/>
                </a:cxn>
                <a:cxn ang="0">
                  <a:pos x="70" y="18"/>
                </a:cxn>
                <a:cxn ang="0">
                  <a:pos x="54" y="18"/>
                </a:cxn>
                <a:cxn ang="0">
                  <a:pos x="40" y="21"/>
                </a:cxn>
                <a:cxn ang="0">
                  <a:pos x="35" y="26"/>
                </a:cxn>
                <a:cxn ang="0">
                  <a:pos x="30" y="35"/>
                </a:cxn>
                <a:cxn ang="0">
                  <a:pos x="12" y="35"/>
                </a:cxn>
                <a:cxn ang="0">
                  <a:pos x="14" y="28"/>
                </a:cxn>
                <a:cxn ang="0">
                  <a:pos x="28" y="9"/>
                </a:cxn>
                <a:cxn ang="0">
                  <a:pos x="59" y="2"/>
                </a:cxn>
                <a:cxn ang="0">
                  <a:pos x="82" y="3"/>
                </a:cxn>
                <a:cxn ang="0">
                  <a:pos x="96" y="12"/>
                </a:cxn>
                <a:cxn ang="0">
                  <a:pos x="103" y="26"/>
                </a:cxn>
                <a:cxn ang="0">
                  <a:pos x="103" y="30"/>
                </a:cxn>
                <a:cxn ang="0">
                  <a:pos x="102" y="39"/>
                </a:cxn>
                <a:cxn ang="0">
                  <a:pos x="93" y="70"/>
                </a:cxn>
                <a:cxn ang="0">
                  <a:pos x="89" y="90"/>
                </a:cxn>
                <a:cxn ang="0">
                  <a:pos x="89" y="93"/>
                </a:cxn>
                <a:cxn ang="0">
                  <a:pos x="89" y="98"/>
                </a:cxn>
                <a:cxn ang="0">
                  <a:pos x="89" y="102"/>
                </a:cxn>
                <a:cxn ang="0">
                  <a:pos x="95" y="104"/>
                </a:cxn>
                <a:cxn ang="0">
                  <a:pos x="98" y="104"/>
                </a:cxn>
                <a:cxn ang="0">
                  <a:pos x="100" y="107"/>
                </a:cxn>
                <a:cxn ang="0">
                  <a:pos x="98" y="116"/>
                </a:cxn>
                <a:cxn ang="0">
                  <a:pos x="93" y="118"/>
                </a:cxn>
                <a:cxn ang="0">
                  <a:pos x="86" y="118"/>
                </a:cxn>
                <a:cxn ang="0">
                  <a:pos x="81" y="118"/>
                </a:cxn>
                <a:cxn ang="0">
                  <a:pos x="75" y="114"/>
                </a:cxn>
                <a:cxn ang="0">
                  <a:pos x="70" y="109"/>
                </a:cxn>
                <a:cxn ang="0">
                  <a:pos x="68" y="105"/>
                </a:cxn>
                <a:cxn ang="0">
                  <a:pos x="70" y="104"/>
                </a:cxn>
              </a:cxnLst>
              <a:rect l="0" t="0" r="r" b="b"/>
              <a:pathLst>
                <a:path w="103" h="120">
                  <a:moveTo>
                    <a:pt x="77" y="60"/>
                  </a:moveTo>
                  <a:lnTo>
                    <a:pt x="72" y="62"/>
                  </a:lnTo>
                  <a:lnTo>
                    <a:pt x="65" y="63"/>
                  </a:lnTo>
                  <a:lnTo>
                    <a:pt x="56" y="63"/>
                  </a:lnTo>
                  <a:lnTo>
                    <a:pt x="54" y="63"/>
                  </a:lnTo>
                  <a:lnTo>
                    <a:pt x="51" y="65"/>
                  </a:lnTo>
                  <a:lnTo>
                    <a:pt x="47" y="65"/>
                  </a:lnTo>
                  <a:lnTo>
                    <a:pt x="40" y="65"/>
                  </a:lnTo>
                  <a:lnTo>
                    <a:pt x="37" y="65"/>
                  </a:lnTo>
                  <a:lnTo>
                    <a:pt x="37" y="65"/>
                  </a:lnTo>
                  <a:lnTo>
                    <a:pt x="31" y="67"/>
                  </a:lnTo>
                  <a:lnTo>
                    <a:pt x="26" y="69"/>
                  </a:lnTo>
                  <a:lnTo>
                    <a:pt x="24" y="72"/>
                  </a:lnTo>
                  <a:lnTo>
                    <a:pt x="24" y="72"/>
                  </a:lnTo>
                  <a:lnTo>
                    <a:pt x="23" y="74"/>
                  </a:lnTo>
                  <a:lnTo>
                    <a:pt x="21" y="76"/>
                  </a:lnTo>
                  <a:lnTo>
                    <a:pt x="19" y="81"/>
                  </a:lnTo>
                  <a:lnTo>
                    <a:pt x="19" y="86"/>
                  </a:lnTo>
                  <a:lnTo>
                    <a:pt x="19" y="86"/>
                  </a:lnTo>
                  <a:lnTo>
                    <a:pt x="19" y="88"/>
                  </a:lnTo>
                  <a:lnTo>
                    <a:pt x="19" y="91"/>
                  </a:lnTo>
                  <a:lnTo>
                    <a:pt x="21" y="95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7" y="104"/>
                  </a:lnTo>
                  <a:lnTo>
                    <a:pt x="38" y="104"/>
                  </a:lnTo>
                  <a:lnTo>
                    <a:pt x="40" y="104"/>
                  </a:lnTo>
                  <a:lnTo>
                    <a:pt x="45" y="104"/>
                  </a:lnTo>
                  <a:lnTo>
                    <a:pt x="54" y="100"/>
                  </a:lnTo>
                  <a:lnTo>
                    <a:pt x="61" y="95"/>
                  </a:lnTo>
                  <a:lnTo>
                    <a:pt x="65" y="93"/>
                  </a:lnTo>
                  <a:lnTo>
                    <a:pt x="68" y="88"/>
                  </a:lnTo>
                  <a:lnTo>
                    <a:pt x="74" y="77"/>
                  </a:lnTo>
                  <a:lnTo>
                    <a:pt x="75" y="63"/>
                  </a:lnTo>
                  <a:lnTo>
                    <a:pt x="77" y="60"/>
                  </a:lnTo>
                  <a:lnTo>
                    <a:pt x="74" y="62"/>
                  </a:lnTo>
                  <a:lnTo>
                    <a:pt x="75" y="62"/>
                  </a:lnTo>
                  <a:lnTo>
                    <a:pt x="77" y="60"/>
                  </a:lnTo>
                  <a:lnTo>
                    <a:pt x="77" y="60"/>
                  </a:lnTo>
                  <a:close/>
                  <a:moveTo>
                    <a:pt x="70" y="104"/>
                  </a:moveTo>
                  <a:lnTo>
                    <a:pt x="68" y="105"/>
                  </a:lnTo>
                  <a:lnTo>
                    <a:pt x="65" y="109"/>
                  </a:lnTo>
                  <a:lnTo>
                    <a:pt x="59" y="113"/>
                  </a:lnTo>
                  <a:lnTo>
                    <a:pt x="54" y="116"/>
                  </a:lnTo>
                  <a:lnTo>
                    <a:pt x="54" y="116"/>
                  </a:lnTo>
                  <a:lnTo>
                    <a:pt x="52" y="118"/>
                  </a:lnTo>
                  <a:lnTo>
                    <a:pt x="49" y="120"/>
                  </a:lnTo>
                  <a:lnTo>
                    <a:pt x="42" y="120"/>
                  </a:lnTo>
                  <a:lnTo>
                    <a:pt x="35" y="120"/>
                  </a:lnTo>
                  <a:lnTo>
                    <a:pt x="35" y="120"/>
                  </a:lnTo>
                  <a:lnTo>
                    <a:pt x="31" y="120"/>
                  </a:lnTo>
                  <a:lnTo>
                    <a:pt x="26" y="120"/>
                  </a:lnTo>
                  <a:lnTo>
                    <a:pt x="15" y="118"/>
                  </a:lnTo>
                  <a:lnTo>
                    <a:pt x="8" y="113"/>
                  </a:lnTo>
                  <a:lnTo>
                    <a:pt x="8" y="111"/>
                  </a:lnTo>
                  <a:lnTo>
                    <a:pt x="3" y="107"/>
                  </a:lnTo>
                  <a:lnTo>
                    <a:pt x="1" y="104"/>
                  </a:lnTo>
                  <a:lnTo>
                    <a:pt x="0" y="95"/>
                  </a:lnTo>
                  <a:lnTo>
                    <a:pt x="0" y="86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3" y="69"/>
                  </a:lnTo>
                  <a:lnTo>
                    <a:pt x="8" y="62"/>
                  </a:lnTo>
                  <a:lnTo>
                    <a:pt x="12" y="58"/>
                  </a:lnTo>
                  <a:lnTo>
                    <a:pt x="17" y="54"/>
                  </a:lnTo>
                  <a:lnTo>
                    <a:pt x="23" y="53"/>
                  </a:lnTo>
                  <a:lnTo>
                    <a:pt x="37" y="49"/>
                  </a:lnTo>
                  <a:lnTo>
                    <a:pt x="51" y="47"/>
                  </a:lnTo>
                  <a:lnTo>
                    <a:pt x="52" y="47"/>
                  </a:lnTo>
                  <a:lnTo>
                    <a:pt x="56" y="47"/>
                  </a:lnTo>
                  <a:lnTo>
                    <a:pt x="65" y="46"/>
                  </a:lnTo>
                  <a:lnTo>
                    <a:pt x="77" y="42"/>
                  </a:lnTo>
                  <a:lnTo>
                    <a:pt x="81" y="37"/>
                  </a:lnTo>
                  <a:lnTo>
                    <a:pt x="82" y="33"/>
                  </a:lnTo>
                  <a:lnTo>
                    <a:pt x="84" y="30"/>
                  </a:lnTo>
                  <a:lnTo>
                    <a:pt x="82" y="26"/>
                  </a:lnTo>
                  <a:lnTo>
                    <a:pt x="81" y="25"/>
                  </a:lnTo>
                  <a:lnTo>
                    <a:pt x="79" y="21"/>
                  </a:lnTo>
                  <a:lnTo>
                    <a:pt x="79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5" y="19"/>
                  </a:lnTo>
                  <a:lnTo>
                    <a:pt x="40" y="21"/>
                  </a:lnTo>
                  <a:lnTo>
                    <a:pt x="40" y="21"/>
                  </a:lnTo>
                  <a:lnTo>
                    <a:pt x="38" y="23"/>
                  </a:lnTo>
                  <a:lnTo>
                    <a:pt x="37" y="25"/>
                  </a:lnTo>
                  <a:lnTo>
                    <a:pt x="35" y="26"/>
                  </a:lnTo>
                  <a:lnTo>
                    <a:pt x="31" y="32"/>
                  </a:lnTo>
                  <a:lnTo>
                    <a:pt x="31" y="35"/>
                  </a:lnTo>
                  <a:lnTo>
                    <a:pt x="30" y="35"/>
                  </a:lnTo>
                  <a:lnTo>
                    <a:pt x="28" y="35"/>
                  </a:lnTo>
                  <a:lnTo>
                    <a:pt x="19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4" y="28"/>
                  </a:lnTo>
                  <a:lnTo>
                    <a:pt x="17" y="19"/>
                  </a:lnTo>
                  <a:lnTo>
                    <a:pt x="24" y="11"/>
                  </a:lnTo>
                  <a:lnTo>
                    <a:pt x="28" y="9"/>
                  </a:lnTo>
                  <a:lnTo>
                    <a:pt x="35" y="5"/>
                  </a:lnTo>
                  <a:lnTo>
                    <a:pt x="45" y="2"/>
                  </a:lnTo>
                  <a:lnTo>
                    <a:pt x="59" y="2"/>
                  </a:lnTo>
                  <a:lnTo>
                    <a:pt x="63" y="0"/>
                  </a:lnTo>
                  <a:lnTo>
                    <a:pt x="72" y="2"/>
                  </a:lnTo>
                  <a:lnTo>
                    <a:pt x="82" y="3"/>
                  </a:lnTo>
                  <a:lnTo>
                    <a:pt x="89" y="7"/>
                  </a:lnTo>
                  <a:lnTo>
                    <a:pt x="93" y="7"/>
                  </a:lnTo>
                  <a:lnTo>
                    <a:pt x="96" y="12"/>
                  </a:lnTo>
                  <a:lnTo>
                    <a:pt x="98" y="14"/>
                  </a:lnTo>
                  <a:lnTo>
                    <a:pt x="102" y="21"/>
                  </a:lnTo>
                  <a:lnTo>
                    <a:pt x="103" y="26"/>
                  </a:lnTo>
                  <a:lnTo>
                    <a:pt x="103" y="28"/>
                  </a:lnTo>
                  <a:lnTo>
                    <a:pt x="103" y="30"/>
                  </a:lnTo>
                  <a:lnTo>
                    <a:pt x="103" y="30"/>
                  </a:lnTo>
                  <a:lnTo>
                    <a:pt x="102" y="33"/>
                  </a:lnTo>
                  <a:lnTo>
                    <a:pt x="102" y="35"/>
                  </a:lnTo>
                  <a:lnTo>
                    <a:pt x="102" y="39"/>
                  </a:lnTo>
                  <a:lnTo>
                    <a:pt x="102" y="40"/>
                  </a:lnTo>
                  <a:lnTo>
                    <a:pt x="98" y="49"/>
                  </a:lnTo>
                  <a:lnTo>
                    <a:pt x="93" y="70"/>
                  </a:lnTo>
                  <a:lnTo>
                    <a:pt x="89" y="88"/>
                  </a:lnTo>
                  <a:lnTo>
                    <a:pt x="89" y="88"/>
                  </a:lnTo>
                  <a:lnTo>
                    <a:pt x="89" y="90"/>
                  </a:lnTo>
                  <a:lnTo>
                    <a:pt x="89" y="91"/>
                  </a:lnTo>
                  <a:lnTo>
                    <a:pt x="89" y="93"/>
                  </a:lnTo>
                  <a:lnTo>
                    <a:pt x="89" y="93"/>
                  </a:lnTo>
                  <a:lnTo>
                    <a:pt x="89" y="95"/>
                  </a:lnTo>
                  <a:lnTo>
                    <a:pt x="89" y="97"/>
                  </a:lnTo>
                  <a:lnTo>
                    <a:pt x="89" y="98"/>
                  </a:lnTo>
                  <a:lnTo>
                    <a:pt x="89" y="98"/>
                  </a:lnTo>
                  <a:lnTo>
                    <a:pt x="89" y="100"/>
                  </a:lnTo>
                  <a:lnTo>
                    <a:pt x="89" y="102"/>
                  </a:lnTo>
                  <a:lnTo>
                    <a:pt x="91" y="102"/>
                  </a:lnTo>
                  <a:lnTo>
                    <a:pt x="91" y="104"/>
                  </a:lnTo>
                  <a:lnTo>
                    <a:pt x="95" y="104"/>
                  </a:lnTo>
                  <a:lnTo>
                    <a:pt x="96" y="104"/>
                  </a:lnTo>
                  <a:lnTo>
                    <a:pt x="96" y="104"/>
                  </a:lnTo>
                  <a:lnTo>
                    <a:pt x="98" y="104"/>
                  </a:lnTo>
                  <a:lnTo>
                    <a:pt x="100" y="104"/>
                  </a:lnTo>
                  <a:lnTo>
                    <a:pt x="102" y="104"/>
                  </a:lnTo>
                  <a:lnTo>
                    <a:pt x="100" y="107"/>
                  </a:lnTo>
                  <a:lnTo>
                    <a:pt x="98" y="113"/>
                  </a:lnTo>
                  <a:lnTo>
                    <a:pt x="98" y="116"/>
                  </a:lnTo>
                  <a:lnTo>
                    <a:pt x="98" y="116"/>
                  </a:lnTo>
                  <a:lnTo>
                    <a:pt x="96" y="118"/>
                  </a:lnTo>
                  <a:lnTo>
                    <a:pt x="93" y="118"/>
                  </a:lnTo>
                  <a:lnTo>
                    <a:pt x="93" y="118"/>
                  </a:lnTo>
                  <a:lnTo>
                    <a:pt x="91" y="118"/>
                  </a:lnTo>
                  <a:lnTo>
                    <a:pt x="89" y="118"/>
                  </a:lnTo>
                  <a:lnTo>
                    <a:pt x="86" y="118"/>
                  </a:lnTo>
                  <a:lnTo>
                    <a:pt x="86" y="118"/>
                  </a:lnTo>
                  <a:lnTo>
                    <a:pt x="84" y="118"/>
                  </a:lnTo>
                  <a:lnTo>
                    <a:pt x="81" y="118"/>
                  </a:lnTo>
                  <a:lnTo>
                    <a:pt x="77" y="118"/>
                  </a:lnTo>
                  <a:lnTo>
                    <a:pt x="75" y="116"/>
                  </a:lnTo>
                  <a:lnTo>
                    <a:pt x="75" y="114"/>
                  </a:lnTo>
                  <a:lnTo>
                    <a:pt x="72" y="113"/>
                  </a:lnTo>
                  <a:lnTo>
                    <a:pt x="70" y="111"/>
                  </a:lnTo>
                  <a:lnTo>
                    <a:pt x="70" y="109"/>
                  </a:lnTo>
                  <a:lnTo>
                    <a:pt x="70" y="105"/>
                  </a:lnTo>
                  <a:lnTo>
                    <a:pt x="70" y="104"/>
                  </a:lnTo>
                  <a:lnTo>
                    <a:pt x="68" y="105"/>
                  </a:lnTo>
                  <a:lnTo>
                    <a:pt x="66" y="107"/>
                  </a:lnTo>
                  <a:lnTo>
                    <a:pt x="68" y="105"/>
                  </a:lnTo>
                  <a:lnTo>
                    <a:pt x="70" y="104"/>
                  </a:lnTo>
                  <a:lnTo>
                    <a:pt x="70" y="10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2" name="Freeform 34"/>
            <p:cNvSpPr>
              <a:spLocks/>
            </p:cNvSpPr>
            <p:nvPr/>
          </p:nvSpPr>
          <p:spPr bwMode="auto">
            <a:xfrm>
              <a:off x="4520" y="3022"/>
              <a:ext cx="112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6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0" y="14"/>
                </a:cxn>
                <a:cxn ang="0">
                  <a:pos x="40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5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2" y="26"/>
                </a:cxn>
                <a:cxn ang="0">
                  <a:pos x="112" y="30"/>
                </a:cxn>
                <a:cxn ang="0">
                  <a:pos x="112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7" y="53"/>
                </a:cxn>
                <a:cxn ang="0">
                  <a:pos x="93" y="116"/>
                </a:cxn>
                <a:cxn ang="0">
                  <a:pos x="91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3" y="70"/>
                </a:cxn>
                <a:cxn ang="0">
                  <a:pos x="90" y="42"/>
                </a:cxn>
                <a:cxn ang="0">
                  <a:pos x="90" y="37"/>
                </a:cxn>
                <a:cxn ang="0">
                  <a:pos x="91" y="33"/>
                </a:cxn>
                <a:cxn ang="0">
                  <a:pos x="91" y="30"/>
                </a:cxn>
                <a:cxn ang="0">
                  <a:pos x="91" y="26"/>
                </a:cxn>
                <a:cxn ang="0">
                  <a:pos x="88" y="23"/>
                </a:cxn>
                <a:cxn ang="0">
                  <a:pos x="84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1" y="21"/>
                </a:cxn>
                <a:cxn ang="0">
                  <a:pos x="47" y="28"/>
                </a:cxn>
                <a:cxn ang="0">
                  <a:pos x="42" y="35"/>
                </a:cxn>
                <a:cxn ang="0">
                  <a:pos x="33" y="58"/>
                </a:cxn>
                <a:cxn ang="0">
                  <a:pos x="30" y="69"/>
                </a:cxn>
                <a:cxn ang="0">
                  <a:pos x="19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2" h="116">
                  <a:moveTo>
                    <a:pt x="0" y="116"/>
                  </a:moveTo>
                  <a:lnTo>
                    <a:pt x="0" y="114"/>
                  </a:lnTo>
                  <a:lnTo>
                    <a:pt x="3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6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0" y="14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5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2" y="25"/>
                  </a:lnTo>
                  <a:lnTo>
                    <a:pt x="112" y="26"/>
                  </a:lnTo>
                  <a:lnTo>
                    <a:pt x="112" y="28"/>
                  </a:lnTo>
                  <a:lnTo>
                    <a:pt x="112" y="30"/>
                  </a:lnTo>
                  <a:lnTo>
                    <a:pt x="112" y="32"/>
                  </a:lnTo>
                  <a:lnTo>
                    <a:pt x="112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8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1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1" y="35"/>
                  </a:lnTo>
                  <a:lnTo>
                    <a:pt x="91" y="33"/>
                  </a:lnTo>
                  <a:lnTo>
                    <a:pt x="91" y="32"/>
                  </a:lnTo>
                  <a:lnTo>
                    <a:pt x="91" y="30"/>
                  </a:lnTo>
                  <a:lnTo>
                    <a:pt x="91" y="28"/>
                  </a:lnTo>
                  <a:lnTo>
                    <a:pt x="91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1" y="21"/>
                  </a:lnTo>
                  <a:lnTo>
                    <a:pt x="53" y="25"/>
                  </a:lnTo>
                  <a:lnTo>
                    <a:pt x="47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33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3" name="Freeform 35"/>
            <p:cNvSpPr>
              <a:spLocks noEditPoints="1"/>
            </p:cNvSpPr>
            <p:nvPr/>
          </p:nvSpPr>
          <p:spPr bwMode="auto">
            <a:xfrm>
              <a:off x="4647" y="2982"/>
              <a:ext cx="128" cy="161"/>
            </a:xfrm>
            <a:custGeom>
              <a:avLst/>
              <a:gdLst/>
              <a:ahLst/>
              <a:cxnLst>
                <a:cxn ang="0">
                  <a:pos x="77" y="154"/>
                </a:cxn>
                <a:cxn ang="0">
                  <a:pos x="77" y="144"/>
                </a:cxn>
                <a:cxn ang="0">
                  <a:pos x="77" y="144"/>
                </a:cxn>
                <a:cxn ang="0">
                  <a:pos x="68" y="153"/>
                </a:cxn>
                <a:cxn ang="0">
                  <a:pos x="61" y="156"/>
                </a:cxn>
                <a:cxn ang="0">
                  <a:pos x="56" y="160"/>
                </a:cxn>
                <a:cxn ang="0">
                  <a:pos x="42" y="161"/>
                </a:cxn>
                <a:cxn ang="0">
                  <a:pos x="38" y="161"/>
                </a:cxn>
                <a:cxn ang="0">
                  <a:pos x="21" y="158"/>
                </a:cxn>
                <a:cxn ang="0">
                  <a:pos x="10" y="147"/>
                </a:cxn>
                <a:cxn ang="0">
                  <a:pos x="5" y="142"/>
                </a:cxn>
                <a:cxn ang="0">
                  <a:pos x="0" y="124"/>
                </a:cxn>
                <a:cxn ang="0">
                  <a:pos x="0" y="110"/>
                </a:cxn>
                <a:cxn ang="0">
                  <a:pos x="1" y="98"/>
                </a:cxn>
                <a:cxn ang="0">
                  <a:pos x="5" y="86"/>
                </a:cxn>
                <a:cxn ang="0">
                  <a:pos x="7" y="80"/>
                </a:cxn>
                <a:cxn ang="0">
                  <a:pos x="15" y="65"/>
                </a:cxn>
                <a:cxn ang="0">
                  <a:pos x="21" y="58"/>
                </a:cxn>
                <a:cxn ang="0">
                  <a:pos x="35" y="47"/>
                </a:cxn>
                <a:cxn ang="0">
                  <a:pos x="38" y="45"/>
                </a:cxn>
                <a:cxn ang="0">
                  <a:pos x="51" y="42"/>
                </a:cxn>
                <a:cxn ang="0">
                  <a:pos x="61" y="40"/>
                </a:cxn>
                <a:cxn ang="0">
                  <a:pos x="79" y="45"/>
                </a:cxn>
                <a:cxn ang="0">
                  <a:pos x="84" y="49"/>
                </a:cxn>
                <a:cxn ang="0">
                  <a:pos x="94" y="61"/>
                </a:cxn>
                <a:cxn ang="0">
                  <a:pos x="98" y="52"/>
                </a:cxn>
                <a:cxn ang="0">
                  <a:pos x="109" y="1"/>
                </a:cxn>
                <a:cxn ang="0">
                  <a:pos x="112" y="0"/>
                </a:cxn>
                <a:cxn ang="0">
                  <a:pos x="126" y="0"/>
                </a:cxn>
                <a:cxn ang="0">
                  <a:pos x="126" y="3"/>
                </a:cxn>
                <a:cxn ang="0">
                  <a:pos x="105" y="98"/>
                </a:cxn>
                <a:cxn ang="0">
                  <a:pos x="93" y="156"/>
                </a:cxn>
                <a:cxn ang="0">
                  <a:pos x="89" y="156"/>
                </a:cxn>
                <a:cxn ang="0">
                  <a:pos x="77" y="156"/>
                </a:cxn>
                <a:cxn ang="0">
                  <a:pos x="77" y="156"/>
                </a:cxn>
                <a:cxn ang="0">
                  <a:pos x="89" y="87"/>
                </a:cxn>
                <a:cxn ang="0">
                  <a:pos x="87" y="77"/>
                </a:cxn>
                <a:cxn ang="0">
                  <a:pos x="82" y="65"/>
                </a:cxn>
                <a:cxn ang="0">
                  <a:pos x="73" y="59"/>
                </a:cxn>
                <a:cxn ang="0">
                  <a:pos x="61" y="56"/>
                </a:cxn>
                <a:cxn ang="0">
                  <a:pos x="47" y="59"/>
                </a:cxn>
                <a:cxn ang="0">
                  <a:pos x="31" y="73"/>
                </a:cxn>
                <a:cxn ang="0">
                  <a:pos x="26" y="82"/>
                </a:cxn>
                <a:cxn ang="0">
                  <a:pos x="19" y="110"/>
                </a:cxn>
                <a:cxn ang="0">
                  <a:pos x="19" y="117"/>
                </a:cxn>
                <a:cxn ang="0">
                  <a:pos x="21" y="130"/>
                </a:cxn>
                <a:cxn ang="0">
                  <a:pos x="26" y="137"/>
                </a:cxn>
                <a:cxn ang="0">
                  <a:pos x="35" y="145"/>
                </a:cxn>
                <a:cxn ang="0">
                  <a:pos x="45" y="145"/>
                </a:cxn>
                <a:cxn ang="0">
                  <a:pos x="54" y="145"/>
                </a:cxn>
                <a:cxn ang="0">
                  <a:pos x="72" y="131"/>
                </a:cxn>
                <a:cxn ang="0">
                  <a:pos x="77" y="126"/>
                </a:cxn>
                <a:cxn ang="0">
                  <a:pos x="86" y="107"/>
                </a:cxn>
                <a:cxn ang="0">
                  <a:pos x="89" y="87"/>
                </a:cxn>
                <a:cxn ang="0">
                  <a:pos x="89" y="84"/>
                </a:cxn>
                <a:cxn ang="0">
                  <a:pos x="89" y="87"/>
                </a:cxn>
                <a:cxn ang="0">
                  <a:pos x="89" y="87"/>
                </a:cxn>
              </a:cxnLst>
              <a:rect l="0" t="0" r="r" b="b"/>
              <a:pathLst>
                <a:path w="128" h="161">
                  <a:moveTo>
                    <a:pt x="77" y="156"/>
                  </a:moveTo>
                  <a:lnTo>
                    <a:pt x="77" y="154"/>
                  </a:lnTo>
                  <a:lnTo>
                    <a:pt x="77" y="149"/>
                  </a:lnTo>
                  <a:lnTo>
                    <a:pt x="77" y="144"/>
                  </a:lnTo>
                  <a:lnTo>
                    <a:pt x="79" y="142"/>
                  </a:lnTo>
                  <a:lnTo>
                    <a:pt x="77" y="144"/>
                  </a:lnTo>
                  <a:lnTo>
                    <a:pt x="73" y="147"/>
                  </a:lnTo>
                  <a:lnTo>
                    <a:pt x="68" y="153"/>
                  </a:lnTo>
                  <a:lnTo>
                    <a:pt x="61" y="156"/>
                  </a:lnTo>
                  <a:lnTo>
                    <a:pt x="61" y="156"/>
                  </a:lnTo>
                  <a:lnTo>
                    <a:pt x="59" y="158"/>
                  </a:lnTo>
                  <a:lnTo>
                    <a:pt x="56" y="160"/>
                  </a:lnTo>
                  <a:lnTo>
                    <a:pt x="49" y="161"/>
                  </a:lnTo>
                  <a:lnTo>
                    <a:pt x="42" y="161"/>
                  </a:lnTo>
                  <a:lnTo>
                    <a:pt x="42" y="161"/>
                  </a:lnTo>
                  <a:lnTo>
                    <a:pt x="38" y="161"/>
                  </a:lnTo>
                  <a:lnTo>
                    <a:pt x="31" y="161"/>
                  </a:lnTo>
                  <a:lnTo>
                    <a:pt x="21" y="158"/>
                  </a:lnTo>
                  <a:lnTo>
                    <a:pt x="12" y="151"/>
                  </a:lnTo>
                  <a:lnTo>
                    <a:pt x="10" y="147"/>
                  </a:lnTo>
                  <a:lnTo>
                    <a:pt x="8" y="145"/>
                  </a:lnTo>
                  <a:lnTo>
                    <a:pt x="5" y="142"/>
                  </a:lnTo>
                  <a:lnTo>
                    <a:pt x="3" y="137"/>
                  </a:lnTo>
                  <a:lnTo>
                    <a:pt x="0" y="124"/>
                  </a:lnTo>
                  <a:lnTo>
                    <a:pt x="0" y="112"/>
                  </a:lnTo>
                  <a:lnTo>
                    <a:pt x="0" y="110"/>
                  </a:lnTo>
                  <a:lnTo>
                    <a:pt x="0" y="107"/>
                  </a:lnTo>
                  <a:lnTo>
                    <a:pt x="1" y="98"/>
                  </a:lnTo>
                  <a:lnTo>
                    <a:pt x="3" y="89"/>
                  </a:lnTo>
                  <a:lnTo>
                    <a:pt x="5" y="86"/>
                  </a:lnTo>
                  <a:lnTo>
                    <a:pt x="5" y="84"/>
                  </a:lnTo>
                  <a:lnTo>
                    <a:pt x="7" y="80"/>
                  </a:lnTo>
                  <a:lnTo>
                    <a:pt x="10" y="72"/>
                  </a:lnTo>
                  <a:lnTo>
                    <a:pt x="15" y="65"/>
                  </a:lnTo>
                  <a:lnTo>
                    <a:pt x="17" y="61"/>
                  </a:lnTo>
                  <a:lnTo>
                    <a:pt x="21" y="58"/>
                  </a:lnTo>
                  <a:lnTo>
                    <a:pt x="28" y="52"/>
                  </a:lnTo>
                  <a:lnTo>
                    <a:pt x="35" y="47"/>
                  </a:lnTo>
                  <a:lnTo>
                    <a:pt x="36" y="45"/>
                  </a:lnTo>
                  <a:lnTo>
                    <a:pt x="38" y="45"/>
                  </a:lnTo>
                  <a:lnTo>
                    <a:pt x="42" y="43"/>
                  </a:lnTo>
                  <a:lnTo>
                    <a:pt x="51" y="42"/>
                  </a:lnTo>
                  <a:lnTo>
                    <a:pt x="58" y="42"/>
                  </a:lnTo>
                  <a:lnTo>
                    <a:pt x="61" y="40"/>
                  </a:lnTo>
                  <a:lnTo>
                    <a:pt x="72" y="43"/>
                  </a:lnTo>
                  <a:lnTo>
                    <a:pt x="79" y="45"/>
                  </a:lnTo>
                  <a:lnTo>
                    <a:pt x="80" y="45"/>
                  </a:lnTo>
                  <a:lnTo>
                    <a:pt x="84" y="49"/>
                  </a:lnTo>
                  <a:lnTo>
                    <a:pt x="89" y="54"/>
                  </a:lnTo>
                  <a:lnTo>
                    <a:pt x="94" y="61"/>
                  </a:lnTo>
                  <a:lnTo>
                    <a:pt x="96" y="61"/>
                  </a:lnTo>
                  <a:lnTo>
                    <a:pt x="98" y="52"/>
                  </a:lnTo>
                  <a:lnTo>
                    <a:pt x="103" y="24"/>
                  </a:lnTo>
                  <a:lnTo>
                    <a:pt x="109" y="1"/>
                  </a:lnTo>
                  <a:lnTo>
                    <a:pt x="110" y="0"/>
                  </a:lnTo>
                  <a:lnTo>
                    <a:pt x="112" y="0"/>
                  </a:lnTo>
                  <a:lnTo>
                    <a:pt x="121" y="0"/>
                  </a:lnTo>
                  <a:lnTo>
                    <a:pt x="126" y="0"/>
                  </a:lnTo>
                  <a:lnTo>
                    <a:pt x="128" y="0"/>
                  </a:lnTo>
                  <a:lnTo>
                    <a:pt x="126" y="3"/>
                  </a:lnTo>
                  <a:lnTo>
                    <a:pt x="121" y="24"/>
                  </a:lnTo>
                  <a:lnTo>
                    <a:pt x="105" y="98"/>
                  </a:lnTo>
                  <a:lnTo>
                    <a:pt x="93" y="154"/>
                  </a:lnTo>
                  <a:lnTo>
                    <a:pt x="93" y="156"/>
                  </a:lnTo>
                  <a:lnTo>
                    <a:pt x="91" y="156"/>
                  </a:lnTo>
                  <a:lnTo>
                    <a:pt x="89" y="156"/>
                  </a:lnTo>
                  <a:lnTo>
                    <a:pt x="82" y="156"/>
                  </a:lnTo>
                  <a:lnTo>
                    <a:pt x="77" y="156"/>
                  </a:lnTo>
                  <a:lnTo>
                    <a:pt x="77" y="156"/>
                  </a:lnTo>
                  <a:lnTo>
                    <a:pt x="77" y="156"/>
                  </a:lnTo>
                  <a:lnTo>
                    <a:pt x="77" y="156"/>
                  </a:lnTo>
                  <a:close/>
                  <a:moveTo>
                    <a:pt x="89" y="87"/>
                  </a:moveTo>
                  <a:lnTo>
                    <a:pt x="87" y="80"/>
                  </a:lnTo>
                  <a:lnTo>
                    <a:pt x="87" y="77"/>
                  </a:lnTo>
                  <a:lnTo>
                    <a:pt x="84" y="70"/>
                  </a:lnTo>
                  <a:lnTo>
                    <a:pt x="82" y="65"/>
                  </a:lnTo>
                  <a:lnTo>
                    <a:pt x="77" y="61"/>
                  </a:lnTo>
                  <a:lnTo>
                    <a:pt x="73" y="59"/>
                  </a:lnTo>
                  <a:lnTo>
                    <a:pt x="66" y="58"/>
                  </a:lnTo>
                  <a:lnTo>
                    <a:pt x="61" y="56"/>
                  </a:lnTo>
                  <a:lnTo>
                    <a:pt x="52" y="58"/>
                  </a:lnTo>
                  <a:lnTo>
                    <a:pt x="47" y="59"/>
                  </a:lnTo>
                  <a:lnTo>
                    <a:pt x="36" y="66"/>
                  </a:lnTo>
                  <a:lnTo>
                    <a:pt x="31" y="73"/>
                  </a:lnTo>
                  <a:lnTo>
                    <a:pt x="29" y="77"/>
                  </a:lnTo>
                  <a:lnTo>
                    <a:pt x="26" y="82"/>
                  </a:lnTo>
                  <a:lnTo>
                    <a:pt x="21" y="96"/>
                  </a:lnTo>
                  <a:lnTo>
                    <a:pt x="19" y="110"/>
                  </a:lnTo>
                  <a:lnTo>
                    <a:pt x="19" y="114"/>
                  </a:lnTo>
                  <a:lnTo>
                    <a:pt x="19" y="117"/>
                  </a:lnTo>
                  <a:lnTo>
                    <a:pt x="19" y="123"/>
                  </a:lnTo>
                  <a:lnTo>
                    <a:pt x="21" y="130"/>
                  </a:lnTo>
                  <a:lnTo>
                    <a:pt x="24" y="137"/>
                  </a:lnTo>
                  <a:lnTo>
                    <a:pt x="26" y="137"/>
                  </a:lnTo>
                  <a:lnTo>
                    <a:pt x="29" y="142"/>
                  </a:lnTo>
                  <a:lnTo>
                    <a:pt x="35" y="145"/>
                  </a:lnTo>
                  <a:lnTo>
                    <a:pt x="42" y="145"/>
                  </a:lnTo>
                  <a:lnTo>
                    <a:pt x="45" y="145"/>
                  </a:lnTo>
                  <a:lnTo>
                    <a:pt x="47" y="145"/>
                  </a:lnTo>
                  <a:lnTo>
                    <a:pt x="54" y="145"/>
                  </a:lnTo>
                  <a:lnTo>
                    <a:pt x="65" y="140"/>
                  </a:lnTo>
                  <a:lnTo>
                    <a:pt x="72" y="131"/>
                  </a:lnTo>
                  <a:lnTo>
                    <a:pt x="75" y="128"/>
                  </a:lnTo>
                  <a:lnTo>
                    <a:pt x="77" y="126"/>
                  </a:lnTo>
                  <a:lnTo>
                    <a:pt x="80" y="121"/>
                  </a:lnTo>
                  <a:lnTo>
                    <a:pt x="86" y="107"/>
                  </a:lnTo>
                  <a:lnTo>
                    <a:pt x="87" y="93"/>
                  </a:lnTo>
                  <a:lnTo>
                    <a:pt x="89" y="87"/>
                  </a:lnTo>
                  <a:lnTo>
                    <a:pt x="89" y="86"/>
                  </a:lnTo>
                  <a:lnTo>
                    <a:pt x="89" y="84"/>
                  </a:lnTo>
                  <a:lnTo>
                    <a:pt x="89" y="86"/>
                  </a:lnTo>
                  <a:lnTo>
                    <a:pt x="89" y="87"/>
                  </a:lnTo>
                  <a:lnTo>
                    <a:pt x="89" y="87"/>
                  </a:lnTo>
                  <a:lnTo>
                    <a:pt x="89" y="8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4" name="Freeform 36"/>
            <p:cNvSpPr>
              <a:spLocks/>
            </p:cNvSpPr>
            <p:nvPr/>
          </p:nvSpPr>
          <p:spPr bwMode="auto">
            <a:xfrm>
              <a:off x="4833" y="2978"/>
              <a:ext cx="125" cy="165"/>
            </a:xfrm>
            <a:custGeom>
              <a:avLst/>
              <a:gdLst/>
              <a:ahLst/>
              <a:cxnLst>
                <a:cxn ang="0">
                  <a:pos x="2" y="113"/>
                </a:cxn>
                <a:cxn ang="0">
                  <a:pos x="17" y="113"/>
                </a:cxn>
                <a:cxn ang="0">
                  <a:pos x="19" y="114"/>
                </a:cxn>
                <a:cxn ang="0">
                  <a:pos x="19" y="118"/>
                </a:cxn>
                <a:cxn ang="0">
                  <a:pos x="21" y="132"/>
                </a:cxn>
                <a:cxn ang="0">
                  <a:pos x="28" y="139"/>
                </a:cxn>
                <a:cxn ang="0">
                  <a:pos x="35" y="146"/>
                </a:cxn>
                <a:cxn ang="0">
                  <a:pos x="54" y="148"/>
                </a:cxn>
                <a:cxn ang="0">
                  <a:pos x="61" y="148"/>
                </a:cxn>
                <a:cxn ang="0">
                  <a:pos x="77" y="141"/>
                </a:cxn>
                <a:cxn ang="0">
                  <a:pos x="83" y="135"/>
                </a:cxn>
                <a:cxn ang="0">
                  <a:pos x="88" y="125"/>
                </a:cxn>
                <a:cxn ang="0">
                  <a:pos x="88" y="111"/>
                </a:cxn>
                <a:cxn ang="0">
                  <a:pos x="79" y="102"/>
                </a:cxn>
                <a:cxn ang="0">
                  <a:pos x="65" y="93"/>
                </a:cxn>
                <a:cxn ang="0">
                  <a:pos x="61" y="90"/>
                </a:cxn>
                <a:cxn ang="0">
                  <a:pos x="47" y="86"/>
                </a:cxn>
                <a:cxn ang="0">
                  <a:pos x="26" y="72"/>
                </a:cxn>
                <a:cxn ang="0">
                  <a:pos x="24" y="69"/>
                </a:cxn>
                <a:cxn ang="0">
                  <a:pos x="19" y="58"/>
                </a:cxn>
                <a:cxn ang="0">
                  <a:pos x="19" y="46"/>
                </a:cxn>
                <a:cxn ang="0">
                  <a:pos x="19" y="37"/>
                </a:cxn>
                <a:cxn ang="0">
                  <a:pos x="32" y="16"/>
                </a:cxn>
                <a:cxn ang="0">
                  <a:pos x="37" y="11"/>
                </a:cxn>
                <a:cxn ang="0">
                  <a:pos x="54" y="4"/>
                </a:cxn>
                <a:cxn ang="0">
                  <a:pos x="74" y="0"/>
                </a:cxn>
                <a:cxn ang="0">
                  <a:pos x="98" y="5"/>
                </a:cxn>
                <a:cxn ang="0">
                  <a:pos x="112" y="12"/>
                </a:cxn>
                <a:cxn ang="0">
                  <a:pos x="118" y="19"/>
                </a:cxn>
                <a:cxn ang="0">
                  <a:pos x="123" y="44"/>
                </a:cxn>
                <a:cxn ang="0">
                  <a:pos x="125" y="49"/>
                </a:cxn>
                <a:cxn ang="0">
                  <a:pos x="123" y="49"/>
                </a:cxn>
                <a:cxn ang="0">
                  <a:pos x="112" y="49"/>
                </a:cxn>
                <a:cxn ang="0">
                  <a:pos x="105" y="49"/>
                </a:cxn>
                <a:cxn ang="0">
                  <a:pos x="104" y="42"/>
                </a:cxn>
                <a:cxn ang="0">
                  <a:pos x="100" y="30"/>
                </a:cxn>
                <a:cxn ang="0">
                  <a:pos x="91" y="23"/>
                </a:cxn>
                <a:cxn ang="0">
                  <a:pos x="84" y="19"/>
                </a:cxn>
                <a:cxn ang="0">
                  <a:pos x="72" y="18"/>
                </a:cxn>
                <a:cxn ang="0">
                  <a:pos x="56" y="21"/>
                </a:cxn>
                <a:cxn ang="0">
                  <a:pos x="49" y="25"/>
                </a:cxn>
                <a:cxn ang="0">
                  <a:pos x="44" y="30"/>
                </a:cxn>
                <a:cxn ang="0">
                  <a:pos x="40" y="42"/>
                </a:cxn>
                <a:cxn ang="0">
                  <a:pos x="40" y="47"/>
                </a:cxn>
                <a:cxn ang="0">
                  <a:pos x="44" y="56"/>
                </a:cxn>
                <a:cxn ang="0">
                  <a:pos x="53" y="63"/>
                </a:cxn>
                <a:cxn ang="0">
                  <a:pos x="65" y="69"/>
                </a:cxn>
                <a:cxn ang="0">
                  <a:pos x="70" y="72"/>
                </a:cxn>
                <a:cxn ang="0">
                  <a:pos x="75" y="74"/>
                </a:cxn>
                <a:cxn ang="0">
                  <a:pos x="93" y="84"/>
                </a:cxn>
                <a:cxn ang="0">
                  <a:pos x="104" y="91"/>
                </a:cxn>
                <a:cxn ang="0">
                  <a:pos x="107" y="102"/>
                </a:cxn>
                <a:cxn ang="0">
                  <a:pos x="111" y="116"/>
                </a:cxn>
                <a:cxn ang="0">
                  <a:pos x="107" y="134"/>
                </a:cxn>
                <a:cxn ang="0">
                  <a:pos x="95" y="151"/>
                </a:cxn>
                <a:cxn ang="0">
                  <a:pos x="84" y="158"/>
                </a:cxn>
                <a:cxn ang="0">
                  <a:pos x="63" y="165"/>
                </a:cxn>
                <a:cxn ang="0">
                  <a:pos x="46" y="165"/>
                </a:cxn>
                <a:cxn ang="0">
                  <a:pos x="26" y="162"/>
                </a:cxn>
                <a:cxn ang="0">
                  <a:pos x="12" y="153"/>
                </a:cxn>
                <a:cxn ang="0">
                  <a:pos x="3" y="141"/>
                </a:cxn>
                <a:cxn ang="0">
                  <a:pos x="0" y="116"/>
                </a:cxn>
                <a:cxn ang="0">
                  <a:pos x="0" y="113"/>
                </a:cxn>
              </a:cxnLst>
              <a:rect l="0" t="0" r="r" b="b"/>
              <a:pathLst>
                <a:path w="125" h="165">
                  <a:moveTo>
                    <a:pt x="0" y="113"/>
                  </a:moveTo>
                  <a:lnTo>
                    <a:pt x="2" y="113"/>
                  </a:lnTo>
                  <a:lnTo>
                    <a:pt x="10" y="113"/>
                  </a:lnTo>
                  <a:lnTo>
                    <a:pt x="17" y="113"/>
                  </a:lnTo>
                  <a:lnTo>
                    <a:pt x="19" y="113"/>
                  </a:lnTo>
                  <a:lnTo>
                    <a:pt x="19" y="114"/>
                  </a:lnTo>
                  <a:lnTo>
                    <a:pt x="19" y="114"/>
                  </a:lnTo>
                  <a:lnTo>
                    <a:pt x="19" y="118"/>
                  </a:lnTo>
                  <a:lnTo>
                    <a:pt x="19" y="123"/>
                  </a:lnTo>
                  <a:lnTo>
                    <a:pt x="21" y="132"/>
                  </a:lnTo>
                  <a:lnTo>
                    <a:pt x="26" y="139"/>
                  </a:lnTo>
                  <a:lnTo>
                    <a:pt x="28" y="139"/>
                  </a:lnTo>
                  <a:lnTo>
                    <a:pt x="32" y="144"/>
                  </a:lnTo>
                  <a:lnTo>
                    <a:pt x="35" y="146"/>
                  </a:lnTo>
                  <a:lnTo>
                    <a:pt x="46" y="148"/>
                  </a:lnTo>
                  <a:lnTo>
                    <a:pt x="54" y="148"/>
                  </a:lnTo>
                  <a:lnTo>
                    <a:pt x="56" y="148"/>
                  </a:lnTo>
                  <a:lnTo>
                    <a:pt x="61" y="148"/>
                  </a:lnTo>
                  <a:lnTo>
                    <a:pt x="70" y="146"/>
                  </a:lnTo>
                  <a:lnTo>
                    <a:pt x="77" y="141"/>
                  </a:lnTo>
                  <a:lnTo>
                    <a:pt x="79" y="139"/>
                  </a:lnTo>
                  <a:lnTo>
                    <a:pt x="83" y="135"/>
                  </a:lnTo>
                  <a:lnTo>
                    <a:pt x="84" y="132"/>
                  </a:lnTo>
                  <a:lnTo>
                    <a:pt x="88" y="125"/>
                  </a:lnTo>
                  <a:lnTo>
                    <a:pt x="90" y="118"/>
                  </a:lnTo>
                  <a:lnTo>
                    <a:pt x="88" y="111"/>
                  </a:lnTo>
                  <a:lnTo>
                    <a:pt x="84" y="106"/>
                  </a:lnTo>
                  <a:lnTo>
                    <a:pt x="79" y="102"/>
                  </a:lnTo>
                  <a:lnTo>
                    <a:pt x="74" y="97"/>
                  </a:lnTo>
                  <a:lnTo>
                    <a:pt x="65" y="93"/>
                  </a:lnTo>
                  <a:lnTo>
                    <a:pt x="61" y="90"/>
                  </a:lnTo>
                  <a:lnTo>
                    <a:pt x="61" y="90"/>
                  </a:lnTo>
                  <a:lnTo>
                    <a:pt x="56" y="90"/>
                  </a:lnTo>
                  <a:lnTo>
                    <a:pt x="47" y="86"/>
                  </a:lnTo>
                  <a:lnTo>
                    <a:pt x="35" y="79"/>
                  </a:lnTo>
                  <a:lnTo>
                    <a:pt x="26" y="72"/>
                  </a:lnTo>
                  <a:lnTo>
                    <a:pt x="26" y="70"/>
                  </a:lnTo>
                  <a:lnTo>
                    <a:pt x="24" y="69"/>
                  </a:lnTo>
                  <a:lnTo>
                    <a:pt x="23" y="65"/>
                  </a:lnTo>
                  <a:lnTo>
                    <a:pt x="19" y="58"/>
                  </a:lnTo>
                  <a:lnTo>
                    <a:pt x="19" y="49"/>
                  </a:lnTo>
                  <a:lnTo>
                    <a:pt x="19" y="46"/>
                  </a:lnTo>
                  <a:lnTo>
                    <a:pt x="19" y="44"/>
                  </a:lnTo>
                  <a:lnTo>
                    <a:pt x="19" y="37"/>
                  </a:lnTo>
                  <a:lnTo>
                    <a:pt x="24" y="25"/>
                  </a:lnTo>
                  <a:lnTo>
                    <a:pt x="32" y="16"/>
                  </a:lnTo>
                  <a:lnTo>
                    <a:pt x="35" y="12"/>
                  </a:lnTo>
                  <a:lnTo>
                    <a:pt x="37" y="11"/>
                  </a:lnTo>
                  <a:lnTo>
                    <a:pt x="42" y="7"/>
                  </a:lnTo>
                  <a:lnTo>
                    <a:pt x="54" y="4"/>
                  </a:lnTo>
                  <a:lnTo>
                    <a:pt x="68" y="2"/>
                  </a:lnTo>
                  <a:lnTo>
                    <a:pt x="74" y="0"/>
                  </a:lnTo>
                  <a:lnTo>
                    <a:pt x="84" y="2"/>
                  </a:lnTo>
                  <a:lnTo>
                    <a:pt x="98" y="5"/>
                  </a:lnTo>
                  <a:lnTo>
                    <a:pt x="109" y="11"/>
                  </a:lnTo>
                  <a:lnTo>
                    <a:pt x="112" y="12"/>
                  </a:lnTo>
                  <a:lnTo>
                    <a:pt x="114" y="16"/>
                  </a:lnTo>
                  <a:lnTo>
                    <a:pt x="118" y="19"/>
                  </a:lnTo>
                  <a:lnTo>
                    <a:pt x="121" y="32"/>
                  </a:lnTo>
                  <a:lnTo>
                    <a:pt x="123" y="44"/>
                  </a:lnTo>
                  <a:lnTo>
                    <a:pt x="125" y="47"/>
                  </a:lnTo>
                  <a:lnTo>
                    <a:pt x="125" y="49"/>
                  </a:lnTo>
                  <a:lnTo>
                    <a:pt x="125" y="49"/>
                  </a:lnTo>
                  <a:lnTo>
                    <a:pt x="123" y="49"/>
                  </a:lnTo>
                  <a:lnTo>
                    <a:pt x="121" y="49"/>
                  </a:lnTo>
                  <a:lnTo>
                    <a:pt x="112" y="49"/>
                  </a:lnTo>
                  <a:lnTo>
                    <a:pt x="105" y="49"/>
                  </a:lnTo>
                  <a:lnTo>
                    <a:pt x="105" y="49"/>
                  </a:lnTo>
                  <a:lnTo>
                    <a:pt x="105" y="47"/>
                  </a:lnTo>
                  <a:lnTo>
                    <a:pt x="104" y="42"/>
                  </a:lnTo>
                  <a:lnTo>
                    <a:pt x="104" y="37"/>
                  </a:lnTo>
                  <a:lnTo>
                    <a:pt x="100" y="30"/>
                  </a:lnTo>
                  <a:lnTo>
                    <a:pt x="97" y="25"/>
                  </a:lnTo>
                  <a:lnTo>
                    <a:pt x="91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74" y="19"/>
                  </a:lnTo>
                  <a:lnTo>
                    <a:pt x="72" y="18"/>
                  </a:lnTo>
                  <a:lnTo>
                    <a:pt x="65" y="19"/>
                  </a:lnTo>
                  <a:lnTo>
                    <a:pt x="56" y="21"/>
                  </a:lnTo>
                  <a:lnTo>
                    <a:pt x="49" y="25"/>
                  </a:lnTo>
                  <a:lnTo>
                    <a:pt x="49" y="25"/>
                  </a:lnTo>
                  <a:lnTo>
                    <a:pt x="47" y="26"/>
                  </a:lnTo>
                  <a:lnTo>
                    <a:pt x="44" y="30"/>
                  </a:lnTo>
                  <a:lnTo>
                    <a:pt x="40" y="35"/>
                  </a:lnTo>
                  <a:lnTo>
                    <a:pt x="40" y="42"/>
                  </a:lnTo>
                  <a:lnTo>
                    <a:pt x="40" y="44"/>
                  </a:lnTo>
                  <a:lnTo>
                    <a:pt x="40" y="47"/>
                  </a:lnTo>
                  <a:lnTo>
                    <a:pt x="40" y="51"/>
                  </a:lnTo>
                  <a:lnTo>
                    <a:pt x="44" y="56"/>
                  </a:lnTo>
                  <a:lnTo>
                    <a:pt x="47" y="60"/>
                  </a:lnTo>
                  <a:lnTo>
                    <a:pt x="53" y="63"/>
                  </a:lnTo>
                  <a:lnTo>
                    <a:pt x="60" y="67"/>
                  </a:lnTo>
                  <a:lnTo>
                    <a:pt x="65" y="69"/>
                  </a:lnTo>
                  <a:lnTo>
                    <a:pt x="67" y="70"/>
                  </a:lnTo>
                  <a:lnTo>
                    <a:pt x="70" y="72"/>
                  </a:lnTo>
                  <a:lnTo>
                    <a:pt x="72" y="72"/>
                  </a:lnTo>
                  <a:lnTo>
                    <a:pt x="75" y="74"/>
                  </a:lnTo>
                  <a:lnTo>
                    <a:pt x="83" y="77"/>
                  </a:lnTo>
                  <a:lnTo>
                    <a:pt x="93" y="84"/>
                  </a:lnTo>
                  <a:lnTo>
                    <a:pt x="102" y="91"/>
                  </a:lnTo>
                  <a:lnTo>
                    <a:pt x="104" y="91"/>
                  </a:lnTo>
                  <a:lnTo>
                    <a:pt x="105" y="98"/>
                  </a:lnTo>
                  <a:lnTo>
                    <a:pt x="107" y="102"/>
                  </a:lnTo>
                  <a:lnTo>
                    <a:pt x="109" y="109"/>
                  </a:lnTo>
                  <a:lnTo>
                    <a:pt x="111" y="116"/>
                  </a:lnTo>
                  <a:lnTo>
                    <a:pt x="109" y="127"/>
                  </a:lnTo>
                  <a:lnTo>
                    <a:pt x="107" y="134"/>
                  </a:lnTo>
                  <a:lnTo>
                    <a:pt x="100" y="144"/>
                  </a:lnTo>
                  <a:lnTo>
                    <a:pt x="95" y="151"/>
                  </a:lnTo>
                  <a:lnTo>
                    <a:pt x="91" y="155"/>
                  </a:lnTo>
                  <a:lnTo>
                    <a:pt x="84" y="158"/>
                  </a:lnTo>
                  <a:lnTo>
                    <a:pt x="79" y="162"/>
                  </a:lnTo>
                  <a:lnTo>
                    <a:pt x="63" y="165"/>
                  </a:lnTo>
                  <a:lnTo>
                    <a:pt x="51" y="165"/>
                  </a:lnTo>
                  <a:lnTo>
                    <a:pt x="46" y="165"/>
                  </a:lnTo>
                  <a:lnTo>
                    <a:pt x="39" y="165"/>
                  </a:lnTo>
                  <a:lnTo>
                    <a:pt x="26" y="162"/>
                  </a:lnTo>
                  <a:lnTo>
                    <a:pt x="14" y="157"/>
                  </a:lnTo>
                  <a:lnTo>
                    <a:pt x="12" y="153"/>
                  </a:lnTo>
                  <a:lnTo>
                    <a:pt x="5" y="146"/>
                  </a:lnTo>
                  <a:lnTo>
                    <a:pt x="3" y="141"/>
                  </a:lnTo>
                  <a:lnTo>
                    <a:pt x="0" y="128"/>
                  </a:lnTo>
                  <a:lnTo>
                    <a:pt x="0" y="116"/>
                  </a:lnTo>
                  <a:lnTo>
                    <a:pt x="0" y="114"/>
                  </a:lnTo>
                  <a:lnTo>
                    <a:pt x="0" y="113"/>
                  </a:lnTo>
                  <a:lnTo>
                    <a:pt x="0" y="113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5" name="Freeform 37"/>
            <p:cNvSpPr>
              <a:spLocks/>
            </p:cNvSpPr>
            <p:nvPr/>
          </p:nvSpPr>
          <p:spPr bwMode="auto">
            <a:xfrm>
              <a:off x="4965" y="3022"/>
              <a:ext cx="107" cy="121"/>
            </a:xfrm>
            <a:custGeom>
              <a:avLst/>
              <a:gdLst/>
              <a:ahLst/>
              <a:cxnLst>
                <a:cxn ang="0">
                  <a:pos x="84" y="74"/>
                </a:cxn>
                <a:cxn ang="0">
                  <a:pos x="98" y="74"/>
                </a:cxn>
                <a:cxn ang="0">
                  <a:pos x="98" y="77"/>
                </a:cxn>
                <a:cxn ang="0">
                  <a:pos x="91" y="97"/>
                </a:cxn>
                <a:cxn ang="0">
                  <a:pos x="81" y="107"/>
                </a:cxn>
                <a:cxn ang="0">
                  <a:pos x="72" y="114"/>
                </a:cxn>
                <a:cxn ang="0">
                  <a:pos x="47" y="121"/>
                </a:cxn>
                <a:cxn ang="0">
                  <a:pos x="40" y="121"/>
                </a:cxn>
                <a:cxn ang="0">
                  <a:pos x="23" y="118"/>
                </a:cxn>
                <a:cxn ang="0">
                  <a:pos x="12" y="107"/>
                </a:cxn>
                <a:cxn ang="0">
                  <a:pos x="5" y="100"/>
                </a:cxn>
                <a:cxn ang="0">
                  <a:pos x="0" y="76"/>
                </a:cxn>
                <a:cxn ang="0">
                  <a:pos x="2" y="69"/>
                </a:cxn>
                <a:cxn ang="0">
                  <a:pos x="2" y="54"/>
                </a:cxn>
                <a:cxn ang="0">
                  <a:pos x="5" y="42"/>
                </a:cxn>
                <a:cxn ang="0">
                  <a:pos x="12" y="30"/>
                </a:cxn>
                <a:cxn ang="0">
                  <a:pos x="21" y="19"/>
                </a:cxn>
                <a:cxn ang="0">
                  <a:pos x="31" y="11"/>
                </a:cxn>
                <a:cxn ang="0">
                  <a:pos x="40" y="3"/>
                </a:cxn>
                <a:cxn ang="0">
                  <a:pos x="45" y="3"/>
                </a:cxn>
                <a:cxn ang="0">
                  <a:pos x="61" y="2"/>
                </a:cxn>
                <a:cxn ang="0">
                  <a:pos x="74" y="2"/>
                </a:cxn>
                <a:cxn ang="0">
                  <a:pos x="93" y="11"/>
                </a:cxn>
                <a:cxn ang="0">
                  <a:pos x="100" y="18"/>
                </a:cxn>
                <a:cxn ang="0">
                  <a:pos x="105" y="32"/>
                </a:cxn>
                <a:cxn ang="0">
                  <a:pos x="105" y="40"/>
                </a:cxn>
                <a:cxn ang="0">
                  <a:pos x="95" y="40"/>
                </a:cxn>
                <a:cxn ang="0">
                  <a:pos x="88" y="40"/>
                </a:cxn>
                <a:cxn ang="0">
                  <a:pos x="81" y="25"/>
                </a:cxn>
                <a:cxn ang="0">
                  <a:pos x="77" y="21"/>
                </a:cxn>
                <a:cxn ang="0">
                  <a:pos x="70" y="18"/>
                </a:cxn>
                <a:cxn ang="0">
                  <a:pos x="63" y="16"/>
                </a:cxn>
                <a:cxn ang="0">
                  <a:pos x="49" y="19"/>
                </a:cxn>
                <a:cxn ang="0">
                  <a:pos x="33" y="32"/>
                </a:cxn>
                <a:cxn ang="0">
                  <a:pos x="28" y="40"/>
                </a:cxn>
                <a:cxn ang="0">
                  <a:pos x="21" y="69"/>
                </a:cxn>
                <a:cxn ang="0">
                  <a:pos x="21" y="74"/>
                </a:cxn>
                <a:cxn ang="0">
                  <a:pos x="23" y="88"/>
                </a:cxn>
                <a:cxn ang="0">
                  <a:pos x="28" y="95"/>
                </a:cxn>
                <a:cxn ang="0">
                  <a:pos x="33" y="100"/>
                </a:cxn>
                <a:cxn ang="0">
                  <a:pos x="44" y="102"/>
                </a:cxn>
                <a:cxn ang="0">
                  <a:pos x="49" y="102"/>
                </a:cxn>
                <a:cxn ang="0">
                  <a:pos x="60" y="100"/>
                </a:cxn>
                <a:cxn ang="0">
                  <a:pos x="68" y="95"/>
                </a:cxn>
                <a:cxn ang="0">
                  <a:pos x="77" y="84"/>
                </a:cxn>
                <a:cxn ang="0">
                  <a:pos x="82" y="74"/>
                </a:cxn>
              </a:cxnLst>
              <a:rect l="0" t="0" r="r" b="b"/>
              <a:pathLst>
                <a:path w="107" h="121">
                  <a:moveTo>
                    <a:pt x="82" y="74"/>
                  </a:moveTo>
                  <a:lnTo>
                    <a:pt x="84" y="74"/>
                  </a:lnTo>
                  <a:lnTo>
                    <a:pt x="93" y="74"/>
                  </a:lnTo>
                  <a:lnTo>
                    <a:pt x="98" y="74"/>
                  </a:lnTo>
                  <a:lnTo>
                    <a:pt x="100" y="74"/>
                  </a:lnTo>
                  <a:lnTo>
                    <a:pt x="98" y="77"/>
                  </a:lnTo>
                  <a:lnTo>
                    <a:pt x="96" y="84"/>
                  </a:lnTo>
                  <a:lnTo>
                    <a:pt x="91" y="97"/>
                  </a:lnTo>
                  <a:lnTo>
                    <a:pt x="82" y="105"/>
                  </a:lnTo>
                  <a:lnTo>
                    <a:pt x="81" y="107"/>
                  </a:lnTo>
                  <a:lnTo>
                    <a:pt x="77" y="111"/>
                  </a:lnTo>
                  <a:lnTo>
                    <a:pt x="72" y="114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5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3" y="118"/>
                  </a:lnTo>
                  <a:lnTo>
                    <a:pt x="14" y="111"/>
                  </a:lnTo>
                  <a:lnTo>
                    <a:pt x="12" y="107"/>
                  </a:lnTo>
                  <a:lnTo>
                    <a:pt x="9" y="105"/>
                  </a:lnTo>
                  <a:lnTo>
                    <a:pt x="5" y="100"/>
                  </a:lnTo>
                  <a:lnTo>
                    <a:pt x="2" y="90"/>
                  </a:lnTo>
                  <a:lnTo>
                    <a:pt x="0" y="76"/>
                  </a:lnTo>
                  <a:lnTo>
                    <a:pt x="2" y="70"/>
                  </a:lnTo>
                  <a:lnTo>
                    <a:pt x="2" y="69"/>
                  </a:lnTo>
                  <a:lnTo>
                    <a:pt x="2" y="63"/>
                  </a:lnTo>
                  <a:lnTo>
                    <a:pt x="2" y="54"/>
                  </a:lnTo>
                  <a:lnTo>
                    <a:pt x="3" y="46"/>
                  </a:lnTo>
                  <a:lnTo>
                    <a:pt x="5" y="42"/>
                  </a:lnTo>
                  <a:lnTo>
                    <a:pt x="7" y="37"/>
                  </a:lnTo>
                  <a:lnTo>
                    <a:pt x="12" y="30"/>
                  </a:lnTo>
                  <a:lnTo>
                    <a:pt x="19" y="23"/>
                  </a:lnTo>
                  <a:lnTo>
                    <a:pt x="21" y="19"/>
                  </a:lnTo>
                  <a:lnTo>
                    <a:pt x="24" y="16"/>
                  </a:lnTo>
                  <a:lnTo>
                    <a:pt x="31" y="11"/>
                  </a:lnTo>
                  <a:lnTo>
                    <a:pt x="38" y="5"/>
                  </a:lnTo>
                  <a:lnTo>
                    <a:pt x="40" y="3"/>
                  </a:lnTo>
                  <a:lnTo>
                    <a:pt x="42" y="3"/>
                  </a:lnTo>
                  <a:lnTo>
                    <a:pt x="45" y="3"/>
                  </a:lnTo>
                  <a:lnTo>
                    <a:pt x="52" y="2"/>
                  </a:lnTo>
                  <a:lnTo>
                    <a:pt x="61" y="2"/>
                  </a:lnTo>
                  <a:lnTo>
                    <a:pt x="65" y="0"/>
                  </a:lnTo>
                  <a:lnTo>
                    <a:pt x="74" y="2"/>
                  </a:lnTo>
                  <a:lnTo>
                    <a:pt x="84" y="5"/>
                  </a:lnTo>
                  <a:lnTo>
                    <a:pt x="93" y="11"/>
                  </a:lnTo>
                  <a:lnTo>
                    <a:pt x="96" y="11"/>
                  </a:lnTo>
                  <a:lnTo>
                    <a:pt x="100" y="18"/>
                  </a:lnTo>
                  <a:lnTo>
                    <a:pt x="102" y="21"/>
                  </a:lnTo>
                  <a:lnTo>
                    <a:pt x="105" y="32"/>
                  </a:lnTo>
                  <a:lnTo>
                    <a:pt x="107" y="40"/>
                  </a:lnTo>
                  <a:lnTo>
                    <a:pt x="105" y="40"/>
                  </a:lnTo>
                  <a:lnTo>
                    <a:pt x="103" y="40"/>
                  </a:lnTo>
                  <a:lnTo>
                    <a:pt x="95" y="40"/>
                  </a:lnTo>
                  <a:lnTo>
                    <a:pt x="88" y="40"/>
                  </a:lnTo>
                  <a:lnTo>
                    <a:pt x="88" y="40"/>
                  </a:lnTo>
                  <a:lnTo>
                    <a:pt x="84" y="30"/>
                  </a:lnTo>
                  <a:lnTo>
                    <a:pt x="81" y="25"/>
                  </a:lnTo>
                  <a:lnTo>
                    <a:pt x="81" y="23"/>
                  </a:lnTo>
                  <a:lnTo>
                    <a:pt x="77" y="21"/>
                  </a:lnTo>
                  <a:lnTo>
                    <a:pt x="74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9" y="19"/>
                  </a:lnTo>
                  <a:lnTo>
                    <a:pt x="38" y="26"/>
                  </a:lnTo>
                  <a:lnTo>
                    <a:pt x="33" y="32"/>
                  </a:lnTo>
                  <a:lnTo>
                    <a:pt x="31" y="35"/>
                  </a:lnTo>
                  <a:lnTo>
                    <a:pt x="28" y="40"/>
                  </a:lnTo>
                  <a:lnTo>
                    <a:pt x="23" y="54"/>
                  </a:lnTo>
                  <a:lnTo>
                    <a:pt x="21" y="69"/>
                  </a:lnTo>
                  <a:lnTo>
                    <a:pt x="21" y="70"/>
                  </a:lnTo>
                  <a:lnTo>
                    <a:pt x="21" y="74"/>
                  </a:lnTo>
                  <a:lnTo>
                    <a:pt x="21" y="79"/>
                  </a:lnTo>
                  <a:lnTo>
                    <a:pt x="23" y="88"/>
                  </a:lnTo>
                  <a:lnTo>
                    <a:pt x="26" y="95"/>
                  </a:lnTo>
                  <a:lnTo>
                    <a:pt x="28" y="95"/>
                  </a:lnTo>
                  <a:lnTo>
                    <a:pt x="30" y="98"/>
                  </a:lnTo>
                  <a:lnTo>
                    <a:pt x="33" y="100"/>
                  </a:lnTo>
                  <a:lnTo>
                    <a:pt x="37" y="102"/>
                  </a:lnTo>
                  <a:lnTo>
                    <a:pt x="44" y="102"/>
                  </a:lnTo>
                  <a:lnTo>
                    <a:pt x="47" y="102"/>
                  </a:lnTo>
                  <a:lnTo>
                    <a:pt x="49" y="102"/>
                  </a:lnTo>
                  <a:lnTo>
                    <a:pt x="52" y="102"/>
                  </a:lnTo>
                  <a:lnTo>
                    <a:pt x="60" y="100"/>
                  </a:lnTo>
                  <a:lnTo>
                    <a:pt x="67" y="97"/>
                  </a:lnTo>
                  <a:lnTo>
                    <a:pt x="68" y="95"/>
                  </a:lnTo>
                  <a:lnTo>
                    <a:pt x="72" y="91"/>
                  </a:lnTo>
                  <a:lnTo>
                    <a:pt x="77" y="84"/>
                  </a:lnTo>
                  <a:lnTo>
                    <a:pt x="81" y="77"/>
                  </a:lnTo>
                  <a:lnTo>
                    <a:pt x="82" y="74"/>
                  </a:lnTo>
                  <a:lnTo>
                    <a:pt x="82" y="7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6" name="Freeform 38"/>
            <p:cNvSpPr>
              <a:spLocks noEditPoints="1"/>
            </p:cNvSpPr>
            <p:nvPr/>
          </p:nvSpPr>
          <p:spPr bwMode="auto">
            <a:xfrm>
              <a:off x="5081" y="2982"/>
              <a:ext cx="56" cy="156"/>
            </a:xfrm>
            <a:custGeom>
              <a:avLst/>
              <a:gdLst/>
              <a:ahLst/>
              <a:cxnLst>
                <a:cxn ang="0">
                  <a:pos x="31" y="22"/>
                </a:cxn>
                <a:cxn ang="0">
                  <a:pos x="31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47" y="0"/>
                </a:cxn>
                <a:cxn ang="0">
                  <a:pos x="54" y="0"/>
                </a:cxn>
                <a:cxn ang="0">
                  <a:pos x="56" y="0"/>
                </a:cxn>
                <a:cxn ang="0">
                  <a:pos x="54" y="5"/>
                </a:cxn>
                <a:cxn ang="0">
                  <a:pos x="53" y="15"/>
                </a:cxn>
                <a:cxn ang="0">
                  <a:pos x="51" y="22"/>
                </a:cxn>
                <a:cxn ang="0">
                  <a:pos x="51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38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6" y="87"/>
                </a:cxn>
                <a:cxn ang="0">
                  <a:pos x="24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5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7" y="156"/>
                </a:cxn>
                <a:cxn ang="0">
                  <a:pos x="16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6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4" y="0"/>
                  </a:lnTo>
                  <a:lnTo>
                    <a:pt x="56" y="0"/>
                  </a:lnTo>
                  <a:lnTo>
                    <a:pt x="54" y="5"/>
                  </a:lnTo>
                  <a:lnTo>
                    <a:pt x="53" y="15"/>
                  </a:lnTo>
                  <a:lnTo>
                    <a:pt x="51" y="22"/>
                  </a:lnTo>
                  <a:lnTo>
                    <a:pt x="51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38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7" name="Freeform 39"/>
            <p:cNvSpPr>
              <a:spLocks noEditPoints="1"/>
            </p:cNvSpPr>
            <p:nvPr/>
          </p:nvSpPr>
          <p:spPr bwMode="auto">
            <a:xfrm>
              <a:off x="5137" y="3020"/>
              <a:ext cx="107" cy="123"/>
            </a:xfrm>
            <a:custGeom>
              <a:avLst/>
              <a:gdLst/>
              <a:ahLst/>
              <a:cxnLst>
                <a:cxn ang="0">
                  <a:pos x="32" y="51"/>
                </a:cxn>
                <a:cxn ang="0">
                  <a:pos x="84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3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2" y="20"/>
                </a:cxn>
                <a:cxn ang="0">
                  <a:pos x="53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6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8" y="85"/>
                </a:cxn>
                <a:cxn ang="0">
                  <a:pos x="90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8" y="123"/>
                </a:cxn>
                <a:cxn ang="0">
                  <a:pos x="40" y="123"/>
                </a:cxn>
                <a:cxn ang="0">
                  <a:pos x="23" y="120"/>
                </a:cxn>
                <a:cxn ang="0">
                  <a:pos x="12" y="109"/>
                </a:cxn>
                <a:cxn ang="0">
                  <a:pos x="5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5" y="41"/>
                </a:cxn>
                <a:cxn ang="0">
                  <a:pos x="18" y="21"/>
                </a:cxn>
                <a:cxn ang="0">
                  <a:pos x="26" y="13"/>
                </a:cxn>
                <a:cxn ang="0">
                  <a:pos x="56" y="2"/>
                </a:cxn>
                <a:cxn ang="0">
                  <a:pos x="70" y="2"/>
                </a:cxn>
                <a:cxn ang="0">
                  <a:pos x="88" y="9"/>
                </a:cxn>
                <a:cxn ang="0">
                  <a:pos x="98" y="21"/>
                </a:cxn>
                <a:cxn ang="0">
                  <a:pos x="106" y="39"/>
                </a:cxn>
                <a:cxn ang="0">
                  <a:pos x="106" y="51"/>
                </a:cxn>
                <a:cxn ang="0">
                  <a:pos x="106" y="56"/>
                </a:cxn>
                <a:cxn ang="0">
                  <a:pos x="104" y="64"/>
                </a:cxn>
                <a:cxn ang="0">
                  <a:pos x="104" y="67"/>
                </a:cxn>
                <a:cxn ang="0">
                  <a:pos x="90" y="67"/>
                </a:cxn>
                <a:cxn ang="0">
                  <a:pos x="19" y="67"/>
                </a:cxn>
                <a:cxn ang="0">
                  <a:pos x="19" y="67"/>
                </a:cxn>
                <a:cxn ang="0">
                  <a:pos x="19" y="71"/>
                </a:cxn>
                <a:cxn ang="0">
                  <a:pos x="19" y="74"/>
                </a:cxn>
                <a:cxn ang="0">
                  <a:pos x="19" y="78"/>
                </a:cxn>
                <a:cxn ang="0">
                  <a:pos x="21" y="90"/>
                </a:cxn>
                <a:cxn ang="0">
                  <a:pos x="26" y="99"/>
                </a:cxn>
                <a:cxn ang="0">
                  <a:pos x="33" y="104"/>
                </a:cxn>
                <a:cxn ang="0">
                  <a:pos x="49" y="106"/>
                </a:cxn>
                <a:cxn ang="0">
                  <a:pos x="60" y="104"/>
                </a:cxn>
                <a:cxn ang="0">
                  <a:pos x="69" y="99"/>
                </a:cxn>
                <a:cxn ang="0">
                  <a:pos x="74" y="93"/>
                </a:cxn>
                <a:cxn ang="0">
                  <a:pos x="81" y="81"/>
                </a:cxn>
                <a:cxn ang="0">
                  <a:pos x="91" y="81"/>
                </a:cxn>
                <a:cxn ang="0">
                  <a:pos x="100" y="81"/>
                </a:cxn>
                <a:cxn ang="0">
                  <a:pos x="98" y="88"/>
                </a:cxn>
                <a:cxn ang="0">
                  <a:pos x="98" y="83"/>
                </a:cxn>
                <a:cxn ang="0">
                  <a:pos x="100" y="81"/>
                </a:cxn>
              </a:cxnLst>
              <a:rect l="0" t="0" r="r" b="b"/>
              <a:pathLst>
                <a:path w="107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2" y="18"/>
                  </a:lnTo>
                  <a:lnTo>
                    <a:pt x="53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100" y="81"/>
                  </a:moveTo>
                  <a:lnTo>
                    <a:pt x="98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0" y="123"/>
                  </a:lnTo>
                  <a:lnTo>
                    <a:pt x="33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2" y="0"/>
                  </a:lnTo>
                  <a:lnTo>
                    <a:pt x="70" y="2"/>
                  </a:lnTo>
                  <a:lnTo>
                    <a:pt x="77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8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7" y="48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19" y="67"/>
                  </a:lnTo>
                  <a:lnTo>
                    <a:pt x="19" y="67"/>
                  </a:lnTo>
                  <a:lnTo>
                    <a:pt x="19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7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1" y="81"/>
                  </a:lnTo>
                  <a:lnTo>
                    <a:pt x="98" y="81"/>
                  </a:lnTo>
                  <a:lnTo>
                    <a:pt x="100" y="81"/>
                  </a:lnTo>
                  <a:lnTo>
                    <a:pt x="98" y="85"/>
                  </a:lnTo>
                  <a:lnTo>
                    <a:pt x="98" y="88"/>
                  </a:lnTo>
                  <a:lnTo>
                    <a:pt x="98" y="86"/>
                  </a:lnTo>
                  <a:lnTo>
                    <a:pt x="98" y="83"/>
                  </a:lnTo>
                  <a:lnTo>
                    <a:pt x="100" y="81"/>
                  </a:lnTo>
                  <a:lnTo>
                    <a:pt x="100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8" name="Freeform 40"/>
            <p:cNvSpPr>
              <a:spLocks/>
            </p:cNvSpPr>
            <p:nvPr/>
          </p:nvSpPr>
          <p:spPr bwMode="auto">
            <a:xfrm>
              <a:off x="5251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8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5" y="70"/>
                </a:cxn>
                <a:cxn ang="0">
                  <a:pos x="92" y="42"/>
                </a:cxn>
                <a:cxn ang="0">
                  <a:pos x="92" y="37"/>
                </a:cxn>
                <a:cxn ang="0">
                  <a:pos x="92" y="32"/>
                </a:cxn>
                <a:cxn ang="0">
                  <a:pos x="92" y="26"/>
                </a:cxn>
                <a:cxn ang="0">
                  <a:pos x="88" y="23"/>
                </a:cxn>
                <a:cxn ang="0">
                  <a:pos x="85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4" y="21"/>
                </a:cxn>
                <a:cxn ang="0">
                  <a:pos x="50" y="28"/>
                </a:cxn>
                <a:cxn ang="0">
                  <a:pos x="43" y="35"/>
                </a:cxn>
                <a:cxn ang="0">
                  <a:pos x="34" y="58"/>
                </a:cxn>
                <a:cxn ang="0">
                  <a:pos x="30" y="69"/>
                </a:cxn>
                <a:cxn ang="0">
                  <a:pos x="20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90" y="2"/>
                  </a:lnTo>
                  <a:lnTo>
                    <a:pt x="93" y="2"/>
                  </a:lnTo>
                  <a:lnTo>
                    <a:pt x="101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4" y="21"/>
                  </a:lnTo>
                  <a:lnTo>
                    <a:pt x="55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3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9" name="Freeform 41"/>
            <p:cNvSpPr>
              <a:spLocks/>
            </p:cNvSpPr>
            <p:nvPr/>
          </p:nvSpPr>
          <p:spPr bwMode="auto">
            <a:xfrm>
              <a:off x="5378" y="2994"/>
              <a:ext cx="60" cy="148"/>
            </a:xfrm>
            <a:custGeom>
              <a:avLst/>
              <a:gdLst/>
              <a:ahLst/>
              <a:cxnLst>
                <a:cxn ang="0">
                  <a:pos x="35" y="146"/>
                </a:cxn>
                <a:cxn ang="0">
                  <a:pos x="30" y="148"/>
                </a:cxn>
                <a:cxn ang="0">
                  <a:pos x="26" y="148"/>
                </a:cxn>
                <a:cxn ang="0">
                  <a:pos x="23" y="148"/>
                </a:cxn>
                <a:cxn ang="0">
                  <a:pos x="21" y="148"/>
                </a:cxn>
                <a:cxn ang="0">
                  <a:pos x="10" y="146"/>
                </a:cxn>
                <a:cxn ang="0">
                  <a:pos x="5" y="142"/>
                </a:cxn>
                <a:cxn ang="0">
                  <a:pos x="0" y="137"/>
                </a:cxn>
                <a:cxn ang="0">
                  <a:pos x="0" y="130"/>
                </a:cxn>
                <a:cxn ang="0">
                  <a:pos x="0" y="126"/>
                </a:cxn>
                <a:cxn ang="0">
                  <a:pos x="0" y="123"/>
                </a:cxn>
                <a:cxn ang="0">
                  <a:pos x="0" y="118"/>
                </a:cxn>
                <a:cxn ang="0">
                  <a:pos x="2" y="114"/>
                </a:cxn>
                <a:cxn ang="0">
                  <a:pos x="10" y="72"/>
                </a:cxn>
                <a:cxn ang="0">
                  <a:pos x="17" y="46"/>
                </a:cxn>
                <a:cxn ang="0">
                  <a:pos x="14" y="46"/>
                </a:cxn>
                <a:cxn ang="0">
                  <a:pos x="2" y="46"/>
                </a:cxn>
                <a:cxn ang="0">
                  <a:pos x="2" y="44"/>
                </a:cxn>
                <a:cxn ang="0">
                  <a:pos x="3" y="33"/>
                </a:cxn>
                <a:cxn ang="0">
                  <a:pos x="7" y="31"/>
                </a:cxn>
                <a:cxn ang="0">
                  <a:pos x="19" y="31"/>
                </a:cxn>
                <a:cxn ang="0">
                  <a:pos x="21" y="28"/>
                </a:cxn>
                <a:cxn ang="0">
                  <a:pos x="26" y="2"/>
                </a:cxn>
                <a:cxn ang="0">
                  <a:pos x="30" y="0"/>
                </a:cxn>
                <a:cxn ang="0">
                  <a:pos x="46" y="0"/>
                </a:cxn>
                <a:cxn ang="0">
                  <a:pos x="46" y="5"/>
                </a:cxn>
                <a:cxn ang="0">
                  <a:pos x="40" y="31"/>
                </a:cxn>
                <a:cxn ang="0">
                  <a:pos x="42" y="31"/>
                </a:cxn>
                <a:cxn ang="0">
                  <a:pos x="58" y="31"/>
                </a:cxn>
                <a:cxn ang="0">
                  <a:pos x="58" y="35"/>
                </a:cxn>
                <a:cxn ang="0">
                  <a:pos x="56" y="46"/>
                </a:cxn>
                <a:cxn ang="0">
                  <a:pos x="54" y="46"/>
                </a:cxn>
                <a:cxn ang="0">
                  <a:pos x="44" y="46"/>
                </a:cxn>
                <a:cxn ang="0">
                  <a:pos x="37" y="46"/>
                </a:cxn>
                <a:cxn ang="0">
                  <a:pos x="26" y="91"/>
                </a:cxn>
                <a:cxn ang="0">
                  <a:pos x="21" y="118"/>
                </a:cxn>
                <a:cxn ang="0">
                  <a:pos x="19" y="121"/>
                </a:cxn>
                <a:cxn ang="0">
                  <a:pos x="19" y="125"/>
                </a:cxn>
                <a:cxn ang="0">
                  <a:pos x="19" y="126"/>
                </a:cxn>
                <a:cxn ang="0">
                  <a:pos x="21" y="130"/>
                </a:cxn>
                <a:cxn ang="0">
                  <a:pos x="26" y="132"/>
                </a:cxn>
                <a:cxn ang="0">
                  <a:pos x="30" y="132"/>
                </a:cxn>
                <a:cxn ang="0">
                  <a:pos x="33" y="132"/>
                </a:cxn>
                <a:cxn ang="0">
                  <a:pos x="37" y="132"/>
                </a:cxn>
                <a:cxn ang="0">
                  <a:pos x="40" y="130"/>
                </a:cxn>
                <a:cxn ang="0">
                  <a:pos x="37" y="139"/>
                </a:cxn>
                <a:cxn ang="0">
                  <a:pos x="37" y="144"/>
                </a:cxn>
              </a:cxnLst>
              <a:rect l="0" t="0" r="r" b="b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30" y="148"/>
                  </a:lnTo>
                  <a:lnTo>
                    <a:pt x="28" y="148"/>
                  </a:lnTo>
                  <a:lnTo>
                    <a:pt x="26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23" y="148"/>
                  </a:lnTo>
                  <a:lnTo>
                    <a:pt x="21" y="148"/>
                  </a:lnTo>
                  <a:lnTo>
                    <a:pt x="17" y="148"/>
                  </a:lnTo>
                  <a:lnTo>
                    <a:pt x="10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8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3" y="104"/>
                  </a:lnTo>
                  <a:lnTo>
                    <a:pt x="10" y="72"/>
                  </a:lnTo>
                  <a:lnTo>
                    <a:pt x="16" y="47"/>
                  </a:lnTo>
                  <a:lnTo>
                    <a:pt x="17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7" y="46"/>
                  </a:lnTo>
                  <a:lnTo>
                    <a:pt x="2" y="46"/>
                  </a:lnTo>
                  <a:lnTo>
                    <a:pt x="2" y="46"/>
                  </a:lnTo>
                  <a:lnTo>
                    <a:pt x="2" y="44"/>
                  </a:lnTo>
                  <a:lnTo>
                    <a:pt x="3" y="39"/>
                  </a:lnTo>
                  <a:lnTo>
                    <a:pt x="3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6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6" y="46"/>
                  </a:lnTo>
                  <a:lnTo>
                    <a:pt x="54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26" y="91"/>
                  </a:lnTo>
                  <a:lnTo>
                    <a:pt x="21" y="118"/>
                  </a:lnTo>
                  <a:lnTo>
                    <a:pt x="21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6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3" y="132"/>
                  </a:lnTo>
                  <a:lnTo>
                    <a:pt x="35" y="132"/>
                  </a:lnTo>
                  <a:lnTo>
                    <a:pt x="37" y="132"/>
                  </a:lnTo>
                  <a:lnTo>
                    <a:pt x="39" y="132"/>
                  </a:lnTo>
                  <a:lnTo>
                    <a:pt x="40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lnTo>
                    <a:pt x="37" y="144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0" name="Freeform 42"/>
            <p:cNvSpPr>
              <a:spLocks noEditPoints="1"/>
            </p:cNvSpPr>
            <p:nvPr/>
          </p:nvSpPr>
          <p:spPr bwMode="auto">
            <a:xfrm>
              <a:off x="5431" y="2982"/>
              <a:ext cx="54" cy="156"/>
            </a:xfrm>
            <a:custGeom>
              <a:avLst/>
              <a:gdLst/>
              <a:ahLst/>
              <a:cxnLst>
                <a:cxn ang="0">
                  <a:pos x="31" y="22"/>
                </a:cxn>
                <a:cxn ang="0">
                  <a:pos x="31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47" y="0"/>
                </a:cxn>
                <a:cxn ang="0">
                  <a:pos x="52" y="0"/>
                </a:cxn>
                <a:cxn ang="0">
                  <a:pos x="54" y="0"/>
                </a:cxn>
                <a:cxn ang="0">
                  <a:pos x="52" y="5"/>
                </a:cxn>
                <a:cxn ang="0">
                  <a:pos x="51" y="15"/>
                </a:cxn>
                <a:cxn ang="0">
                  <a:pos x="49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45" y="22"/>
                </a:cxn>
                <a:cxn ang="0">
                  <a:pos x="37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5" y="87"/>
                </a:cxn>
                <a:cxn ang="0">
                  <a:pos x="24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5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7" y="156"/>
                </a:cxn>
                <a:cxn ang="0">
                  <a:pos x="15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4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2" y="0"/>
                  </a:lnTo>
                  <a:lnTo>
                    <a:pt x="54" y="0"/>
                  </a:lnTo>
                  <a:lnTo>
                    <a:pt x="52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5" y="22"/>
                  </a:lnTo>
                  <a:lnTo>
                    <a:pt x="37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5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5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1" name="Freeform 43"/>
            <p:cNvSpPr>
              <a:spLocks/>
            </p:cNvSpPr>
            <p:nvPr/>
          </p:nvSpPr>
          <p:spPr bwMode="auto">
            <a:xfrm>
              <a:off x="5480" y="3022"/>
              <a:ext cx="100" cy="121"/>
            </a:xfrm>
            <a:custGeom>
              <a:avLst/>
              <a:gdLst/>
              <a:ahLst/>
              <a:cxnLst>
                <a:cxn ang="0">
                  <a:pos x="3" y="77"/>
                </a:cxn>
                <a:cxn ang="0">
                  <a:pos x="17" y="77"/>
                </a:cxn>
                <a:cxn ang="0">
                  <a:pos x="19" y="79"/>
                </a:cxn>
                <a:cxn ang="0">
                  <a:pos x="19" y="81"/>
                </a:cxn>
                <a:cxn ang="0">
                  <a:pos x="19" y="84"/>
                </a:cxn>
                <a:cxn ang="0">
                  <a:pos x="21" y="93"/>
                </a:cxn>
                <a:cxn ang="0">
                  <a:pos x="26" y="98"/>
                </a:cxn>
                <a:cxn ang="0">
                  <a:pos x="33" y="104"/>
                </a:cxn>
                <a:cxn ang="0">
                  <a:pos x="49" y="105"/>
                </a:cxn>
                <a:cxn ang="0">
                  <a:pos x="58" y="104"/>
                </a:cxn>
                <a:cxn ang="0">
                  <a:pos x="65" y="100"/>
                </a:cxn>
                <a:cxn ang="0">
                  <a:pos x="68" y="97"/>
                </a:cxn>
                <a:cxn ang="0">
                  <a:pos x="70" y="93"/>
                </a:cxn>
                <a:cxn ang="0">
                  <a:pos x="72" y="88"/>
                </a:cxn>
                <a:cxn ang="0">
                  <a:pos x="68" y="81"/>
                </a:cxn>
                <a:cxn ang="0">
                  <a:pos x="63" y="76"/>
                </a:cxn>
                <a:cxn ang="0">
                  <a:pos x="54" y="70"/>
                </a:cxn>
                <a:cxn ang="0">
                  <a:pos x="51" y="69"/>
                </a:cxn>
                <a:cxn ang="0">
                  <a:pos x="47" y="65"/>
                </a:cxn>
                <a:cxn ang="0">
                  <a:pos x="33" y="60"/>
                </a:cxn>
                <a:cxn ang="0">
                  <a:pos x="17" y="44"/>
                </a:cxn>
                <a:cxn ang="0">
                  <a:pos x="16" y="33"/>
                </a:cxn>
                <a:cxn ang="0">
                  <a:pos x="16" y="26"/>
                </a:cxn>
                <a:cxn ang="0">
                  <a:pos x="26" y="11"/>
                </a:cxn>
                <a:cxn ang="0">
                  <a:pos x="33" y="5"/>
                </a:cxn>
                <a:cxn ang="0">
                  <a:pos x="47" y="2"/>
                </a:cxn>
                <a:cxn ang="0">
                  <a:pos x="67" y="2"/>
                </a:cxn>
                <a:cxn ang="0">
                  <a:pos x="86" y="9"/>
                </a:cxn>
                <a:cxn ang="0">
                  <a:pos x="93" y="16"/>
                </a:cxn>
                <a:cxn ang="0">
                  <a:pos x="98" y="30"/>
                </a:cxn>
                <a:cxn ang="0">
                  <a:pos x="100" y="39"/>
                </a:cxn>
                <a:cxn ang="0">
                  <a:pos x="98" y="39"/>
                </a:cxn>
                <a:cxn ang="0">
                  <a:pos x="88" y="39"/>
                </a:cxn>
                <a:cxn ang="0">
                  <a:pos x="82" y="39"/>
                </a:cxn>
                <a:cxn ang="0">
                  <a:pos x="79" y="28"/>
                </a:cxn>
                <a:cxn ang="0">
                  <a:pos x="75" y="21"/>
                </a:cxn>
                <a:cxn ang="0">
                  <a:pos x="61" y="18"/>
                </a:cxn>
                <a:cxn ang="0">
                  <a:pos x="53" y="18"/>
                </a:cxn>
                <a:cxn ang="0">
                  <a:pos x="40" y="19"/>
                </a:cxn>
                <a:cxn ang="0">
                  <a:pos x="39" y="21"/>
                </a:cxn>
                <a:cxn ang="0">
                  <a:pos x="35" y="26"/>
                </a:cxn>
                <a:cxn ang="0">
                  <a:pos x="35" y="30"/>
                </a:cxn>
                <a:cxn ang="0">
                  <a:pos x="35" y="35"/>
                </a:cxn>
                <a:cxn ang="0">
                  <a:pos x="40" y="42"/>
                </a:cxn>
                <a:cxn ang="0">
                  <a:pos x="49" y="47"/>
                </a:cxn>
                <a:cxn ang="0">
                  <a:pos x="54" y="49"/>
                </a:cxn>
                <a:cxn ang="0">
                  <a:pos x="65" y="54"/>
                </a:cxn>
                <a:cxn ang="0">
                  <a:pos x="84" y="67"/>
                </a:cxn>
                <a:cxn ang="0">
                  <a:pos x="88" y="72"/>
                </a:cxn>
                <a:cxn ang="0">
                  <a:pos x="90" y="84"/>
                </a:cxn>
                <a:cxn ang="0">
                  <a:pos x="90" y="93"/>
                </a:cxn>
                <a:cxn ang="0">
                  <a:pos x="84" y="105"/>
                </a:cxn>
                <a:cxn ang="0">
                  <a:pos x="75" y="113"/>
                </a:cxn>
                <a:cxn ang="0">
                  <a:pos x="61" y="120"/>
                </a:cxn>
                <a:cxn ang="0">
                  <a:pos x="46" y="121"/>
                </a:cxn>
                <a:cxn ang="0">
                  <a:pos x="35" y="121"/>
                </a:cxn>
                <a:cxn ang="0">
                  <a:pos x="14" y="113"/>
                </a:cxn>
                <a:cxn ang="0">
                  <a:pos x="9" y="109"/>
                </a:cxn>
                <a:cxn ang="0">
                  <a:pos x="3" y="102"/>
                </a:cxn>
                <a:cxn ang="0">
                  <a:pos x="0" y="81"/>
                </a:cxn>
                <a:cxn ang="0">
                  <a:pos x="2" y="77"/>
                </a:cxn>
                <a:cxn ang="0">
                  <a:pos x="2" y="77"/>
                </a:cxn>
              </a:cxnLst>
              <a:rect l="0" t="0" r="r" b="b"/>
              <a:pathLst>
                <a:path w="100" h="121">
                  <a:moveTo>
                    <a:pt x="2" y="77"/>
                  </a:moveTo>
                  <a:lnTo>
                    <a:pt x="3" y="77"/>
                  </a:lnTo>
                  <a:lnTo>
                    <a:pt x="12" y="77"/>
                  </a:lnTo>
                  <a:lnTo>
                    <a:pt x="17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4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8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3" y="76"/>
                  </a:lnTo>
                  <a:lnTo>
                    <a:pt x="61" y="74"/>
                  </a:lnTo>
                  <a:lnTo>
                    <a:pt x="54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7" y="67"/>
                  </a:lnTo>
                  <a:lnTo>
                    <a:pt x="47" y="65"/>
                  </a:lnTo>
                  <a:lnTo>
                    <a:pt x="42" y="63"/>
                  </a:lnTo>
                  <a:lnTo>
                    <a:pt x="33" y="60"/>
                  </a:lnTo>
                  <a:lnTo>
                    <a:pt x="21" y="49"/>
                  </a:lnTo>
                  <a:lnTo>
                    <a:pt x="17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6" y="11"/>
                  </a:lnTo>
                  <a:lnTo>
                    <a:pt x="28" y="9"/>
                  </a:lnTo>
                  <a:lnTo>
                    <a:pt x="33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8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100" y="39"/>
                  </a:lnTo>
                  <a:lnTo>
                    <a:pt x="98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2" y="39"/>
                  </a:lnTo>
                  <a:lnTo>
                    <a:pt x="82" y="39"/>
                  </a:lnTo>
                  <a:lnTo>
                    <a:pt x="82" y="39"/>
                  </a:lnTo>
                  <a:lnTo>
                    <a:pt x="79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2" y="19"/>
                  </a:lnTo>
                  <a:lnTo>
                    <a:pt x="61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0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4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5" y="62"/>
                  </a:lnTo>
                  <a:lnTo>
                    <a:pt x="84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1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4" y="105"/>
                  </a:lnTo>
                  <a:lnTo>
                    <a:pt x="79" y="111"/>
                  </a:lnTo>
                  <a:lnTo>
                    <a:pt x="75" y="113"/>
                  </a:lnTo>
                  <a:lnTo>
                    <a:pt x="72" y="116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3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2" y="77"/>
                  </a:lnTo>
                  <a:lnTo>
                    <a:pt x="2" y="77"/>
                  </a:lnTo>
                  <a:lnTo>
                    <a:pt x="2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2" name="Freeform 44"/>
            <p:cNvSpPr>
              <a:spLocks/>
            </p:cNvSpPr>
            <p:nvPr/>
          </p:nvSpPr>
          <p:spPr bwMode="auto">
            <a:xfrm>
              <a:off x="5594" y="2994"/>
              <a:ext cx="60" cy="148"/>
            </a:xfrm>
            <a:custGeom>
              <a:avLst/>
              <a:gdLst/>
              <a:ahLst/>
              <a:cxnLst>
                <a:cxn ang="0">
                  <a:pos x="35" y="146"/>
                </a:cxn>
                <a:cxn ang="0">
                  <a:pos x="28" y="148"/>
                </a:cxn>
                <a:cxn ang="0">
                  <a:pos x="27" y="148"/>
                </a:cxn>
                <a:cxn ang="0">
                  <a:pos x="23" y="148"/>
                </a:cxn>
                <a:cxn ang="0">
                  <a:pos x="19" y="148"/>
                </a:cxn>
                <a:cxn ang="0">
                  <a:pos x="11" y="146"/>
                </a:cxn>
                <a:cxn ang="0">
                  <a:pos x="5" y="142"/>
                </a:cxn>
                <a:cxn ang="0">
                  <a:pos x="0" y="137"/>
                </a:cxn>
                <a:cxn ang="0">
                  <a:pos x="0" y="130"/>
                </a:cxn>
                <a:cxn ang="0">
                  <a:pos x="0" y="126"/>
                </a:cxn>
                <a:cxn ang="0">
                  <a:pos x="0" y="123"/>
                </a:cxn>
                <a:cxn ang="0">
                  <a:pos x="0" y="116"/>
                </a:cxn>
                <a:cxn ang="0">
                  <a:pos x="4" y="104"/>
                </a:cxn>
                <a:cxn ang="0">
                  <a:pos x="16" y="47"/>
                </a:cxn>
                <a:cxn ang="0">
                  <a:pos x="16" y="46"/>
                </a:cxn>
                <a:cxn ang="0">
                  <a:pos x="5" y="46"/>
                </a:cxn>
                <a:cxn ang="0">
                  <a:pos x="0" y="46"/>
                </a:cxn>
                <a:cxn ang="0">
                  <a:pos x="2" y="39"/>
                </a:cxn>
                <a:cxn ang="0">
                  <a:pos x="5" y="31"/>
                </a:cxn>
                <a:cxn ang="0">
                  <a:pos x="14" y="31"/>
                </a:cxn>
                <a:cxn ang="0">
                  <a:pos x="21" y="31"/>
                </a:cxn>
                <a:cxn ang="0">
                  <a:pos x="25" y="12"/>
                </a:cxn>
                <a:cxn ang="0">
                  <a:pos x="28" y="0"/>
                </a:cxn>
                <a:cxn ang="0">
                  <a:pos x="39" y="0"/>
                </a:cxn>
                <a:cxn ang="0">
                  <a:pos x="48" y="0"/>
                </a:cxn>
                <a:cxn ang="0">
                  <a:pos x="42" y="21"/>
                </a:cxn>
                <a:cxn ang="0">
                  <a:pos x="41" y="31"/>
                </a:cxn>
                <a:cxn ang="0">
                  <a:pos x="51" y="31"/>
                </a:cxn>
                <a:cxn ang="0">
                  <a:pos x="60" y="31"/>
                </a:cxn>
                <a:cxn ang="0">
                  <a:pos x="56" y="40"/>
                </a:cxn>
                <a:cxn ang="0">
                  <a:pos x="56" y="46"/>
                </a:cxn>
                <a:cxn ang="0">
                  <a:pos x="53" y="46"/>
                </a:cxn>
                <a:cxn ang="0">
                  <a:pos x="37" y="46"/>
                </a:cxn>
                <a:cxn ang="0">
                  <a:pos x="34" y="58"/>
                </a:cxn>
                <a:cxn ang="0">
                  <a:pos x="19" y="118"/>
                </a:cxn>
                <a:cxn ang="0">
                  <a:pos x="19" y="119"/>
                </a:cxn>
                <a:cxn ang="0">
                  <a:pos x="19" y="121"/>
                </a:cxn>
                <a:cxn ang="0">
                  <a:pos x="19" y="125"/>
                </a:cxn>
                <a:cxn ang="0">
                  <a:pos x="19" y="126"/>
                </a:cxn>
                <a:cxn ang="0">
                  <a:pos x="21" y="130"/>
                </a:cxn>
                <a:cxn ang="0">
                  <a:pos x="27" y="132"/>
                </a:cxn>
                <a:cxn ang="0">
                  <a:pos x="30" y="132"/>
                </a:cxn>
                <a:cxn ang="0">
                  <a:pos x="34" y="132"/>
                </a:cxn>
                <a:cxn ang="0">
                  <a:pos x="39" y="132"/>
                </a:cxn>
                <a:cxn ang="0">
                  <a:pos x="39" y="133"/>
                </a:cxn>
                <a:cxn ang="0">
                  <a:pos x="37" y="144"/>
                </a:cxn>
                <a:cxn ang="0">
                  <a:pos x="37" y="144"/>
                </a:cxn>
              </a:cxnLst>
              <a:rect l="0" t="0" r="r" b="b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28" y="148"/>
                  </a:lnTo>
                  <a:lnTo>
                    <a:pt x="28" y="148"/>
                  </a:lnTo>
                  <a:lnTo>
                    <a:pt x="27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23" y="148"/>
                  </a:lnTo>
                  <a:lnTo>
                    <a:pt x="19" y="148"/>
                  </a:lnTo>
                  <a:lnTo>
                    <a:pt x="16" y="148"/>
                  </a:lnTo>
                  <a:lnTo>
                    <a:pt x="11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4" y="104"/>
                  </a:lnTo>
                  <a:lnTo>
                    <a:pt x="11" y="72"/>
                  </a:lnTo>
                  <a:lnTo>
                    <a:pt x="16" y="47"/>
                  </a:lnTo>
                  <a:lnTo>
                    <a:pt x="18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5" y="46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2" y="39"/>
                  </a:lnTo>
                  <a:lnTo>
                    <a:pt x="4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8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6" y="46"/>
                  </a:lnTo>
                  <a:lnTo>
                    <a:pt x="55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25" y="91"/>
                  </a:lnTo>
                  <a:lnTo>
                    <a:pt x="19" y="118"/>
                  </a:lnTo>
                  <a:lnTo>
                    <a:pt x="19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7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4" y="132"/>
                  </a:lnTo>
                  <a:lnTo>
                    <a:pt x="35" y="132"/>
                  </a:lnTo>
                  <a:lnTo>
                    <a:pt x="39" y="132"/>
                  </a:lnTo>
                  <a:lnTo>
                    <a:pt x="41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lnTo>
                    <a:pt x="37" y="144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3" name="Freeform 45"/>
            <p:cNvSpPr>
              <a:spLocks/>
            </p:cNvSpPr>
            <p:nvPr/>
          </p:nvSpPr>
          <p:spPr bwMode="auto">
            <a:xfrm>
              <a:off x="5645" y="3022"/>
              <a:ext cx="100" cy="121"/>
            </a:xfrm>
            <a:custGeom>
              <a:avLst/>
              <a:gdLst/>
              <a:ahLst/>
              <a:cxnLst>
                <a:cxn ang="0">
                  <a:pos x="2" y="77"/>
                </a:cxn>
                <a:cxn ang="0">
                  <a:pos x="18" y="77"/>
                </a:cxn>
                <a:cxn ang="0">
                  <a:pos x="19" y="79"/>
                </a:cxn>
                <a:cxn ang="0">
                  <a:pos x="19" y="81"/>
                </a:cxn>
                <a:cxn ang="0">
                  <a:pos x="19" y="84"/>
                </a:cxn>
                <a:cxn ang="0">
                  <a:pos x="21" y="93"/>
                </a:cxn>
                <a:cxn ang="0">
                  <a:pos x="26" y="98"/>
                </a:cxn>
                <a:cxn ang="0">
                  <a:pos x="34" y="104"/>
                </a:cxn>
                <a:cxn ang="0">
                  <a:pos x="48" y="105"/>
                </a:cxn>
                <a:cxn ang="0">
                  <a:pos x="53" y="105"/>
                </a:cxn>
                <a:cxn ang="0">
                  <a:pos x="63" y="102"/>
                </a:cxn>
                <a:cxn ang="0">
                  <a:pos x="67" y="98"/>
                </a:cxn>
                <a:cxn ang="0">
                  <a:pos x="70" y="95"/>
                </a:cxn>
                <a:cxn ang="0">
                  <a:pos x="70" y="90"/>
                </a:cxn>
                <a:cxn ang="0">
                  <a:pos x="70" y="84"/>
                </a:cxn>
                <a:cxn ang="0">
                  <a:pos x="69" y="79"/>
                </a:cxn>
                <a:cxn ang="0">
                  <a:pos x="62" y="74"/>
                </a:cxn>
                <a:cxn ang="0">
                  <a:pos x="53" y="69"/>
                </a:cxn>
                <a:cxn ang="0">
                  <a:pos x="48" y="67"/>
                </a:cxn>
                <a:cxn ang="0">
                  <a:pos x="42" y="63"/>
                </a:cxn>
                <a:cxn ang="0">
                  <a:pos x="21" y="49"/>
                </a:cxn>
                <a:cxn ang="0">
                  <a:pos x="16" y="37"/>
                </a:cxn>
                <a:cxn ang="0">
                  <a:pos x="16" y="32"/>
                </a:cxn>
                <a:cxn ang="0">
                  <a:pos x="19" y="18"/>
                </a:cxn>
                <a:cxn ang="0">
                  <a:pos x="28" y="9"/>
                </a:cxn>
                <a:cxn ang="0">
                  <a:pos x="37" y="3"/>
                </a:cxn>
                <a:cxn ang="0">
                  <a:pos x="58" y="0"/>
                </a:cxn>
                <a:cxn ang="0">
                  <a:pos x="77" y="3"/>
                </a:cxn>
                <a:cxn ang="0">
                  <a:pos x="90" y="9"/>
                </a:cxn>
                <a:cxn ang="0">
                  <a:pos x="95" y="19"/>
                </a:cxn>
                <a:cxn ang="0">
                  <a:pos x="100" y="37"/>
                </a:cxn>
                <a:cxn ang="0">
                  <a:pos x="100" y="39"/>
                </a:cxn>
                <a:cxn ang="0">
                  <a:pos x="97" y="39"/>
                </a:cxn>
                <a:cxn ang="0">
                  <a:pos x="83" y="39"/>
                </a:cxn>
                <a:cxn ang="0">
                  <a:pos x="83" y="39"/>
                </a:cxn>
                <a:cxn ang="0">
                  <a:pos x="76" y="23"/>
                </a:cxn>
                <a:cxn ang="0">
                  <a:pos x="72" y="19"/>
                </a:cxn>
                <a:cxn ang="0">
                  <a:pos x="58" y="16"/>
                </a:cxn>
                <a:cxn ang="0">
                  <a:pos x="46" y="18"/>
                </a:cxn>
                <a:cxn ang="0">
                  <a:pos x="41" y="19"/>
                </a:cxn>
                <a:cxn ang="0">
                  <a:pos x="37" y="23"/>
                </a:cxn>
                <a:cxn ang="0">
                  <a:pos x="35" y="30"/>
                </a:cxn>
                <a:cxn ang="0">
                  <a:pos x="35" y="32"/>
                </a:cxn>
                <a:cxn ang="0">
                  <a:pos x="37" y="39"/>
                </a:cxn>
                <a:cxn ang="0">
                  <a:pos x="44" y="44"/>
                </a:cxn>
                <a:cxn ang="0">
                  <a:pos x="53" y="47"/>
                </a:cxn>
                <a:cxn ang="0">
                  <a:pos x="58" y="51"/>
                </a:cxn>
                <a:cxn ang="0">
                  <a:pos x="76" y="62"/>
                </a:cxn>
                <a:cxn ang="0">
                  <a:pos x="86" y="67"/>
                </a:cxn>
                <a:cxn ang="0">
                  <a:pos x="90" y="77"/>
                </a:cxn>
                <a:cxn ang="0">
                  <a:pos x="92" y="84"/>
                </a:cxn>
                <a:cxn ang="0">
                  <a:pos x="88" y="97"/>
                </a:cxn>
                <a:cxn ang="0">
                  <a:pos x="79" y="111"/>
                </a:cxn>
                <a:cxn ang="0">
                  <a:pos x="70" y="116"/>
                </a:cxn>
                <a:cxn ang="0">
                  <a:pos x="48" y="121"/>
                </a:cxn>
                <a:cxn ang="0">
                  <a:pos x="42" y="121"/>
                </a:cxn>
                <a:cxn ang="0">
                  <a:pos x="23" y="118"/>
                </a:cxn>
                <a:cxn ang="0">
                  <a:pos x="12" y="111"/>
                </a:cxn>
                <a:cxn ang="0">
                  <a:pos x="5" y="105"/>
                </a:cxn>
                <a:cxn ang="0">
                  <a:pos x="0" y="91"/>
                </a:cxn>
                <a:cxn ang="0">
                  <a:pos x="0" y="79"/>
                </a:cxn>
                <a:cxn ang="0">
                  <a:pos x="0" y="77"/>
                </a:cxn>
              </a:cxnLst>
              <a:rect l="0" t="0" r="r" b="b"/>
              <a:pathLst>
                <a:path w="100" h="121">
                  <a:moveTo>
                    <a:pt x="0" y="77"/>
                  </a:moveTo>
                  <a:lnTo>
                    <a:pt x="2" y="77"/>
                  </a:lnTo>
                  <a:lnTo>
                    <a:pt x="11" y="77"/>
                  </a:lnTo>
                  <a:lnTo>
                    <a:pt x="18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5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5"/>
                  </a:lnTo>
                  <a:lnTo>
                    <a:pt x="48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9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4"/>
                  </a:lnTo>
                  <a:lnTo>
                    <a:pt x="69" y="81"/>
                  </a:lnTo>
                  <a:lnTo>
                    <a:pt x="69" y="79"/>
                  </a:lnTo>
                  <a:lnTo>
                    <a:pt x="63" y="76"/>
                  </a:lnTo>
                  <a:lnTo>
                    <a:pt x="62" y="74"/>
                  </a:lnTo>
                  <a:lnTo>
                    <a:pt x="55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8" y="67"/>
                  </a:lnTo>
                  <a:lnTo>
                    <a:pt x="48" y="65"/>
                  </a:lnTo>
                  <a:lnTo>
                    <a:pt x="42" y="63"/>
                  </a:lnTo>
                  <a:lnTo>
                    <a:pt x="34" y="60"/>
                  </a:lnTo>
                  <a:lnTo>
                    <a:pt x="21" y="49"/>
                  </a:lnTo>
                  <a:lnTo>
                    <a:pt x="18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5" y="11"/>
                  </a:lnTo>
                  <a:lnTo>
                    <a:pt x="28" y="9"/>
                  </a:lnTo>
                  <a:lnTo>
                    <a:pt x="34" y="5"/>
                  </a:lnTo>
                  <a:lnTo>
                    <a:pt x="37" y="3"/>
                  </a:lnTo>
                  <a:lnTo>
                    <a:pt x="48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9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100" y="39"/>
                  </a:lnTo>
                  <a:lnTo>
                    <a:pt x="99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3" y="39"/>
                  </a:lnTo>
                  <a:lnTo>
                    <a:pt x="83" y="39"/>
                  </a:lnTo>
                  <a:lnTo>
                    <a:pt x="83" y="39"/>
                  </a:lnTo>
                  <a:lnTo>
                    <a:pt x="79" y="28"/>
                  </a:lnTo>
                  <a:lnTo>
                    <a:pt x="76" y="23"/>
                  </a:lnTo>
                  <a:lnTo>
                    <a:pt x="76" y="21"/>
                  </a:lnTo>
                  <a:lnTo>
                    <a:pt x="72" y="19"/>
                  </a:lnTo>
                  <a:lnTo>
                    <a:pt x="62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1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5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6" y="62"/>
                  </a:lnTo>
                  <a:lnTo>
                    <a:pt x="85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2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3" y="105"/>
                  </a:lnTo>
                  <a:lnTo>
                    <a:pt x="79" y="111"/>
                  </a:lnTo>
                  <a:lnTo>
                    <a:pt x="76" y="113"/>
                  </a:lnTo>
                  <a:lnTo>
                    <a:pt x="70" y="116"/>
                  </a:lnTo>
                  <a:lnTo>
                    <a:pt x="60" y="120"/>
                  </a:lnTo>
                  <a:lnTo>
                    <a:pt x="48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4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</p:grp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/>
          </p:cNvSpPr>
          <p:nvPr/>
        </p:nvSpPr>
        <p:spPr>
          <a:xfrm>
            <a:off x="263466" y="1457298"/>
            <a:ext cx="8880534" cy="4527612"/>
          </a:xfrm>
          <a:prstGeom prst="rect">
            <a:avLst/>
          </a:prstGeom>
        </p:spPr>
        <p:txBody>
          <a:bodyPr vert="horz" anchor="t">
            <a:normAutofit/>
          </a:bodyPr>
          <a:lstStyle>
            <a:extLst/>
          </a:lstStyle>
          <a:p>
            <a:pPr marL="525780" indent="-457200">
              <a:lnSpc>
                <a:spcPct val="150000"/>
              </a:lnSpc>
              <a:spcBef>
                <a:spcPts val="700"/>
              </a:spcBef>
              <a:buSzPct val="95000"/>
              <a:buFont typeface="Wingdings" pitchFamily="2" charset="2"/>
              <a:buChar char="q"/>
              <a:defRPr/>
            </a:pPr>
            <a:r>
              <a:rPr lang="en-US" sz="3000" dirty="0" smtClean="0"/>
              <a:t>Overview of Response Surface Methodology (RSM)</a:t>
            </a:r>
          </a:p>
          <a:p>
            <a:pPr marL="525780" marR="0" lvl="0" indent="-457200" defTabSz="914400" eaLnBrk="1" fontAlgn="auto" hangingPunct="1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ClrTx/>
              <a:buSzPct val="95000"/>
              <a:buFont typeface="Wingdings" pitchFamily="2" charset="2"/>
              <a:buChar char="q"/>
              <a:tabLst/>
              <a:defRPr/>
            </a:pPr>
            <a:r>
              <a:rPr lang="en-US" sz="3000" dirty="0" smtClean="0"/>
              <a:t>Implementation of RSM in probabilistic  slope stability analysis</a:t>
            </a:r>
          </a:p>
          <a:p>
            <a:pPr marL="525780" marR="0" lvl="0" indent="-457200" defTabSz="914400" eaLnBrk="1" fontAlgn="auto" hangingPunct="1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ClrTx/>
              <a:buSzPct val="95000"/>
              <a:buFont typeface="Wingdings" pitchFamily="2" charset="2"/>
              <a:buChar char="q"/>
              <a:tabLst/>
              <a:defRPr/>
            </a:pPr>
            <a:r>
              <a:rPr lang="en-US" sz="3000" dirty="0" smtClean="0"/>
              <a:t>Verification Examples</a:t>
            </a:r>
          </a:p>
          <a:p>
            <a:pPr marL="525780" marR="0" lvl="0" indent="-457200" defTabSz="914400" eaLnBrk="1" fontAlgn="auto" hangingPunct="1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ClrTx/>
              <a:buSzPct val="95000"/>
              <a:buFont typeface="Wingdings" pitchFamily="2" charset="2"/>
              <a:buChar char="q"/>
              <a:tabLst/>
              <a:defRPr/>
            </a:pPr>
            <a:r>
              <a:rPr lang="en-US" sz="3000" dirty="0" smtClean="0"/>
              <a:t>General guidelines for use of RSM</a:t>
            </a:r>
          </a:p>
          <a:p>
            <a:pPr marL="525780" marR="0" lvl="0" indent="-457200" defTabSz="914400" eaLnBrk="1" fontAlgn="auto" hangingPunct="1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ClrTx/>
              <a:buSzPct val="95000"/>
              <a:buFont typeface="Wingdings" pitchFamily="2" charset="2"/>
              <a:buChar char="q"/>
              <a:tabLst/>
              <a:defRPr/>
            </a:pPr>
            <a:endParaRPr lang="en-US" sz="2400" dirty="0" smtClean="0"/>
          </a:p>
          <a:p>
            <a:pPr marL="374904" marR="0" lvl="0" indent="-34290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95000"/>
              <a:buFont typeface="Wingdings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Rectangle 3"/>
          <p:cNvSpPr>
            <a:spLocks noGrp="1"/>
          </p:cNvSpPr>
          <p:nvPr>
            <p:ph type="title"/>
          </p:nvPr>
        </p:nvSpPr>
        <p:spPr>
          <a:xfrm>
            <a:off x="1943064" y="343265"/>
            <a:ext cx="4856228" cy="659591"/>
          </a:xfrm>
        </p:spPr>
        <p:txBody>
          <a:bodyPr/>
          <a:lstStyle>
            <a:extLst/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kumimoji="0" lang="en-ZW" sz="3600" kern="1200" cap="none" spc="-150" dirty="0">
                <a:ln/>
                <a:solidFill>
                  <a:srgbClr val="FFFF00"/>
                </a:solidFill>
              </a:rPr>
              <a:t>Scope  of  Presentation</a:t>
            </a:r>
          </a:p>
        </p:txBody>
      </p:sp>
      <p:grpSp>
        <p:nvGrpSpPr>
          <p:cNvPr id="46" name="Group 6"/>
          <p:cNvGrpSpPr>
            <a:grpSpLocks/>
          </p:cNvGrpSpPr>
          <p:nvPr/>
        </p:nvGrpSpPr>
        <p:grpSpPr bwMode="auto">
          <a:xfrm>
            <a:off x="5552598" y="6263695"/>
            <a:ext cx="3051836" cy="435147"/>
            <a:chOff x="722" y="2406"/>
            <a:chExt cx="5023" cy="940"/>
          </a:xfrm>
        </p:grpSpPr>
        <p:sp>
          <p:nvSpPr>
            <p:cNvPr id="47" name="Freeform 7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/>
              <a:ahLst/>
              <a:cxnLst>
                <a:cxn ang="0">
                  <a:pos x="626" y="134"/>
                </a:cxn>
                <a:cxn ang="0">
                  <a:pos x="663" y="238"/>
                </a:cxn>
                <a:cxn ang="0">
                  <a:pos x="686" y="301"/>
                </a:cxn>
                <a:cxn ang="0">
                  <a:pos x="696" y="255"/>
                </a:cxn>
                <a:cxn ang="0">
                  <a:pos x="758" y="8"/>
                </a:cxn>
                <a:cxn ang="0">
                  <a:pos x="761" y="0"/>
                </a:cxn>
                <a:cxn ang="0">
                  <a:pos x="831" y="0"/>
                </a:cxn>
                <a:cxn ang="0">
                  <a:pos x="875" y="0"/>
                </a:cxn>
                <a:cxn ang="0">
                  <a:pos x="863" y="48"/>
                </a:cxn>
                <a:cxn ang="0">
                  <a:pos x="802" y="296"/>
                </a:cxn>
                <a:cxn ang="0">
                  <a:pos x="803" y="299"/>
                </a:cxn>
                <a:cxn ang="0">
                  <a:pos x="902" y="196"/>
                </a:cxn>
                <a:cxn ang="0">
                  <a:pos x="963" y="131"/>
                </a:cxn>
                <a:cxn ang="0">
                  <a:pos x="1062" y="131"/>
                </a:cxn>
                <a:cxn ang="0">
                  <a:pos x="1582" y="131"/>
                </a:cxn>
                <a:cxn ang="0">
                  <a:pos x="1594" y="134"/>
                </a:cxn>
                <a:cxn ang="0">
                  <a:pos x="1577" y="204"/>
                </a:cxn>
                <a:cxn ang="0">
                  <a:pos x="1566" y="247"/>
                </a:cxn>
                <a:cxn ang="0">
                  <a:pos x="1480" y="247"/>
                </a:cxn>
                <a:cxn ang="0">
                  <a:pos x="1027" y="247"/>
                </a:cxn>
                <a:cxn ang="0">
                  <a:pos x="1009" y="255"/>
                </a:cxn>
                <a:cxn ang="0">
                  <a:pos x="796" y="477"/>
                </a:cxn>
                <a:cxn ang="0">
                  <a:pos x="664" y="614"/>
                </a:cxn>
                <a:cxn ang="0">
                  <a:pos x="643" y="558"/>
                </a:cxn>
                <a:cxn ang="0">
                  <a:pos x="538" y="255"/>
                </a:cxn>
                <a:cxn ang="0">
                  <a:pos x="524" y="247"/>
                </a:cxn>
                <a:cxn ang="0">
                  <a:pos x="200" y="247"/>
                </a:cxn>
                <a:cxn ang="0">
                  <a:pos x="0" y="247"/>
                </a:cxn>
                <a:cxn ang="0">
                  <a:pos x="3" y="229"/>
                </a:cxn>
                <a:cxn ang="0">
                  <a:pos x="28" y="134"/>
                </a:cxn>
                <a:cxn ang="0">
                  <a:pos x="40" y="131"/>
                </a:cxn>
                <a:cxn ang="0">
                  <a:pos x="401" y="131"/>
                </a:cxn>
                <a:cxn ang="0">
                  <a:pos x="626" y="131"/>
                </a:cxn>
              </a:cxnLst>
              <a:rect l="0" t="0" r="r" b="b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  <a:lnTo>
                    <a:pt x="626" y="13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48" name="Freeform 8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/>
              <a:ahLst/>
              <a:cxnLst>
                <a:cxn ang="0">
                  <a:pos x="626" y="134"/>
                </a:cxn>
                <a:cxn ang="0">
                  <a:pos x="663" y="238"/>
                </a:cxn>
                <a:cxn ang="0">
                  <a:pos x="686" y="301"/>
                </a:cxn>
                <a:cxn ang="0">
                  <a:pos x="696" y="255"/>
                </a:cxn>
                <a:cxn ang="0">
                  <a:pos x="758" y="8"/>
                </a:cxn>
                <a:cxn ang="0">
                  <a:pos x="761" y="0"/>
                </a:cxn>
                <a:cxn ang="0">
                  <a:pos x="831" y="0"/>
                </a:cxn>
                <a:cxn ang="0">
                  <a:pos x="875" y="0"/>
                </a:cxn>
                <a:cxn ang="0">
                  <a:pos x="863" y="48"/>
                </a:cxn>
                <a:cxn ang="0">
                  <a:pos x="802" y="296"/>
                </a:cxn>
                <a:cxn ang="0">
                  <a:pos x="803" y="299"/>
                </a:cxn>
                <a:cxn ang="0">
                  <a:pos x="902" y="196"/>
                </a:cxn>
                <a:cxn ang="0">
                  <a:pos x="963" y="131"/>
                </a:cxn>
                <a:cxn ang="0">
                  <a:pos x="1062" y="131"/>
                </a:cxn>
                <a:cxn ang="0">
                  <a:pos x="1582" y="131"/>
                </a:cxn>
                <a:cxn ang="0">
                  <a:pos x="1594" y="134"/>
                </a:cxn>
                <a:cxn ang="0">
                  <a:pos x="1577" y="204"/>
                </a:cxn>
                <a:cxn ang="0">
                  <a:pos x="1566" y="247"/>
                </a:cxn>
                <a:cxn ang="0">
                  <a:pos x="1480" y="247"/>
                </a:cxn>
                <a:cxn ang="0">
                  <a:pos x="1027" y="247"/>
                </a:cxn>
                <a:cxn ang="0">
                  <a:pos x="1009" y="255"/>
                </a:cxn>
                <a:cxn ang="0">
                  <a:pos x="796" y="477"/>
                </a:cxn>
                <a:cxn ang="0">
                  <a:pos x="664" y="614"/>
                </a:cxn>
                <a:cxn ang="0">
                  <a:pos x="643" y="558"/>
                </a:cxn>
                <a:cxn ang="0">
                  <a:pos x="538" y="255"/>
                </a:cxn>
                <a:cxn ang="0">
                  <a:pos x="524" y="247"/>
                </a:cxn>
                <a:cxn ang="0">
                  <a:pos x="200" y="247"/>
                </a:cxn>
                <a:cxn ang="0">
                  <a:pos x="0" y="247"/>
                </a:cxn>
                <a:cxn ang="0">
                  <a:pos x="3" y="229"/>
                </a:cxn>
                <a:cxn ang="0">
                  <a:pos x="28" y="134"/>
                </a:cxn>
                <a:cxn ang="0">
                  <a:pos x="40" y="131"/>
                </a:cxn>
                <a:cxn ang="0">
                  <a:pos x="401" y="131"/>
                </a:cxn>
                <a:cxn ang="0">
                  <a:pos x="626" y="131"/>
                </a:cxn>
              </a:cxnLst>
              <a:rect l="0" t="0" r="r" b="b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</a:path>
              </a:pathLst>
            </a:custGeom>
            <a:noFill/>
            <a:ln w="30163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49" name="Freeform 9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/>
              <a:ahLst/>
              <a:cxnLst>
                <a:cxn ang="0">
                  <a:pos x="29" y="1"/>
                </a:cxn>
                <a:cxn ang="0">
                  <a:pos x="37" y="1"/>
                </a:cxn>
                <a:cxn ang="0">
                  <a:pos x="108" y="1"/>
                </a:cxn>
                <a:cxn ang="0">
                  <a:pos x="345" y="1"/>
                </a:cxn>
                <a:cxn ang="0">
                  <a:pos x="528" y="1"/>
                </a:cxn>
                <a:cxn ang="0">
                  <a:pos x="538" y="0"/>
                </a:cxn>
                <a:cxn ang="0">
                  <a:pos x="540" y="8"/>
                </a:cxn>
                <a:cxn ang="0">
                  <a:pos x="560" y="65"/>
                </a:cxn>
                <a:cxn ang="0">
                  <a:pos x="628" y="255"/>
                </a:cxn>
                <a:cxn ang="0">
                  <a:pos x="681" y="399"/>
                </a:cxn>
                <a:cxn ang="0">
                  <a:pos x="684" y="406"/>
                </a:cxn>
                <a:cxn ang="0">
                  <a:pos x="691" y="399"/>
                </a:cxn>
                <a:cxn ang="0">
                  <a:pos x="746" y="343"/>
                </a:cxn>
                <a:cxn ang="0">
                  <a:pos x="930" y="153"/>
                </a:cxn>
                <a:cxn ang="0">
                  <a:pos x="1071" y="8"/>
                </a:cxn>
                <a:cxn ang="0">
                  <a:pos x="1080" y="0"/>
                </a:cxn>
                <a:cxn ang="0">
                  <a:pos x="1089" y="0"/>
                </a:cxn>
                <a:cxn ang="0">
                  <a:pos x="1159" y="0"/>
                </a:cxn>
                <a:cxn ang="0">
                  <a:pos x="1400" y="0"/>
                </a:cxn>
                <a:cxn ang="0">
                  <a:pos x="1584" y="0"/>
                </a:cxn>
                <a:cxn ang="0">
                  <a:pos x="1595" y="0"/>
                </a:cxn>
                <a:cxn ang="0">
                  <a:pos x="1593" y="3"/>
                </a:cxn>
                <a:cxn ang="0">
                  <a:pos x="1590" y="19"/>
                </a:cxn>
                <a:cxn ang="0">
                  <a:pos x="1576" y="75"/>
                </a:cxn>
                <a:cxn ang="0">
                  <a:pos x="1565" y="117"/>
                </a:cxn>
                <a:cxn ang="0">
                  <a:pos x="1565" y="119"/>
                </a:cxn>
                <a:cxn ang="0">
                  <a:pos x="1556" y="119"/>
                </a:cxn>
                <a:cxn ang="0">
                  <a:pos x="1497" y="119"/>
                </a:cxn>
                <a:cxn ang="0">
                  <a:pos x="1296" y="119"/>
                </a:cxn>
                <a:cxn ang="0">
                  <a:pos x="1141" y="119"/>
                </a:cxn>
                <a:cxn ang="0">
                  <a:pos x="1134" y="119"/>
                </a:cxn>
                <a:cxn ang="0">
                  <a:pos x="1124" y="130"/>
                </a:cxn>
                <a:cxn ang="0">
                  <a:pos x="1054" y="202"/>
                </a:cxn>
                <a:cxn ang="0">
                  <a:pos x="814" y="446"/>
                </a:cxn>
                <a:cxn ang="0">
                  <a:pos x="632" y="633"/>
                </a:cxn>
                <a:cxn ang="0">
                  <a:pos x="623" y="642"/>
                </a:cxn>
                <a:cxn ang="0">
                  <a:pos x="619" y="633"/>
                </a:cxn>
                <a:cxn ang="0">
                  <a:pos x="595" y="561"/>
                </a:cxn>
                <a:cxn ang="0">
                  <a:pos x="514" y="316"/>
                </a:cxn>
                <a:cxn ang="0">
                  <a:pos x="452" y="128"/>
                </a:cxn>
                <a:cxn ang="0">
                  <a:pos x="451" y="117"/>
                </a:cxn>
                <a:cxn ang="0">
                  <a:pos x="440" y="119"/>
                </a:cxn>
                <a:cxn ang="0">
                  <a:pos x="380" y="119"/>
                </a:cxn>
                <a:cxn ang="0">
                  <a:pos x="169" y="119"/>
                </a:cxn>
                <a:cxn ang="0">
                  <a:pos x="9" y="119"/>
                </a:cxn>
                <a:cxn ang="0">
                  <a:pos x="0" y="119"/>
                </a:cxn>
                <a:cxn ang="0">
                  <a:pos x="0" y="117"/>
                </a:cxn>
                <a:cxn ang="0">
                  <a:pos x="4" y="102"/>
                </a:cxn>
                <a:cxn ang="0">
                  <a:pos x="16" y="47"/>
                </a:cxn>
                <a:cxn ang="0">
                  <a:pos x="27" y="5"/>
                </a:cxn>
                <a:cxn ang="0">
                  <a:pos x="29" y="1"/>
                </a:cxn>
                <a:cxn ang="0">
                  <a:pos x="29" y="1"/>
                </a:cxn>
              </a:cxnLst>
              <a:rect l="0" t="0" r="r" b="b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  <a:lnTo>
                    <a:pt x="29" y="1"/>
                  </a:lnTo>
                  <a:close/>
                </a:path>
              </a:pathLst>
            </a:custGeom>
            <a:solidFill>
              <a:srgbClr val="C791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50" name="Freeform 10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/>
              <a:ahLst/>
              <a:cxnLst>
                <a:cxn ang="0">
                  <a:pos x="29" y="1"/>
                </a:cxn>
                <a:cxn ang="0">
                  <a:pos x="37" y="1"/>
                </a:cxn>
                <a:cxn ang="0">
                  <a:pos x="108" y="1"/>
                </a:cxn>
                <a:cxn ang="0">
                  <a:pos x="345" y="1"/>
                </a:cxn>
                <a:cxn ang="0">
                  <a:pos x="528" y="1"/>
                </a:cxn>
                <a:cxn ang="0">
                  <a:pos x="538" y="0"/>
                </a:cxn>
                <a:cxn ang="0">
                  <a:pos x="540" y="8"/>
                </a:cxn>
                <a:cxn ang="0">
                  <a:pos x="560" y="65"/>
                </a:cxn>
                <a:cxn ang="0">
                  <a:pos x="628" y="255"/>
                </a:cxn>
                <a:cxn ang="0">
                  <a:pos x="681" y="399"/>
                </a:cxn>
                <a:cxn ang="0">
                  <a:pos x="684" y="406"/>
                </a:cxn>
                <a:cxn ang="0">
                  <a:pos x="691" y="399"/>
                </a:cxn>
                <a:cxn ang="0">
                  <a:pos x="746" y="343"/>
                </a:cxn>
                <a:cxn ang="0">
                  <a:pos x="930" y="153"/>
                </a:cxn>
                <a:cxn ang="0">
                  <a:pos x="1071" y="8"/>
                </a:cxn>
                <a:cxn ang="0">
                  <a:pos x="1080" y="0"/>
                </a:cxn>
                <a:cxn ang="0">
                  <a:pos x="1089" y="0"/>
                </a:cxn>
                <a:cxn ang="0">
                  <a:pos x="1159" y="0"/>
                </a:cxn>
                <a:cxn ang="0">
                  <a:pos x="1400" y="0"/>
                </a:cxn>
                <a:cxn ang="0">
                  <a:pos x="1584" y="0"/>
                </a:cxn>
                <a:cxn ang="0">
                  <a:pos x="1595" y="0"/>
                </a:cxn>
                <a:cxn ang="0">
                  <a:pos x="1593" y="3"/>
                </a:cxn>
                <a:cxn ang="0">
                  <a:pos x="1590" y="19"/>
                </a:cxn>
                <a:cxn ang="0">
                  <a:pos x="1576" y="75"/>
                </a:cxn>
                <a:cxn ang="0">
                  <a:pos x="1565" y="117"/>
                </a:cxn>
                <a:cxn ang="0">
                  <a:pos x="1565" y="119"/>
                </a:cxn>
                <a:cxn ang="0">
                  <a:pos x="1556" y="119"/>
                </a:cxn>
                <a:cxn ang="0">
                  <a:pos x="1497" y="119"/>
                </a:cxn>
                <a:cxn ang="0">
                  <a:pos x="1296" y="119"/>
                </a:cxn>
                <a:cxn ang="0">
                  <a:pos x="1141" y="119"/>
                </a:cxn>
                <a:cxn ang="0">
                  <a:pos x="1134" y="119"/>
                </a:cxn>
                <a:cxn ang="0">
                  <a:pos x="1124" y="130"/>
                </a:cxn>
                <a:cxn ang="0">
                  <a:pos x="1054" y="202"/>
                </a:cxn>
                <a:cxn ang="0">
                  <a:pos x="814" y="446"/>
                </a:cxn>
                <a:cxn ang="0">
                  <a:pos x="632" y="633"/>
                </a:cxn>
                <a:cxn ang="0">
                  <a:pos x="623" y="642"/>
                </a:cxn>
                <a:cxn ang="0">
                  <a:pos x="619" y="633"/>
                </a:cxn>
                <a:cxn ang="0">
                  <a:pos x="595" y="561"/>
                </a:cxn>
                <a:cxn ang="0">
                  <a:pos x="514" y="316"/>
                </a:cxn>
                <a:cxn ang="0">
                  <a:pos x="452" y="128"/>
                </a:cxn>
                <a:cxn ang="0">
                  <a:pos x="451" y="117"/>
                </a:cxn>
                <a:cxn ang="0">
                  <a:pos x="440" y="119"/>
                </a:cxn>
                <a:cxn ang="0">
                  <a:pos x="380" y="119"/>
                </a:cxn>
                <a:cxn ang="0">
                  <a:pos x="169" y="119"/>
                </a:cxn>
                <a:cxn ang="0">
                  <a:pos x="9" y="119"/>
                </a:cxn>
                <a:cxn ang="0">
                  <a:pos x="0" y="119"/>
                </a:cxn>
                <a:cxn ang="0">
                  <a:pos x="0" y="117"/>
                </a:cxn>
                <a:cxn ang="0">
                  <a:pos x="4" y="102"/>
                </a:cxn>
                <a:cxn ang="0">
                  <a:pos x="16" y="47"/>
                </a:cxn>
                <a:cxn ang="0">
                  <a:pos x="27" y="5"/>
                </a:cxn>
                <a:cxn ang="0">
                  <a:pos x="29" y="1"/>
                </a:cxn>
              </a:cxnLst>
              <a:rect l="0" t="0" r="r" b="b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</a:path>
              </a:pathLst>
            </a:custGeom>
            <a:noFill/>
            <a:ln w="30163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51" name="Freeform 11"/>
            <p:cNvSpPr>
              <a:spLocks/>
            </p:cNvSpPr>
            <p:nvPr/>
          </p:nvSpPr>
          <p:spPr bwMode="auto">
            <a:xfrm>
              <a:off x="2458" y="2528"/>
              <a:ext cx="249" cy="309"/>
            </a:xfrm>
            <a:custGeom>
              <a:avLst/>
              <a:gdLst/>
              <a:ahLst/>
              <a:cxnLst>
                <a:cxn ang="0">
                  <a:pos x="45" y="204"/>
                </a:cxn>
                <a:cxn ang="0">
                  <a:pos x="72" y="209"/>
                </a:cxn>
                <a:cxn ang="0">
                  <a:pos x="81" y="239"/>
                </a:cxn>
                <a:cxn ang="0">
                  <a:pos x="91" y="248"/>
                </a:cxn>
                <a:cxn ang="0">
                  <a:pos x="125" y="255"/>
                </a:cxn>
                <a:cxn ang="0">
                  <a:pos x="147" y="253"/>
                </a:cxn>
                <a:cxn ang="0">
                  <a:pos x="165" y="242"/>
                </a:cxn>
                <a:cxn ang="0">
                  <a:pos x="174" y="232"/>
                </a:cxn>
                <a:cxn ang="0">
                  <a:pos x="174" y="218"/>
                </a:cxn>
                <a:cxn ang="0">
                  <a:pos x="172" y="211"/>
                </a:cxn>
                <a:cxn ang="0">
                  <a:pos x="165" y="204"/>
                </a:cxn>
                <a:cxn ang="0">
                  <a:pos x="140" y="195"/>
                </a:cxn>
                <a:cxn ang="0">
                  <a:pos x="110" y="186"/>
                </a:cxn>
                <a:cxn ang="0">
                  <a:pos x="74" y="172"/>
                </a:cxn>
                <a:cxn ang="0">
                  <a:pos x="42" y="156"/>
                </a:cxn>
                <a:cxn ang="0">
                  <a:pos x="24" y="135"/>
                </a:cxn>
                <a:cxn ang="0">
                  <a:pos x="14" y="97"/>
                </a:cxn>
                <a:cxn ang="0">
                  <a:pos x="19" y="72"/>
                </a:cxn>
                <a:cxn ang="0">
                  <a:pos x="54" y="24"/>
                </a:cxn>
                <a:cxn ang="0">
                  <a:pos x="100" y="5"/>
                </a:cxn>
                <a:cxn ang="0">
                  <a:pos x="149" y="2"/>
                </a:cxn>
                <a:cxn ang="0">
                  <a:pos x="219" y="23"/>
                </a:cxn>
                <a:cxn ang="0">
                  <a:pos x="235" y="42"/>
                </a:cxn>
                <a:cxn ang="0">
                  <a:pos x="249" y="97"/>
                </a:cxn>
                <a:cxn ang="0">
                  <a:pos x="204" y="97"/>
                </a:cxn>
                <a:cxn ang="0">
                  <a:pos x="176" y="88"/>
                </a:cxn>
                <a:cxn ang="0">
                  <a:pos x="167" y="67"/>
                </a:cxn>
                <a:cxn ang="0">
                  <a:pos x="142" y="58"/>
                </a:cxn>
                <a:cxn ang="0">
                  <a:pos x="112" y="60"/>
                </a:cxn>
                <a:cxn ang="0">
                  <a:pos x="100" y="67"/>
                </a:cxn>
                <a:cxn ang="0">
                  <a:pos x="89" y="82"/>
                </a:cxn>
                <a:cxn ang="0">
                  <a:pos x="91" y="93"/>
                </a:cxn>
                <a:cxn ang="0">
                  <a:pos x="105" y="105"/>
                </a:cxn>
                <a:cxn ang="0">
                  <a:pos x="140" y="119"/>
                </a:cxn>
                <a:cxn ang="0">
                  <a:pos x="153" y="123"/>
                </a:cxn>
                <a:cxn ang="0">
                  <a:pos x="158" y="125"/>
                </a:cxn>
                <a:cxn ang="0">
                  <a:pos x="205" y="144"/>
                </a:cxn>
                <a:cxn ang="0">
                  <a:pos x="230" y="162"/>
                </a:cxn>
                <a:cxn ang="0">
                  <a:pos x="244" y="181"/>
                </a:cxn>
                <a:cxn ang="0">
                  <a:pos x="248" y="202"/>
                </a:cxn>
                <a:cxn ang="0">
                  <a:pos x="248" y="225"/>
                </a:cxn>
                <a:cxn ang="0">
                  <a:pos x="214" y="281"/>
                </a:cxn>
                <a:cxn ang="0">
                  <a:pos x="188" y="295"/>
                </a:cxn>
                <a:cxn ang="0">
                  <a:pos x="112" y="309"/>
                </a:cxn>
                <a:cxn ang="0">
                  <a:pos x="54" y="301"/>
                </a:cxn>
                <a:cxn ang="0">
                  <a:pos x="21" y="279"/>
                </a:cxn>
                <a:cxn ang="0">
                  <a:pos x="0" y="213"/>
                </a:cxn>
              </a:cxnLst>
              <a:rect l="0" t="0" r="r" b="b"/>
              <a:pathLst>
                <a:path w="249" h="309">
                  <a:moveTo>
                    <a:pt x="0" y="204"/>
                  </a:moveTo>
                  <a:lnTo>
                    <a:pt x="10" y="204"/>
                  </a:lnTo>
                  <a:lnTo>
                    <a:pt x="45" y="204"/>
                  </a:lnTo>
                  <a:lnTo>
                    <a:pt x="72" y="204"/>
                  </a:lnTo>
                  <a:lnTo>
                    <a:pt x="74" y="204"/>
                  </a:lnTo>
                  <a:lnTo>
                    <a:pt x="72" y="209"/>
                  </a:lnTo>
                  <a:lnTo>
                    <a:pt x="72" y="216"/>
                  </a:lnTo>
                  <a:lnTo>
                    <a:pt x="75" y="228"/>
                  </a:lnTo>
                  <a:lnTo>
                    <a:pt x="81" y="239"/>
                  </a:lnTo>
                  <a:lnTo>
                    <a:pt x="84" y="241"/>
                  </a:lnTo>
                  <a:lnTo>
                    <a:pt x="86" y="244"/>
                  </a:lnTo>
                  <a:lnTo>
                    <a:pt x="91" y="248"/>
                  </a:lnTo>
                  <a:lnTo>
                    <a:pt x="103" y="253"/>
                  </a:lnTo>
                  <a:lnTo>
                    <a:pt x="119" y="255"/>
                  </a:lnTo>
                  <a:lnTo>
                    <a:pt x="125" y="255"/>
                  </a:lnTo>
                  <a:lnTo>
                    <a:pt x="128" y="255"/>
                  </a:lnTo>
                  <a:lnTo>
                    <a:pt x="135" y="255"/>
                  </a:lnTo>
                  <a:lnTo>
                    <a:pt x="147" y="253"/>
                  </a:lnTo>
                  <a:lnTo>
                    <a:pt x="156" y="248"/>
                  </a:lnTo>
                  <a:lnTo>
                    <a:pt x="160" y="246"/>
                  </a:lnTo>
                  <a:lnTo>
                    <a:pt x="165" y="242"/>
                  </a:lnTo>
                  <a:lnTo>
                    <a:pt x="168" y="239"/>
                  </a:lnTo>
                  <a:lnTo>
                    <a:pt x="172" y="235"/>
                  </a:lnTo>
                  <a:lnTo>
                    <a:pt x="174" y="232"/>
                  </a:lnTo>
                  <a:lnTo>
                    <a:pt x="174" y="228"/>
                  </a:lnTo>
                  <a:lnTo>
                    <a:pt x="176" y="225"/>
                  </a:lnTo>
                  <a:lnTo>
                    <a:pt x="174" y="218"/>
                  </a:lnTo>
                  <a:lnTo>
                    <a:pt x="174" y="214"/>
                  </a:lnTo>
                  <a:lnTo>
                    <a:pt x="174" y="213"/>
                  </a:lnTo>
                  <a:lnTo>
                    <a:pt x="172" y="211"/>
                  </a:lnTo>
                  <a:lnTo>
                    <a:pt x="170" y="209"/>
                  </a:lnTo>
                  <a:lnTo>
                    <a:pt x="167" y="206"/>
                  </a:lnTo>
                  <a:lnTo>
                    <a:pt x="165" y="204"/>
                  </a:lnTo>
                  <a:lnTo>
                    <a:pt x="158" y="202"/>
                  </a:lnTo>
                  <a:lnTo>
                    <a:pt x="154" y="200"/>
                  </a:lnTo>
                  <a:lnTo>
                    <a:pt x="140" y="195"/>
                  </a:lnTo>
                  <a:lnTo>
                    <a:pt x="126" y="190"/>
                  </a:lnTo>
                  <a:lnTo>
                    <a:pt x="121" y="190"/>
                  </a:lnTo>
                  <a:lnTo>
                    <a:pt x="110" y="186"/>
                  </a:lnTo>
                  <a:lnTo>
                    <a:pt x="93" y="181"/>
                  </a:lnTo>
                  <a:lnTo>
                    <a:pt x="77" y="174"/>
                  </a:lnTo>
                  <a:lnTo>
                    <a:pt x="74" y="172"/>
                  </a:lnTo>
                  <a:lnTo>
                    <a:pt x="68" y="170"/>
                  </a:lnTo>
                  <a:lnTo>
                    <a:pt x="58" y="167"/>
                  </a:lnTo>
                  <a:lnTo>
                    <a:pt x="42" y="156"/>
                  </a:lnTo>
                  <a:lnTo>
                    <a:pt x="30" y="142"/>
                  </a:lnTo>
                  <a:lnTo>
                    <a:pt x="28" y="139"/>
                  </a:lnTo>
                  <a:lnTo>
                    <a:pt x="24" y="135"/>
                  </a:lnTo>
                  <a:lnTo>
                    <a:pt x="21" y="128"/>
                  </a:lnTo>
                  <a:lnTo>
                    <a:pt x="16" y="112"/>
                  </a:lnTo>
                  <a:lnTo>
                    <a:pt x="14" y="97"/>
                  </a:lnTo>
                  <a:lnTo>
                    <a:pt x="16" y="91"/>
                  </a:lnTo>
                  <a:lnTo>
                    <a:pt x="16" y="86"/>
                  </a:lnTo>
                  <a:lnTo>
                    <a:pt x="19" y="72"/>
                  </a:lnTo>
                  <a:lnTo>
                    <a:pt x="30" y="49"/>
                  </a:lnTo>
                  <a:lnTo>
                    <a:pt x="47" y="30"/>
                  </a:lnTo>
                  <a:lnTo>
                    <a:pt x="54" y="24"/>
                  </a:lnTo>
                  <a:lnTo>
                    <a:pt x="59" y="21"/>
                  </a:lnTo>
                  <a:lnTo>
                    <a:pt x="72" y="16"/>
                  </a:lnTo>
                  <a:lnTo>
                    <a:pt x="100" y="5"/>
                  </a:lnTo>
                  <a:lnTo>
                    <a:pt x="132" y="2"/>
                  </a:lnTo>
                  <a:lnTo>
                    <a:pt x="142" y="0"/>
                  </a:lnTo>
                  <a:lnTo>
                    <a:pt x="149" y="2"/>
                  </a:lnTo>
                  <a:lnTo>
                    <a:pt x="167" y="2"/>
                  </a:lnTo>
                  <a:lnTo>
                    <a:pt x="195" y="10"/>
                  </a:lnTo>
                  <a:lnTo>
                    <a:pt x="219" y="23"/>
                  </a:lnTo>
                  <a:lnTo>
                    <a:pt x="225" y="26"/>
                  </a:lnTo>
                  <a:lnTo>
                    <a:pt x="228" y="31"/>
                  </a:lnTo>
                  <a:lnTo>
                    <a:pt x="235" y="42"/>
                  </a:lnTo>
                  <a:lnTo>
                    <a:pt x="246" y="63"/>
                  </a:lnTo>
                  <a:lnTo>
                    <a:pt x="249" y="89"/>
                  </a:lnTo>
                  <a:lnTo>
                    <a:pt x="249" y="97"/>
                  </a:lnTo>
                  <a:lnTo>
                    <a:pt x="248" y="97"/>
                  </a:lnTo>
                  <a:lnTo>
                    <a:pt x="237" y="97"/>
                  </a:lnTo>
                  <a:lnTo>
                    <a:pt x="204" y="97"/>
                  </a:lnTo>
                  <a:lnTo>
                    <a:pt x="177" y="97"/>
                  </a:lnTo>
                  <a:lnTo>
                    <a:pt x="177" y="97"/>
                  </a:lnTo>
                  <a:lnTo>
                    <a:pt x="176" y="88"/>
                  </a:lnTo>
                  <a:lnTo>
                    <a:pt x="172" y="77"/>
                  </a:lnTo>
                  <a:lnTo>
                    <a:pt x="167" y="70"/>
                  </a:lnTo>
                  <a:lnTo>
                    <a:pt x="167" y="67"/>
                  </a:lnTo>
                  <a:lnTo>
                    <a:pt x="160" y="63"/>
                  </a:lnTo>
                  <a:lnTo>
                    <a:pt x="154" y="61"/>
                  </a:lnTo>
                  <a:lnTo>
                    <a:pt x="142" y="58"/>
                  </a:lnTo>
                  <a:lnTo>
                    <a:pt x="132" y="56"/>
                  </a:lnTo>
                  <a:lnTo>
                    <a:pt x="123" y="58"/>
                  </a:lnTo>
                  <a:lnTo>
                    <a:pt x="112" y="60"/>
                  </a:lnTo>
                  <a:lnTo>
                    <a:pt x="103" y="65"/>
                  </a:lnTo>
                  <a:lnTo>
                    <a:pt x="102" y="65"/>
                  </a:lnTo>
                  <a:lnTo>
                    <a:pt x="100" y="67"/>
                  </a:lnTo>
                  <a:lnTo>
                    <a:pt x="96" y="68"/>
                  </a:lnTo>
                  <a:lnTo>
                    <a:pt x="91" y="75"/>
                  </a:lnTo>
                  <a:lnTo>
                    <a:pt x="89" y="82"/>
                  </a:lnTo>
                  <a:lnTo>
                    <a:pt x="89" y="82"/>
                  </a:lnTo>
                  <a:lnTo>
                    <a:pt x="89" y="89"/>
                  </a:lnTo>
                  <a:lnTo>
                    <a:pt x="91" y="93"/>
                  </a:lnTo>
                  <a:lnTo>
                    <a:pt x="93" y="97"/>
                  </a:lnTo>
                  <a:lnTo>
                    <a:pt x="96" y="100"/>
                  </a:lnTo>
                  <a:lnTo>
                    <a:pt x="105" y="105"/>
                  </a:lnTo>
                  <a:lnTo>
                    <a:pt x="116" y="111"/>
                  </a:lnTo>
                  <a:lnTo>
                    <a:pt x="132" y="118"/>
                  </a:lnTo>
                  <a:lnTo>
                    <a:pt x="140" y="119"/>
                  </a:lnTo>
                  <a:lnTo>
                    <a:pt x="144" y="121"/>
                  </a:lnTo>
                  <a:lnTo>
                    <a:pt x="149" y="123"/>
                  </a:lnTo>
                  <a:lnTo>
                    <a:pt x="153" y="123"/>
                  </a:lnTo>
                  <a:lnTo>
                    <a:pt x="154" y="123"/>
                  </a:lnTo>
                  <a:lnTo>
                    <a:pt x="156" y="125"/>
                  </a:lnTo>
                  <a:lnTo>
                    <a:pt x="158" y="125"/>
                  </a:lnTo>
                  <a:lnTo>
                    <a:pt x="165" y="128"/>
                  </a:lnTo>
                  <a:lnTo>
                    <a:pt x="181" y="133"/>
                  </a:lnTo>
                  <a:lnTo>
                    <a:pt x="205" y="144"/>
                  </a:lnTo>
                  <a:lnTo>
                    <a:pt x="221" y="153"/>
                  </a:lnTo>
                  <a:lnTo>
                    <a:pt x="225" y="155"/>
                  </a:lnTo>
                  <a:lnTo>
                    <a:pt x="230" y="162"/>
                  </a:lnTo>
                  <a:lnTo>
                    <a:pt x="237" y="170"/>
                  </a:lnTo>
                  <a:lnTo>
                    <a:pt x="242" y="179"/>
                  </a:lnTo>
                  <a:lnTo>
                    <a:pt x="244" y="181"/>
                  </a:lnTo>
                  <a:lnTo>
                    <a:pt x="244" y="184"/>
                  </a:lnTo>
                  <a:lnTo>
                    <a:pt x="246" y="190"/>
                  </a:lnTo>
                  <a:lnTo>
                    <a:pt x="248" y="202"/>
                  </a:lnTo>
                  <a:lnTo>
                    <a:pt x="248" y="214"/>
                  </a:lnTo>
                  <a:lnTo>
                    <a:pt x="249" y="216"/>
                  </a:lnTo>
                  <a:lnTo>
                    <a:pt x="248" y="225"/>
                  </a:lnTo>
                  <a:lnTo>
                    <a:pt x="244" y="237"/>
                  </a:lnTo>
                  <a:lnTo>
                    <a:pt x="232" y="262"/>
                  </a:lnTo>
                  <a:lnTo>
                    <a:pt x="214" y="281"/>
                  </a:lnTo>
                  <a:lnTo>
                    <a:pt x="209" y="285"/>
                  </a:lnTo>
                  <a:lnTo>
                    <a:pt x="202" y="290"/>
                  </a:lnTo>
                  <a:lnTo>
                    <a:pt x="188" y="295"/>
                  </a:lnTo>
                  <a:lnTo>
                    <a:pt x="158" y="306"/>
                  </a:lnTo>
                  <a:lnTo>
                    <a:pt x="121" y="309"/>
                  </a:lnTo>
                  <a:lnTo>
                    <a:pt x="112" y="309"/>
                  </a:lnTo>
                  <a:lnTo>
                    <a:pt x="102" y="309"/>
                  </a:lnTo>
                  <a:lnTo>
                    <a:pt x="84" y="309"/>
                  </a:lnTo>
                  <a:lnTo>
                    <a:pt x="54" y="301"/>
                  </a:lnTo>
                  <a:lnTo>
                    <a:pt x="30" y="288"/>
                  </a:lnTo>
                  <a:lnTo>
                    <a:pt x="26" y="283"/>
                  </a:lnTo>
                  <a:lnTo>
                    <a:pt x="21" y="279"/>
                  </a:lnTo>
                  <a:lnTo>
                    <a:pt x="14" y="269"/>
                  </a:lnTo>
                  <a:lnTo>
                    <a:pt x="3" y="244"/>
                  </a:lnTo>
                  <a:lnTo>
                    <a:pt x="0" y="213"/>
                  </a:lnTo>
                  <a:lnTo>
                    <a:pt x="0" y="204"/>
                  </a:lnTo>
                  <a:lnTo>
                    <a:pt x="0" y="20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52" name="Freeform 12"/>
            <p:cNvSpPr>
              <a:spLocks noEditPoints="1"/>
            </p:cNvSpPr>
            <p:nvPr/>
          </p:nvSpPr>
          <p:spPr bwMode="auto">
            <a:xfrm>
              <a:off x="2743" y="2535"/>
              <a:ext cx="270" cy="294"/>
            </a:xfrm>
            <a:custGeom>
              <a:avLst/>
              <a:gdLst/>
              <a:ahLst/>
              <a:cxnLst>
                <a:cxn ang="0">
                  <a:pos x="124" y="125"/>
                </a:cxn>
                <a:cxn ang="0">
                  <a:pos x="149" y="125"/>
                </a:cxn>
                <a:cxn ang="0">
                  <a:pos x="177" y="119"/>
                </a:cxn>
                <a:cxn ang="0">
                  <a:pos x="186" y="112"/>
                </a:cxn>
                <a:cxn ang="0">
                  <a:pos x="195" y="91"/>
                </a:cxn>
                <a:cxn ang="0">
                  <a:pos x="186" y="70"/>
                </a:cxn>
                <a:cxn ang="0">
                  <a:pos x="174" y="63"/>
                </a:cxn>
                <a:cxn ang="0">
                  <a:pos x="152" y="60"/>
                </a:cxn>
                <a:cxn ang="0">
                  <a:pos x="96" y="60"/>
                </a:cxn>
                <a:cxn ang="0">
                  <a:pos x="93" y="102"/>
                </a:cxn>
                <a:cxn ang="0">
                  <a:pos x="91" y="125"/>
                </a:cxn>
                <a:cxn ang="0">
                  <a:pos x="0" y="288"/>
                </a:cxn>
                <a:cxn ang="0">
                  <a:pos x="24" y="7"/>
                </a:cxn>
                <a:cxn ang="0">
                  <a:pos x="47" y="0"/>
                </a:cxn>
                <a:cxn ang="0">
                  <a:pos x="168" y="0"/>
                </a:cxn>
                <a:cxn ang="0">
                  <a:pos x="221" y="9"/>
                </a:cxn>
                <a:cxn ang="0">
                  <a:pos x="253" y="24"/>
                </a:cxn>
                <a:cxn ang="0">
                  <a:pos x="267" y="53"/>
                </a:cxn>
                <a:cxn ang="0">
                  <a:pos x="268" y="88"/>
                </a:cxn>
                <a:cxn ang="0">
                  <a:pos x="256" y="121"/>
                </a:cxn>
                <a:cxn ang="0">
                  <a:pos x="246" y="133"/>
                </a:cxn>
                <a:cxn ang="0">
                  <a:pos x="218" y="153"/>
                </a:cxn>
                <a:cxn ang="0">
                  <a:pos x="235" y="165"/>
                </a:cxn>
                <a:cxn ang="0">
                  <a:pos x="244" y="183"/>
                </a:cxn>
                <a:cxn ang="0">
                  <a:pos x="247" y="218"/>
                </a:cxn>
                <a:cxn ang="0">
                  <a:pos x="247" y="232"/>
                </a:cxn>
                <a:cxn ang="0">
                  <a:pos x="246" y="250"/>
                </a:cxn>
                <a:cxn ang="0">
                  <a:pos x="251" y="279"/>
                </a:cxn>
                <a:cxn ang="0">
                  <a:pos x="254" y="292"/>
                </a:cxn>
                <a:cxn ang="0">
                  <a:pos x="253" y="294"/>
                </a:cxn>
                <a:cxn ang="0">
                  <a:pos x="175" y="294"/>
                </a:cxn>
                <a:cxn ang="0">
                  <a:pos x="172" y="279"/>
                </a:cxn>
                <a:cxn ang="0">
                  <a:pos x="172" y="248"/>
                </a:cxn>
                <a:cxn ang="0">
                  <a:pos x="172" y="220"/>
                </a:cxn>
                <a:cxn ang="0">
                  <a:pos x="170" y="200"/>
                </a:cxn>
                <a:cxn ang="0">
                  <a:pos x="158" y="190"/>
                </a:cxn>
                <a:cxn ang="0">
                  <a:pos x="135" y="184"/>
                </a:cxn>
                <a:cxn ang="0">
                  <a:pos x="103" y="184"/>
                </a:cxn>
                <a:cxn ang="0">
                  <a:pos x="84" y="188"/>
                </a:cxn>
                <a:cxn ang="0">
                  <a:pos x="75" y="292"/>
                </a:cxn>
                <a:cxn ang="0">
                  <a:pos x="63" y="294"/>
                </a:cxn>
                <a:cxn ang="0">
                  <a:pos x="0" y="294"/>
                </a:cxn>
              </a:cxnLst>
              <a:rect l="0" t="0" r="r" b="b"/>
              <a:pathLst>
                <a:path w="270" h="294">
                  <a:moveTo>
                    <a:pt x="91" y="125"/>
                  </a:moveTo>
                  <a:lnTo>
                    <a:pt x="100" y="125"/>
                  </a:lnTo>
                  <a:lnTo>
                    <a:pt x="124" y="125"/>
                  </a:lnTo>
                  <a:lnTo>
                    <a:pt x="145" y="125"/>
                  </a:lnTo>
                  <a:lnTo>
                    <a:pt x="147" y="125"/>
                  </a:lnTo>
                  <a:lnTo>
                    <a:pt x="149" y="125"/>
                  </a:lnTo>
                  <a:lnTo>
                    <a:pt x="156" y="125"/>
                  </a:lnTo>
                  <a:lnTo>
                    <a:pt x="168" y="123"/>
                  </a:lnTo>
                  <a:lnTo>
                    <a:pt x="177" y="119"/>
                  </a:lnTo>
                  <a:lnTo>
                    <a:pt x="181" y="118"/>
                  </a:lnTo>
                  <a:lnTo>
                    <a:pt x="182" y="116"/>
                  </a:lnTo>
                  <a:lnTo>
                    <a:pt x="186" y="112"/>
                  </a:lnTo>
                  <a:lnTo>
                    <a:pt x="191" y="104"/>
                  </a:lnTo>
                  <a:lnTo>
                    <a:pt x="193" y="95"/>
                  </a:lnTo>
                  <a:lnTo>
                    <a:pt x="195" y="91"/>
                  </a:lnTo>
                  <a:lnTo>
                    <a:pt x="193" y="84"/>
                  </a:lnTo>
                  <a:lnTo>
                    <a:pt x="191" y="77"/>
                  </a:lnTo>
                  <a:lnTo>
                    <a:pt x="186" y="70"/>
                  </a:lnTo>
                  <a:lnTo>
                    <a:pt x="186" y="68"/>
                  </a:lnTo>
                  <a:lnTo>
                    <a:pt x="179" y="65"/>
                  </a:lnTo>
                  <a:lnTo>
                    <a:pt x="174" y="63"/>
                  </a:lnTo>
                  <a:lnTo>
                    <a:pt x="163" y="61"/>
                  </a:lnTo>
                  <a:lnTo>
                    <a:pt x="154" y="60"/>
                  </a:lnTo>
                  <a:lnTo>
                    <a:pt x="152" y="60"/>
                  </a:lnTo>
                  <a:lnTo>
                    <a:pt x="144" y="60"/>
                  </a:lnTo>
                  <a:lnTo>
                    <a:pt x="117" y="60"/>
                  </a:lnTo>
                  <a:lnTo>
                    <a:pt x="96" y="60"/>
                  </a:lnTo>
                  <a:lnTo>
                    <a:pt x="96" y="60"/>
                  </a:lnTo>
                  <a:lnTo>
                    <a:pt x="94" y="70"/>
                  </a:lnTo>
                  <a:lnTo>
                    <a:pt x="93" y="102"/>
                  </a:lnTo>
                  <a:lnTo>
                    <a:pt x="91" y="125"/>
                  </a:lnTo>
                  <a:lnTo>
                    <a:pt x="91" y="125"/>
                  </a:lnTo>
                  <a:lnTo>
                    <a:pt x="91" y="125"/>
                  </a:lnTo>
                  <a:lnTo>
                    <a:pt x="91" y="125"/>
                  </a:lnTo>
                  <a:close/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47" y="0"/>
                  </a:lnTo>
                  <a:lnTo>
                    <a:pt x="114" y="0"/>
                  </a:lnTo>
                  <a:lnTo>
                    <a:pt x="165" y="0"/>
                  </a:lnTo>
                  <a:lnTo>
                    <a:pt x="168" y="0"/>
                  </a:lnTo>
                  <a:lnTo>
                    <a:pt x="177" y="2"/>
                  </a:lnTo>
                  <a:lnTo>
                    <a:pt x="193" y="2"/>
                  </a:lnTo>
                  <a:lnTo>
                    <a:pt x="221" y="9"/>
                  </a:lnTo>
                  <a:lnTo>
                    <a:pt x="244" y="19"/>
                  </a:lnTo>
                  <a:lnTo>
                    <a:pt x="249" y="21"/>
                  </a:lnTo>
                  <a:lnTo>
                    <a:pt x="253" y="24"/>
                  </a:lnTo>
                  <a:lnTo>
                    <a:pt x="258" y="33"/>
                  </a:lnTo>
                  <a:lnTo>
                    <a:pt x="263" y="42"/>
                  </a:lnTo>
                  <a:lnTo>
                    <a:pt x="267" y="53"/>
                  </a:lnTo>
                  <a:lnTo>
                    <a:pt x="270" y="77"/>
                  </a:lnTo>
                  <a:lnTo>
                    <a:pt x="270" y="82"/>
                  </a:lnTo>
                  <a:lnTo>
                    <a:pt x="268" y="88"/>
                  </a:lnTo>
                  <a:lnTo>
                    <a:pt x="267" y="95"/>
                  </a:lnTo>
                  <a:lnTo>
                    <a:pt x="263" y="109"/>
                  </a:lnTo>
                  <a:lnTo>
                    <a:pt x="256" y="121"/>
                  </a:lnTo>
                  <a:lnTo>
                    <a:pt x="254" y="123"/>
                  </a:lnTo>
                  <a:lnTo>
                    <a:pt x="251" y="126"/>
                  </a:lnTo>
                  <a:lnTo>
                    <a:pt x="246" y="133"/>
                  </a:lnTo>
                  <a:lnTo>
                    <a:pt x="235" y="144"/>
                  </a:lnTo>
                  <a:lnTo>
                    <a:pt x="221" y="151"/>
                  </a:lnTo>
                  <a:lnTo>
                    <a:pt x="218" y="153"/>
                  </a:lnTo>
                  <a:lnTo>
                    <a:pt x="219" y="155"/>
                  </a:lnTo>
                  <a:lnTo>
                    <a:pt x="225" y="158"/>
                  </a:lnTo>
                  <a:lnTo>
                    <a:pt x="235" y="165"/>
                  </a:lnTo>
                  <a:lnTo>
                    <a:pt x="240" y="172"/>
                  </a:lnTo>
                  <a:lnTo>
                    <a:pt x="242" y="174"/>
                  </a:lnTo>
                  <a:lnTo>
                    <a:pt x="244" y="183"/>
                  </a:lnTo>
                  <a:lnTo>
                    <a:pt x="246" y="188"/>
                  </a:lnTo>
                  <a:lnTo>
                    <a:pt x="247" y="204"/>
                  </a:lnTo>
                  <a:lnTo>
                    <a:pt x="247" y="218"/>
                  </a:lnTo>
                  <a:lnTo>
                    <a:pt x="247" y="221"/>
                  </a:lnTo>
                  <a:lnTo>
                    <a:pt x="247" y="225"/>
                  </a:lnTo>
                  <a:lnTo>
                    <a:pt x="247" y="232"/>
                  </a:lnTo>
                  <a:lnTo>
                    <a:pt x="247" y="241"/>
                  </a:lnTo>
                  <a:lnTo>
                    <a:pt x="247" y="243"/>
                  </a:lnTo>
                  <a:lnTo>
                    <a:pt x="246" y="250"/>
                  </a:lnTo>
                  <a:lnTo>
                    <a:pt x="246" y="260"/>
                  </a:lnTo>
                  <a:lnTo>
                    <a:pt x="249" y="274"/>
                  </a:lnTo>
                  <a:lnTo>
                    <a:pt x="251" y="279"/>
                  </a:lnTo>
                  <a:lnTo>
                    <a:pt x="254" y="285"/>
                  </a:lnTo>
                  <a:lnTo>
                    <a:pt x="256" y="285"/>
                  </a:lnTo>
                  <a:lnTo>
                    <a:pt x="254" y="292"/>
                  </a:lnTo>
                  <a:lnTo>
                    <a:pt x="254" y="294"/>
                  </a:lnTo>
                  <a:lnTo>
                    <a:pt x="254" y="294"/>
                  </a:lnTo>
                  <a:lnTo>
                    <a:pt x="253" y="294"/>
                  </a:lnTo>
                  <a:lnTo>
                    <a:pt x="240" y="294"/>
                  </a:lnTo>
                  <a:lnTo>
                    <a:pt x="203" y="294"/>
                  </a:lnTo>
                  <a:lnTo>
                    <a:pt x="175" y="294"/>
                  </a:lnTo>
                  <a:lnTo>
                    <a:pt x="175" y="294"/>
                  </a:lnTo>
                  <a:lnTo>
                    <a:pt x="172" y="286"/>
                  </a:lnTo>
                  <a:lnTo>
                    <a:pt x="172" y="279"/>
                  </a:lnTo>
                  <a:lnTo>
                    <a:pt x="172" y="265"/>
                  </a:lnTo>
                  <a:lnTo>
                    <a:pt x="172" y="251"/>
                  </a:lnTo>
                  <a:lnTo>
                    <a:pt x="172" y="248"/>
                  </a:lnTo>
                  <a:lnTo>
                    <a:pt x="172" y="241"/>
                  </a:lnTo>
                  <a:lnTo>
                    <a:pt x="172" y="227"/>
                  </a:lnTo>
                  <a:lnTo>
                    <a:pt x="172" y="220"/>
                  </a:lnTo>
                  <a:lnTo>
                    <a:pt x="174" y="218"/>
                  </a:lnTo>
                  <a:lnTo>
                    <a:pt x="172" y="211"/>
                  </a:lnTo>
                  <a:lnTo>
                    <a:pt x="170" y="200"/>
                  </a:lnTo>
                  <a:lnTo>
                    <a:pt x="165" y="193"/>
                  </a:lnTo>
                  <a:lnTo>
                    <a:pt x="165" y="192"/>
                  </a:lnTo>
                  <a:lnTo>
                    <a:pt x="158" y="190"/>
                  </a:lnTo>
                  <a:lnTo>
                    <a:pt x="154" y="188"/>
                  </a:lnTo>
                  <a:lnTo>
                    <a:pt x="144" y="186"/>
                  </a:lnTo>
                  <a:lnTo>
                    <a:pt x="135" y="184"/>
                  </a:lnTo>
                  <a:lnTo>
                    <a:pt x="133" y="184"/>
                  </a:lnTo>
                  <a:lnTo>
                    <a:pt x="126" y="184"/>
                  </a:lnTo>
                  <a:lnTo>
                    <a:pt x="103" y="184"/>
                  </a:lnTo>
                  <a:lnTo>
                    <a:pt x="86" y="184"/>
                  </a:lnTo>
                  <a:lnTo>
                    <a:pt x="86" y="184"/>
                  </a:lnTo>
                  <a:lnTo>
                    <a:pt x="84" y="188"/>
                  </a:lnTo>
                  <a:lnTo>
                    <a:pt x="84" y="202"/>
                  </a:lnTo>
                  <a:lnTo>
                    <a:pt x="79" y="253"/>
                  </a:lnTo>
                  <a:lnTo>
                    <a:pt x="75" y="292"/>
                  </a:lnTo>
                  <a:lnTo>
                    <a:pt x="75" y="294"/>
                  </a:lnTo>
                  <a:lnTo>
                    <a:pt x="73" y="294"/>
                  </a:lnTo>
                  <a:lnTo>
                    <a:pt x="63" y="294"/>
                  </a:lnTo>
                  <a:lnTo>
                    <a:pt x="28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53" name="Freeform 13"/>
            <p:cNvSpPr>
              <a:spLocks/>
            </p:cNvSpPr>
            <p:nvPr/>
          </p:nvSpPr>
          <p:spPr bwMode="auto">
            <a:xfrm>
              <a:off x="3045" y="2535"/>
              <a:ext cx="297" cy="294"/>
            </a:xfrm>
            <a:custGeom>
              <a:avLst/>
              <a:gdLst/>
              <a:ahLst/>
              <a:cxnLst>
                <a:cxn ang="0">
                  <a:pos x="0" y="294"/>
                </a:cxn>
                <a:cxn ang="0">
                  <a:pos x="0" y="288"/>
                </a:cxn>
                <a:cxn ang="0">
                  <a:pos x="3" y="248"/>
                </a:cxn>
                <a:cxn ang="0">
                  <a:pos x="16" y="111"/>
                </a:cxn>
                <a:cxn ang="0">
                  <a:pos x="25" y="7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72" y="0"/>
                </a:cxn>
                <a:cxn ang="0">
                  <a:pos x="98" y="0"/>
                </a:cxn>
                <a:cxn ang="0">
                  <a:pos x="100" y="0"/>
                </a:cxn>
                <a:cxn ang="0">
                  <a:pos x="98" y="3"/>
                </a:cxn>
                <a:cxn ang="0">
                  <a:pos x="98" y="17"/>
                </a:cxn>
                <a:cxn ang="0">
                  <a:pos x="93" y="70"/>
                </a:cxn>
                <a:cxn ang="0">
                  <a:pos x="91" y="111"/>
                </a:cxn>
                <a:cxn ang="0">
                  <a:pos x="91" y="112"/>
                </a:cxn>
                <a:cxn ang="0">
                  <a:pos x="93" y="111"/>
                </a:cxn>
                <a:cxn ang="0">
                  <a:pos x="109" y="95"/>
                </a:cxn>
                <a:cxn ang="0">
                  <a:pos x="162" y="44"/>
                </a:cxn>
                <a:cxn ang="0">
                  <a:pos x="202" y="3"/>
                </a:cxn>
                <a:cxn ang="0">
                  <a:pos x="206" y="0"/>
                </a:cxn>
                <a:cxn ang="0">
                  <a:pos x="207" y="0"/>
                </a:cxn>
                <a:cxn ang="0">
                  <a:pos x="220" y="0"/>
                </a:cxn>
                <a:cxn ang="0">
                  <a:pos x="262" y="0"/>
                </a:cxn>
                <a:cxn ang="0">
                  <a:pos x="294" y="0"/>
                </a:cxn>
                <a:cxn ang="0">
                  <a:pos x="297" y="0"/>
                </a:cxn>
                <a:cxn ang="0">
                  <a:pos x="294" y="3"/>
                </a:cxn>
                <a:cxn ang="0">
                  <a:pos x="276" y="19"/>
                </a:cxn>
                <a:cxn ang="0">
                  <a:pos x="214" y="77"/>
                </a:cxn>
                <a:cxn ang="0">
                  <a:pos x="167" y="121"/>
                </a:cxn>
                <a:cxn ang="0">
                  <a:pos x="165" y="123"/>
                </a:cxn>
                <a:cxn ang="0">
                  <a:pos x="167" y="126"/>
                </a:cxn>
                <a:cxn ang="0">
                  <a:pos x="181" y="151"/>
                </a:cxn>
                <a:cxn ang="0">
                  <a:pos x="232" y="230"/>
                </a:cxn>
                <a:cxn ang="0">
                  <a:pos x="269" y="292"/>
                </a:cxn>
                <a:cxn ang="0">
                  <a:pos x="272" y="294"/>
                </a:cxn>
                <a:cxn ang="0">
                  <a:pos x="269" y="294"/>
                </a:cxn>
                <a:cxn ang="0">
                  <a:pos x="258" y="294"/>
                </a:cxn>
                <a:cxn ang="0">
                  <a:pos x="216" y="294"/>
                </a:cxn>
                <a:cxn ang="0">
                  <a:pos x="185" y="294"/>
                </a:cxn>
                <a:cxn ang="0">
                  <a:pos x="183" y="294"/>
                </a:cxn>
                <a:cxn ang="0">
                  <a:pos x="181" y="292"/>
                </a:cxn>
                <a:cxn ang="0">
                  <a:pos x="170" y="276"/>
                </a:cxn>
                <a:cxn ang="0">
                  <a:pos x="137" y="221"/>
                </a:cxn>
                <a:cxn ang="0">
                  <a:pos x="111" y="179"/>
                </a:cxn>
                <a:cxn ang="0">
                  <a:pos x="111" y="176"/>
                </a:cxn>
                <a:cxn ang="0">
                  <a:pos x="109" y="177"/>
                </a:cxn>
                <a:cxn ang="0">
                  <a:pos x="105" y="181"/>
                </a:cxn>
                <a:cxn ang="0">
                  <a:pos x="93" y="193"/>
                </a:cxn>
                <a:cxn ang="0">
                  <a:pos x="83" y="202"/>
                </a:cxn>
                <a:cxn ang="0">
                  <a:pos x="83" y="202"/>
                </a:cxn>
                <a:cxn ang="0">
                  <a:pos x="81" y="206"/>
                </a:cxn>
                <a:cxn ang="0">
                  <a:pos x="81" y="218"/>
                </a:cxn>
                <a:cxn ang="0">
                  <a:pos x="75" y="260"/>
                </a:cxn>
                <a:cxn ang="0">
                  <a:pos x="74" y="292"/>
                </a:cxn>
                <a:cxn ang="0">
                  <a:pos x="74" y="294"/>
                </a:cxn>
                <a:cxn ang="0">
                  <a:pos x="72" y="294"/>
                </a:cxn>
                <a:cxn ang="0">
                  <a:pos x="61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297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6" y="111"/>
                  </a:lnTo>
                  <a:lnTo>
                    <a:pt x="25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72" y="0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98" y="3"/>
                  </a:lnTo>
                  <a:lnTo>
                    <a:pt x="98" y="17"/>
                  </a:lnTo>
                  <a:lnTo>
                    <a:pt x="93" y="70"/>
                  </a:lnTo>
                  <a:lnTo>
                    <a:pt x="91" y="111"/>
                  </a:lnTo>
                  <a:lnTo>
                    <a:pt x="91" y="112"/>
                  </a:lnTo>
                  <a:lnTo>
                    <a:pt x="93" y="111"/>
                  </a:lnTo>
                  <a:lnTo>
                    <a:pt x="109" y="95"/>
                  </a:lnTo>
                  <a:lnTo>
                    <a:pt x="162" y="44"/>
                  </a:lnTo>
                  <a:lnTo>
                    <a:pt x="202" y="3"/>
                  </a:lnTo>
                  <a:lnTo>
                    <a:pt x="206" y="0"/>
                  </a:lnTo>
                  <a:lnTo>
                    <a:pt x="207" y="0"/>
                  </a:lnTo>
                  <a:lnTo>
                    <a:pt x="220" y="0"/>
                  </a:lnTo>
                  <a:lnTo>
                    <a:pt x="262" y="0"/>
                  </a:lnTo>
                  <a:lnTo>
                    <a:pt x="294" y="0"/>
                  </a:lnTo>
                  <a:lnTo>
                    <a:pt x="297" y="0"/>
                  </a:lnTo>
                  <a:lnTo>
                    <a:pt x="294" y="3"/>
                  </a:lnTo>
                  <a:lnTo>
                    <a:pt x="276" y="19"/>
                  </a:lnTo>
                  <a:lnTo>
                    <a:pt x="214" y="77"/>
                  </a:lnTo>
                  <a:lnTo>
                    <a:pt x="167" y="121"/>
                  </a:lnTo>
                  <a:lnTo>
                    <a:pt x="165" y="123"/>
                  </a:lnTo>
                  <a:lnTo>
                    <a:pt x="167" y="126"/>
                  </a:lnTo>
                  <a:lnTo>
                    <a:pt x="181" y="151"/>
                  </a:lnTo>
                  <a:lnTo>
                    <a:pt x="232" y="230"/>
                  </a:lnTo>
                  <a:lnTo>
                    <a:pt x="269" y="292"/>
                  </a:lnTo>
                  <a:lnTo>
                    <a:pt x="272" y="294"/>
                  </a:lnTo>
                  <a:lnTo>
                    <a:pt x="269" y="294"/>
                  </a:lnTo>
                  <a:lnTo>
                    <a:pt x="258" y="294"/>
                  </a:lnTo>
                  <a:lnTo>
                    <a:pt x="216" y="294"/>
                  </a:lnTo>
                  <a:lnTo>
                    <a:pt x="185" y="294"/>
                  </a:lnTo>
                  <a:lnTo>
                    <a:pt x="183" y="294"/>
                  </a:lnTo>
                  <a:lnTo>
                    <a:pt x="181" y="292"/>
                  </a:lnTo>
                  <a:lnTo>
                    <a:pt x="170" y="276"/>
                  </a:lnTo>
                  <a:lnTo>
                    <a:pt x="137" y="221"/>
                  </a:lnTo>
                  <a:lnTo>
                    <a:pt x="111" y="179"/>
                  </a:lnTo>
                  <a:lnTo>
                    <a:pt x="111" y="176"/>
                  </a:lnTo>
                  <a:lnTo>
                    <a:pt x="109" y="177"/>
                  </a:lnTo>
                  <a:lnTo>
                    <a:pt x="105" y="181"/>
                  </a:lnTo>
                  <a:lnTo>
                    <a:pt x="93" y="193"/>
                  </a:lnTo>
                  <a:lnTo>
                    <a:pt x="83" y="202"/>
                  </a:lnTo>
                  <a:lnTo>
                    <a:pt x="83" y="202"/>
                  </a:lnTo>
                  <a:lnTo>
                    <a:pt x="81" y="206"/>
                  </a:lnTo>
                  <a:lnTo>
                    <a:pt x="81" y="218"/>
                  </a:lnTo>
                  <a:lnTo>
                    <a:pt x="75" y="260"/>
                  </a:lnTo>
                  <a:lnTo>
                    <a:pt x="74" y="292"/>
                  </a:lnTo>
                  <a:lnTo>
                    <a:pt x="74" y="294"/>
                  </a:lnTo>
                  <a:lnTo>
                    <a:pt x="72" y="294"/>
                  </a:lnTo>
                  <a:lnTo>
                    <a:pt x="61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54" name="Freeform 14"/>
            <p:cNvSpPr>
              <a:spLocks/>
            </p:cNvSpPr>
            <p:nvPr/>
          </p:nvSpPr>
          <p:spPr bwMode="auto">
            <a:xfrm>
              <a:off x="3465" y="2528"/>
              <a:ext cx="281" cy="309"/>
            </a:xfrm>
            <a:custGeom>
              <a:avLst/>
              <a:gdLst/>
              <a:ahLst/>
              <a:cxnLst>
                <a:cxn ang="0">
                  <a:pos x="269" y="207"/>
                </a:cxn>
                <a:cxn ang="0">
                  <a:pos x="248" y="253"/>
                </a:cxn>
                <a:cxn ang="0">
                  <a:pos x="223" y="279"/>
                </a:cxn>
                <a:cxn ang="0">
                  <a:pos x="202" y="293"/>
                </a:cxn>
                <a:cxn ang="0">
                  <a:pos x="141" y="309"/>
                </a:cxn>
                <a:cxn ang="0">
                  <a:pos x="121" y="309"/>
                </a:cxn>
                <a:cxn ang="0">
                  <a:pos x="65" y="295"/>
                </a:cxn>
                <a:cxn ang="0">
                  <a:pos x="32" y="267"/>
                </a:cxn>
                <a:cxn ang="0">
                  <a:pos x="16" y="246"/>
                </a:cxn>
                <a:cxn ang="0">
                  <a:pos x="0" y="169"/>
                </a:cxn>
                <a:cxn ang="0">
                  <a:pos x="2" y="146"/>
                </a:cxn>
                <a:cxn ang="0">
                  <a:pos x="21" y="84"/>
                </a:cxn>
                <a:cxn ang="0">
                  <a:pos x="51" y="44"/>
                </a:cxn>
                <a:cxn ang="0">
                  <a:pos x="74" y="24"/>
                </a:cxn>
                <a:cxn ang="0">
                  <a:pos x="151" y="2"/>
                </a:cxn>
                <a:cxn ang="0">
                  <a:pos x="171" y="2"/>
                </a:cxn>
                <a:cxn ang="0">
                  <a:pos x="218" y="10"/>
                </a:cxn>
                <a:cxn ang="0">
                  <a:pos x="250" y="28"/>
                </a:cxn>
                <a:cxn ang="0">
                  <a:pos x="262" y="44"/>
                </a:cxn>
                <a:cxn ang="0">
                  <a:pos x="280" y="98"/>
                </a:cxn>
                <a:cxn ang="0">
                  <a:pos x="280" y="105"/>
                </a:cxn>
                <a:cxn ang="0">
                  <a:pos x="236" y="105"/>
                </a:cxn>
                <a:cxn ang="0">
                  <a:pos x="209" y="105"/>
                </a:cxn>
                <a:cxn ang="0">
                  <a:pos x="202" y="86"/>
                </a:cxn>
                <a:cxn ang="0">
                  <a:pos x="193" y="74"/>
                </a:cxn>
                <a:cxn ang="0">
                  <a:pos x="179" y="68"/>
                </a:cxn>
                <a:cxn ang="0">
                  <a:pos x="157" y="63"/>
                </a:cxn>
                <a:cxn ang="0">
                  <a:pos x="141" y="65"/>
                </a:cxn>
                <a:cxn ang="0">
                  <a:pos x="107" y="84"/>
                </a:cxn>
                <a:cxn ang="0">
                  <a:pos x="100" y="93"/>
                </a:cxn>
                <a:cxn ang="0">
                  <a:pos x="84" y="123"/>
                </a:cxn>
                <a:cxn ang="0">
                  <a:pos x="79" y="155"/>
                </a:cxn>
                <a:cxn ang="0">
                  <a:pos x="77" y="176"/>
                </a:cxn>
                <a:cxn ang="0">
                  <a:pos x="88" y="220"/>
                </a:cxn>
                <a:cxn ang="0">
                  <a:pos x="93" y="228"/>
                </a:cxn>
                <a:cxn ang="0">
                  <a:pos x="106" y="239"/>
                </a:cxn>
                <a:cxn ang="0">
                  <a:pos x="121" y="246"/>
                </a:cxn>
                <a:cxn ang="0">
                  <a:pos x="137" y="246"/>
                </a:cxn>
                <a:cxn ang="0">
                  <a:pos x="150" y="246"/>
                </a:cxn>
                <a:cxn ang="0">
                  <a:pos x="176" y="237"/>
                </a:cxn>
                <a:cxn ang="0">
                  <a:pos x="181" y="232"/>
                </a:cxn>
                <a:cxn ang="0">
                  <a:pos x="195" y="216"/>
                </a:cxn>
                <a:cxn ang="0">
                  <a:pos x="202" y="199"/>
                </a:cxn>
                <a:cxn ang="0">
                  <a:pos x="244" y="199"/>
                </a:cxn>
                <a:cxn ang="0">
                  <a:pos x="273" y="199"/>
                </a:cxn>
              </a:cxnLst>
              <a:rect l="0" t="0" r="r" b="b"/>
              <a:pathLst>
                <a:path w="281" h="309">
                  <a:moveTo>
                    <a:pt x="273" y="199"/>
                  </a:moveTo>
                  <a:lnTo>
                    <a:pt x="269" y="207"/>
                  </a:lnTo>
                  <a:lnTo>
                    <a:pt x="264" y="225"/>
                  </a:lnTo>
                  <a:lnTo>
                    <a:pt x="248" y="253"/>
                  </a:lnTo>
                  <a:lnTo>
                    <a:pt x="229" y="276"/>
                  </a:lnTo>
                  <a:lnTo>
                    <a:pt x="223" y="279"/>
                  </a:lnTo>
                  <a:lnTo>
                    <a:pt x="216" y="285"/>
                  </a:lnTo>
                  <a:lnTo>
                    <a:pt x="202" y="293"/>
                  </a:lnTo>
                  <a:lnTo>
                    <a:pt x="174" y="306"/>
                  </a:lnTo>
                  <a:lnTo>
                    <a:pt x="141" y="309"/>
                  </a:lnTo>
                  <a:lnTo>
                    <a:pt x="132" y="309"/>
                  </a:lnTo>
                  <a:lnTo>
                    <a:pt x="121" y="309"/>
                  </a:lnTo>
                  <a:lnTo>
                    <a:pt x="100" y="308"/>
                  </a:lnTo>
                  <a:lnTo>
                    <a:pt x="65" y="295"/>
                  </a:lnTo>
                  <a:lnTo>
                    <a:pt x="37" y="274"/>
                  </a:lnTo>
                  <a:lnTo>
                    <a:pt x="32" y="267"/>
                  </a:lnTo>
                  <a:lnTo>
                    <a:pt x="25" y="260"/>
                  </a:lnTo>
                  <a:lnTo>
                    <a:pt x="16" y="246"/>
                  </a:lnTo>
                  <a:lnTo>
                    <a:pt x="2" y="209"/>
                  </a:lnTo>
                  <a:lnTo>
                    <a:pt x="0" y="169"/>
                  </a:lnTo>
                  <a:lnTo>
                    <a:pt x="2" y="156"/>
                  </a:lnTo>
                  <a:lnTo>
                    <a:pt x="2" y="146"/>
                  </a:lnTo>
                  <a:lnTo>
                    <a:pt x="5" y="123"/>
                  </a:lnTo>
                  <a:lnTo>
                    <a:pt x="21" y="84"/>
                  </a:lnTo>
                  <a:lnTo>
                    <a:pt x="44" y="53"/>
                  </a:lnTo>
                  <a:lnTo>
                    <a:pt x="51" y="44"/>
                  </a:lnTo>
                  <a:lnTo>
                    <a:pt x="58" y="37"/>
                  </a:lnTo>
                  <a:lnTo>
                    <a:pt x="74" y="24"/>
                  </a:lnTo>
                  <a:lnTo>
                    <a:pt x="111" y="9"/>
                  </a:lnTo>
                  <a:lnTo>
                    <a:pt x="151" y="2"/>
                  </a:lnTo>
                  <a:lnTo>
                    <a:pt x="164" y="0"/>
                  </a:lnTo>
                  <a:lnTo>
                    <a:pt x="171" y="2"/>
                  </a:lnTo>
                  <a:lnTo>
                    <a:pt x="188" y="3"/>
                  </a:lnTo>
                  <a:lnTo>
                    <a:pt x="218" y="10"/>
                  </a:lnTo>
                  <a:lnTo>
                    <a:pt x="243" y="24"/>
                  </a:lnTo>
                  <a:lnTo>
                    <a:pt x="250" y="28"/>
                  </a:lnTo>
                  <a:lnTo>
                    <a:pt x="253" y="33"/>
                  </a:lnTo>
                  <a:lnTo>
                    <a:pt x="262" y="44"/>
                  </a:lnTo>
                  <a:lnTo>
                    <a:pt x="274" y="70"/>
                  </a:lnTo>
                  <a:lnTo>
                    <a:pt x="280" y="98"/>
                  </a:lnTo>
                  <a:lnTo>
                    <a:pt x="281" y="105"/>
                  </a:lnTo>
                  <a:lnTo>
                    <a:pt x="280" y="105"/>
                  </a:lnTo>
                  <a:lnTo>
                    <a:pt x="269" y="105"/>
                  </a:lnTo>
                  <a:lnTo>
                    <a:pt x="236" y="105"/>
                  </a:lnTo>
                  <a:lnTo>
                    <a:pt x="209" y="105"/>
                  </a:lnTo>
                  <a:lnTo>
                    <a:pt x="209" y="105"/>
                  </a:lnTo>
                  <a:lnTo>
                    <a:pt x="206" y="97"/>
                  </a:lnTo>
                  <a:lnTo>
                    <a:pt x="202" y="86"/>
                  </a:lnTo>
                  <a:lnTo>
                    <a:pt x="195" y="77"/>
                  </a:lnTo>
                  <a:lnTo>
                    <a:pt x="193" y="74"/>
                  </a:lnTo>
                  <a:lnTo>
                    <a:pt x="185" y="70"/>
                  </a:lnTo>
                  <a:lnTo>
                    <a:pt x="179" y="68"/>
                  </a:lnTo>
                  <a:lnTo>
                    <a:pt x="167" y="65"/>
                  </a:lnTo>
                  <a:lnTo>
                    <a:pt x="157" y="63"/>
                  </a:lnTo>
                  <a:lnTo>
                    <a:pt x="151" y="65"/>
                  </a:lnTo>
                  <a:lnTo>
                    <a:pt x="141" y="65"/>
                  </a:lnTo>
                  <a:lnTo>
                    <a:pt x="123" y="72"/>
                  </a:lnTo>
                  <a:lnTo>
                    <a:pt x="107" y="84"/>
                  </a:lnTo>
                  <a:lnTo>
                    <a:pt x="104" y="88"/>
                  </a:lnTo>
                  <a:lnTo>
                    <a:pt x="100" y="93"/>
                  </a:lnTo>
                  <a:lnTo>
                    <a:pt x="93" y="102"/>
                  </a:lnTo>
                  <a:lnTo>
                    <a:pt x="84" y="123"/>
                  </a:lnTo>
                  <a:lnTo>
                    <a:pt x="79" y="149"/>
                  </a:lnTo>
                  <a:lnTo>
                    <a:pt x="79" y="155"/>
                  </a:lnTo>
                  <a:lnTo>
                    <a:pt x="77" y="163"/>
                  </a:lnTo>
                  <a:lnTo>
                    <a:pt x="77" y="176"/>
                  </a:lnTo>
                  <a:lnTo>
                    <a:pt x="81" y="200"/>
                  </a:lnTo>
                  <a:lnTo>
                    <a:pt x="88" y="220"/>
                  </a:lnTo>
                  <a:lnTo>
                    <a:pt x="92" y="223"/>
                  </a:lnTo>
                  <a:lnTo>
                    <a:pt x="93" y="228"/>
                  </a:lnTo>
                  <a:lnTo>
                    <a:pt x="99" y="234"/>
                  </a:lnTo>
                  <a:lnTo>
                    <a:pt x="106" y="239"/>
                  </a:lnTo>
                  <a:lnTo>
                    <a:pt x="113" y="242"/>
                  </a:lnTo>
                  <a:lnTo>
                    <a:pt x="121" y="246"/>
                  </a:lnTo>
                  <a:lnTo>
                    <a:pt x="132" y="246"/>
                  </a:lnTo>
                  <a:lnTo>
                    <a:pt x="137" y="246"/>
                  </a:lnTo>
                  <a:lnTo>
                    <a:pt x="141" y="246"/>
                  </a:lnTo>
                  <a:lnTo>
                    <a:pt x="150" y="246"/>
                  </a:lnTo>
                  <a:lnTo>
                    <a:pt x="164" y="242"/>
                  </a:lnTo>
                  <a:lnTo>
                    <a:pt x="176" y="237"/>
                  </a:lnTo>
                  <a:lnTo>
                    <a:pt x="179" y="234"/>
                  </a:lnTo>
                  <a:lnTo>
                    <a:pt x="181" y="232"/>
                  </a:lnTo>
                  <a:lnTo>
                    <a:pt x="186" y="228"/>
                  </a:lnTo>
                  <a:lnTo>
                    <a:pt x="195" y="216"/>
                  </a:lnTo>
                  <a:lnTo>
                    <a:pt x="201" y="204"/>
                  </a:lnTo>
                  <a:lnTo>
                    <a:pt x="202" y="199"/>
                  </a:lnTo>
                  <a:lnTo>
                    <a:pt x="213" y="199"/>
                  </a:lnTo>
                  <a:lnTo>
                    <a:pt x="244" y="199"/>
                  </a:lnTo>
                  <a:lnTo>
                    <a:pt x="271" y="199"/>
                  </a:lnTo>
                  <a:lnTo>
                    <a:pt x="273" y="199"/>
                  </a:lnTo>
                  <a:lnTo>
                    <a:pt x="273" y="199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55" name="Freeform 15"/>
            <p:cNvSpPr>
              <a:spLocks noEditPoints="1"/>
            </p:cNvSpPr>
            <p:nvPr/>
          </p:nvSpPr>
          <p:spPr bwMode="auto">
            <a:xfrm>
              <a:off x="3764" y="2605"/>
              <a:ext cx="232" cy="232"/>
            </a:xfrm>
            <a:custGeom>
              <a:avLst/>
              <a:gdLst/>
              <a:ahLst/>
              <a:cxnLst>
                <a:cxn ang="0">
                  <a:pos x="72" y="120"/>
                </a:cxn>
                <a:cxn ang="0">
                  <a:pos x="74" y="146"/>
                </a:cxn>
                <a:cxn ang="0">
                  <a:pos x="81" y="160"/>
                </a:cxn>
                <a:cxn ang="0">
                  <a:pos x="86" y="169"/>
                </a:cxn>
                <a:cxn ang="0">
                  <a:pos x="107" y="178"/>
                </a:cxn>
                <a:cxn ang="0">
                  <a:pos x="112" y="178"/>
                </a:cxn>
                <a:cxn ang="0">
                  <a:pos x="127" y="176"/>
                </a:cxn>
                <a:cxn ang="0">
                  <a:pos x="144" y="160"/>
                </a:cxn>
                <a:cxn ang="0">
                  <a:pos x="149" y="153"/>
                </a:cxn>
                <a:cxn ang="0">
                  <a:pos x="158" y="120"/>
                </a:cxn>
                <a:cxn ang="0">
                  <a:pos x="160" y="111"/>
                </a:cxn>
                <a:cxn ang="0">
                  <a:pos x="156" y="85"/>
                </a:cxn>
                <a:cxn ang="0">
                  <a:pos x="151" y="69"/>
                </a:cxn>
                <a:cxn ang="0">
                  <a:pos x="146" y="63"/>
                </a:cxn>
                <a:cxn ang="0">
                  <a:pos x="135" y="56"/>
                </a:cxn>
                <a:cxn ang="0">
                  <a:pos x="123" y="55"/>
                </a:cxn>
                <a:cxn ang="0">
                  <a:pos x="111" y="55"/>
                </a:cxn>
                <a:cxn ang="0">
                  <a:pos x="95" y="63"/>
                </a:cxn>
                <a:cxn ang="0">
                  <a:pos x="86" y="72"/>
                </a:cxn>
                <a:cxn ang="0">
                  <a:pos x="77" y="93"/>
                </a:cxn>
                <a:cxn ang="0">
                  <a:pos x="74" y="114"/>
                </a:cxn>
                <a:cxn ang="0">
                  <a:pos x="72" y="125"/>
                </a:cxn>
                <a:cxn ang="0">
                  <a:pos x="72" y="116"/>
                </a:cxn>
                <a:cxn ang="0">
                  <a:pos x="74" y="114"/>
                </a:cxn>
                <a:cxn ang="0">
                  <a:pos x="2" y="107"/>
                </a:cxn>
                <a:cxn ang="0">
                  <a:pos x="16" y="60"/>
                </a:cxn>
                <a:cxn ang="0">
                  <a:pos x="39" y="30"/>
                </a:cxn>
                <a:cxn ang="0">
                  <a:pos x="56" y="18"/>
                </a:cxn>
                <a:cxn ang="0">
                  <a:pos x="118" y="2"/>
                </a:cxn>
                <a:cxn ang="0">
                  <a:pos x="135" y="2"/>
                </a:cxn>
                <a:cxn ang="0">
                  <a:pos x="181" y="11"/>
                </a:cxn>
                <a:cxn ang="0">
                  <a:pos x="209" y="30"/>
                </a:cxn>
                <a:cxn ang="0">
                  <a:pos x="220" y="48"/>
                </a:cxn>
                <a:cxn ang="0">
                  <a:pos x="232" y="90"/>
                </a:cxn>
                <a:cxn ang="0">
                  <a:pos x="230" y="125"/>
                </a:cxn>
                <a:cxn ang="0">
                  <a:pos x="216" y="171"/>
                </a:cxn>
                <a:cxn ang="0">
                  <a:pos x="193" y="201"/>
                </a:cxn>
                <a:cxn ang="0">
                  <a:pos x="176" y="215"/>
                </a:cxn>
                <a:cxn ang="0">
                  <a:pos x="114" y="232"/>
                </a:cxn>
                <a:cxn ang="0">
                  <a:pos x="97" y="232"/>
                </a:cxn>
                <a:cxn ang="0">
                  <a:pos x="51" y="222"/>
                </a:cxn>
                <a:cxn ang="0">
                  <a:pos x="25" y="201"/>
                </a:cxn>
                <a:cxn ang="0">
                  <a:pos x="12" y="185"/>
                </a:cxn>
                <a:cxn ang="0">
                  <a:pos x="0" y="125"/>
                </a:cxn>
                <a:cxn ang="0">
                  <a:pos x="2" y="107"/>
                </a:cxn>
                <a:cxn ang="0">
                  <a:pos x="2" y="104"/>
                </a:cxn>
                <a:cxn ang="0">
                  <a:pos x="2" y="114"/>
                </a:cxn>
              </a:cxnLst>
              <a:rect l="0" t="0" r="r" b="b"/>
              <a:pathLst>
                <a:path w="232" h="232">
                  <a:moveTo>
                    <a:pt x="74" y="114"/>
                  </a:moveTo>
                  <a:lnTo>
                    <a:pt x="72" y="120"/>
                  </a:lnTo>
                  <a:lnTo>
                    <a:pt x="72" y="130"/>
                  </a:lnTo>
                  <a:lnTo>
                    <a:pt x="74" y="146"/>
                  </a:lnTo>
                  <a:lnTo>
                    <a:pt x="79" y="158"/>
                  </a:lnTo>
                  <a:lnTo>
                    <a:pt x="81" y="160"/>
                  </a:lnTo>
                  <a:lnTo>
                    <a:pt x="83" y="164"/>
                  </a:lnTo>
                  <a:lnTo>
                    <a:pt x="86" y="169"/>
                  </a:lnTo>
                  <a:lnTo>
                    <a:pt x="95" y="176"/>
                  </a:lnTo>
                  <a:lnTo>
                    <a:pt x="107" y="178"/>
                  </a:lnTo>
                  <a:lnTo>
                    <a:pt x="111" y="178"/>
                  </a:lnTo>
                  <a:lnTo>
                    <a:pt x="112" y="178"/>
                  </a:lnTo>
                  <a:lnTo>
                    <a:pt x="120" y="178"/>
                  </a:lnTo>
                  <a:lnTo>
                    <a:pt x="127" y="176"/>
                  </a:lnTo>
                  <a:lnTo>
                    <a:pt x="137" y="169"/>
                  </a:lnTo>
                  <a:lnTo>
                    <a:pt x="144" y="160"/>
                  </a:lnTo>
                  <a:lnTo>
                    <a:pt x="146" y="158"/>
                  </a:lnTo>
                  <a:lnTo>
                    <a:pt x="149" y="153"/>
                  </a:lnTo>
                  <a:lnTo>
                    <a:pt x="155" y="139"/>
                  </a:lnTo>
                  <a:lnTo>
                    <a:pt x="158" y="120"/>
                  </a:lnTo>
                  <a:lnTo>
                    <a:pt x="160" y="114"/>
                  </a:lnTo>
                  <a:lnTo>
                    <a:pt x="160" y="111"/>
                  </a:lnTo>
                  <a:lnTo>
                    <a:pt x="160" y="102"/>
                  </a:lnTo>
                  <a:lnTo>
                    <a:pt x="156" y="85"/>
                  </a:lnTo>
                  <a:lnTo>
                    <a:pt x="151" y="72"/>
                  </a:lnTo>
                  <a:lnTo>
                    <a:pt x="151" y="69"/>
                  </a:lnTo>
                  <a:lnTo>
                    <a:pt x="149" y="67"/>
                  </a:lnTo>
                  <a:lnTo>
                    <a:pt x="146" y="63"/>
                  </a:lnTo>
                  <a:lnTo>
                    <a:pt x="141" y="60"/>
                  </a:lnTo>
                  <a:lnTo>
                    <a:pt x="135" y="56"/>
                  </a:lnTo>
                  <a:lnTo>
                    <a:pt x="130" y="55"/>
                  </a:lnTo>
                  <a:lnTo>
                    <a:pt x="123" y="55"/>
                  </a:lnTo>
                  <a:lnTo>
                    <a:pt x="121" y="53"/>
                  </a:lnTo>
                  <a:lnTo>
                    <a:pt x="111" y="55"/>
                  </a:lnTo>
                  <a:lnTo>
                    <a:pt x="105" y="56"/>
                  </a:lnTo>
                  <a:lnTo>
                    <a:pt x="95" y="63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9"/>
                  </a:lnTo>
                  <a:lnTo>
                    <a:pt x="77" y="93"/>
                  </a:lnTo>
                  <a:lnTo>
                    <a:pt x="74" y="111"/>
                  </a:lnTo>
                  <a:lnTo>
                    <a:pt x="74" y="114"/>
                  </a:lnTo>
                  <a:lnTo>
                    <a:pt x="72" y="120"/>
                  </a:lnTo>
                  <a:lnTo>
                    <a:pt x="72" y="125"/>
                  </a:lnTo>
                  <a:lnTo>
                    <a:pt x="72" y="122"/>
                  </a:lnTo>
                  <a:lnTo>
                    <a:pt x="72" y="116"/>
                  </a:lnTo>
                  <a:lnTo>
                    <a:pt x="74" y="114"/>
                  </a:lnTo>
                  <a:lnTo>
                    <a:pt x="74" y="114"/>
                  </a:lnTo>
                  <a:close/>
                  <a:moveTo>
                    <a:pt x="2" y="114"/>
                  </a:moveTo>
                  <a:lnTo>
                    <a:pt x="2" y="107"/>
                  </a:lnTo>
                  <a:lnTo>
                    <a:pt x="5" y="90"/>
                  </a:lnTo>
                  <a:lnTo>
                    <a:pt x="16" y="60"/>
                  </a:lnTo>
                  <a:lnTo>
                    <a:pt x="33" y="35"/>
                  </a:lnTo>
                  <a:lnTo>
                    <a:pt x="39" y="30"/>
                  </a:lnTo>
                  <a:lnTo>
                    <a:pt x="44" y="27"/>
                  </a:lnTo>
                  <a:lnTo>
                    <a:pt x="56" y="18"/>
                  </a:lnTo>
                  <a:lnTo>
                    <a:pt x="84" y="7"/>
                  </a:lnTo>
                  <a:lnTo>
                    <a:pt x="118" y="2"/>
                  </a:lnTo>
                  <a:lnTo>
                    <a:pt x="127" y="0"/>
                  </a:lnTo>
                  <a:lnTo>
                    <a:pt x="135" y="2"/>
                  </a:lnTo>
                  <a:lnTo>
                    <a:pt x="151" y="4"/>
                  </a:lnTo>
                  <a:lnTo>
                    <a:pt x="181" y="11"/>
                  </a:lnTo>
                  <a:lnTo>
                    <a:pt x="204" y="27"/>
                  </a:lnTo>
                  <a:lnTo>
                    <a:pt x="209" y="30"/>
                  </a:lnTo>
                  <a:lnTo>
                    <a:pt x="213" y="35"/>
                  </a:lnTo>
                  <a:lnTo>
                    <a:pt x="220" y="48"/>
                  </a:lnTo>
                  <a:lnTo>
                    <a:pt x="227" y="60"/>
                  </a:lnTo>
                  <a:lnTo>
                    <a:pt x="232" y="90"/>
                  </a:lnTo>
                  <a:lnTo>
                    <a:pt x="232" y="114"/>
                  </a:lnTo>
                  <a:lnTo>
                    <a:pt x="230" y="125"/>
                  </a:lnTo>
                  <a:lnTo>
                    <a:pt x="227" y="141"/>
                  </a:lnTo>
                  <a:lnTo>
                    <a:pt x="216" y="171"/>
                  </a:lnTo>
                  <a:lnTo>
                    <a:pt x="199" y="195"/>
                  </a:lnTo>
                  <a:lnTo>
                    <a:pt x="193" y="201"/>
                  </a:lnTo>
                  <a:lnTo>
                    <a:pt x="186" y="206"/>
                  </a:lnTo>
                  <a:lnTo>
                    <a:pt x="176" y="215"/>
                  </a:lnTo>
                  <a:lnTo>
                    <a:pt x="148" y="227"/>
                  </a:lnTo>
                  <a:lnTo>
                    <a:pt x="114" y="232"/>
                  </a:lnTo>
                  <a:lnTo>
                    <a:pt x="105" y="232"/>
                  </a:lnTo>
                  <a:lnTo>
                    <a:pt x="97" y="232"/>
                  </a:lnTo>
                  <a:lnTo>
                    <a:pt x="79" y="231"/>
                  </a:lnTo>
                  <a:lnTo>
                    <a:pt x="51" y="222"/>
                  </a:lnTo>
                  <a:lnTo>
                    <a:pt x="28" y="206"/>
                  </a:lnTo>
                  <a:lnTo>
                    <a:pt x="25" y="201"/>
                  </a:lnTo>
                  <a:lnTo>
                    <a:pt x="19" y="195"/>
                  </a:lnTo>
                  <a:lnTo>
                    <a:pt x="12" y="185"/>
                  </a:lnTo>
                  <a:lnTo>
                    <a:pt x="2" y="157"/>
                  </a:lnTo>
                  <a:lnTo>
                    <a:pt x="0" y="125"/>
                  </a:lnTo>
                  <a:lnTo>
                    <a:pt x="2" y="114"/>
                  </a:lnTo>
                  <a:lnTo>
                    <a:pt x="2" y="107"/>
                  </a:lnTo>
                  <a:lnTo>
                    <a:pt x="2" y="100"/>
                  </a:lnTo>
                  <a:lnTo>
                    <a:pt x="2" y="104"/>
                  </a:lnTo>
                  <a:lnTo>
                    <a:pt x="2" y="114"/>
                  </a:lnTo>
                  <a:lnTo>
                    <a:pt x="2" y="114"/>
                  </a:lnTo>
                  <a:lnTo>
                    <a:pt x="2" y="11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56" name="Freeform 16"/>
            <p:cNvSpPr>
              <a:spLocks/>
            </p:cNvSpPr>
            <p:nvPr/>
          </p:nvSpPr>
          <p:spPr bwMode="auto">
            <a:xfrm>
              <a:off x="4022" y="2607"/>
              <a:ext cx="222" cy="222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11" y="88"/>
                </a:cxn>
                <a:cxn ang="0">
                  <a:pos x="20" y="5"/>
                </a:cxn>
                <a:cxn ang="0">
                  <a:pos x="62" y="5"/>
                </a:cxn>
                <a:cxn ang="0">
                  <a:pos x="90" y="5"/>
                </a:cxn>
                <a:cxn ang="0">
                  <a:pos x="87" y="23"/>
                </a:cxn>
                <a:cxn ang="0">
                  <a:pos x="87" y="33"/>
                </a:cxn>
                <a:cxn ang="0">
                  <a:pos x="92" y="28"/>
                </a:cxn>
                <a:cxn ang="0">
                  <a:pos x="113" y="12"/>
                </a:cxn>
                <a:cxn ang="0">
                  <a:pos x="125" y="5"/>
                </a:cxn>
                <a:cxn ang="0">
                  <a:pos x="152" y="2"/>
                </a:cxn>
                <a:cxn ang="0">
                  <a:pos x="162" y="2"/>
                </a:cxn>
                <a:cxn ang="0">
                  <a:pos x="192" y="7"/>
                </a:cxn>
                <a:cxn ang="0">
                  <a:pos x="210" y="19"/>
                </a:cxn>
                <a:cxn ang="0">
                  <a:pos x="215" y="32"/>
                </a:cxn>
                <a:cxn ang="0">
                  <a:pos x="222" y="61"/>
                </a:cxn>
                <a:cxn ang="0">
                  <a:pos x="220" y="84"/>
                </a:cxn>
                <a:cxn ang="0">
                  <a:pos x="213" y="169"/>
                </a:cxn>
                <a:cxn ang="0">
                  <a:pos x="210" y="222"/>
                </a:cxn>
                <a:cxn ang="0">
                  <a:pos x="197" y="222"/>
                </a:cxn>
                <a:cxn ang="0">
                  <a:pos x="138" y="222"/>
                </a:cxn>
                <a:cxn ang="0">
                  <a:pos x="138" y="220"/>
                </a:cxn>
                <a:cxn ang="0">
                  <a:pos x="143" y="155"/>
                </a:cxn>
                <a:cxn ang="0">
                  <a:pos x="148" y="112"/>
                </a:cxn>
                <a:cxn ang="0">
                  <a:pos x="148" y="95"/>
                </a:cxn>
                <a:cxn ang="0">
                  <a:pos x="145" y="67"/>
                </a:cxn>
                <a:cxn ang="0">
                  <a:pos x="141" y="60"/>
                </a:cxn>
                <a:cxn ang="0">
                  <a:pos x="134" y="56"/>
                </a:cxn>
                <a:cxn ang="0">
                  <a:pos x="123" y="54"/>
                </a:cxn>
                <a:cxn ang="0">
                  <a:pos x="113" y="54"/>
                </a:cxn>
                <a:cxn ang="0">
                  <a:pos x="99" y="61"/>
                </a:cxn>
                <a:cxn ang="0">
                  <a:pos x="92" y="69"/>
                </a:cxn>
                <a:cxn ang="0">
                  <a:pos x="85" y="86"/>
                </a:cxn>
                <a:cxn ang="0">
                  <a:pos x="81" y="105"/>
                </a:cxn>
                <a:cxn ang="0">
                  <a:pos x="80" y="125"/>
                </a:cxn>
                <a:cxn ang="0">
                  <a:pos x="72" y="220"/>
                </a:cxn>
                <a:cxn ang="0">
                  <a:pos x="71" y="222"/>
                </a:cxn>
                <a:cxn ang="0">
                  <a:pos x="27" y="222"/>
                </a:cxn>
                <a:cxn ang="0">
                  <a:pos x="0" y="222"/>
                </a:cxn>
              </a:cxnLst>
              <a:rect l="0" t="0" r="r" b="b"/>
              <a:pathLst>
                <a:path w="222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1" y="88"/>
                  </a:lnTo>
                  <a:lnTo>
                    <a:pt x="18" y="10"/>
                  </a:lnTo>
                  <a:lnTo>
                    <a:pt x="20" y="5"/>
                  </a:lnTo>
                  <a:lnTo>
                    <a:pt x="30" y="5"/>
                  </a:lnTo>
                  <a:lnTo>
                    <a:pt x="62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7" y="23"/>
                  </a:lnTo>
                  <a:lnTo>
                    <a:pt x="87" y="33"/>
                  </a:lnTo>
                  <a:lnTo>
                    <a:pt x="87" y="33"/>
                  </a:lnTo>
                  <a:lnTo>
                    <a:pt x="88" y="32"/>
                  </a:lnTo>
                  <a:lnTo>
                    <a:pt x="92" y="28"/>
                  </a:lnTo>
                  <a:lnTo>
                    <a:pt x="102" y="19"/>
                  </a:lnTo>
                  <a:lnTo>
                    <a:pt x="113" y="12"/>
                  </a:lnTo>
                  <a:lnTo>
                    <a:pt x="116" y="9"/>
                  </a:lnTo>
                  <a:lnTo>
                    <a:pt x="125" y="5"/>
                  </a:lnTo>
                  <a:lnTo>
                    <a:pt x="138" y="2"/>
                  </a:lnTo>
                  <a:lnTo>
                    <a:pt x="152" y="2"/>
                  </a:lnTo>
                  <a:lnTo>
                    <a:pt x="157" y="0"/>
                  </a:lnTo>
                  <a:lnTo>
                    <a:pt x="162" y="2"/>
                  </a:lnTo>
                  <a:lnTo>
                    <a:pt x="173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10" y="19"/>
                  </a:lnTo>
                  <a:lnTo>
                    <a:pt x="211" y="23"/>
                  </a:lnTo>
                  <a:lnTo>
                    <a:pt x="215" y="32"/>
                  </a:lnTo>
                  <a:lnTo>
                    <a:pt x="218" y="39"/>
                  </a:lnTo>
                  <a:lnTo>
                    <a:pt x="222" y="61"/>
                  </a:lnTo>
                  <a:lnTo>
                    <a:pt x="222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10" y="220"/>
                  </a:lnTo>
                  <a:lnTo>
                    <a:pt x="210" y="222"/>
                  </a:lnTo>
                  <a:lnTo>
                    <a:pt x="208" y="222"/>
                  </a:lnTo>
                  <a:lnTo>
                    <a:pt x="197" y="222"/>
                  </a:lnTo>
                  <a:lnTo>
                    <a:pt x="164" y="222"/>
                  </a:lnTo>
                  <a:lnTo>
                    <a:pt x="138" y="222"/>
                  </a:lnTo>
                  <a:lnTo>
                    <a:pt x="138" y="222"/>
                  </a:lnTo>
                  <a:lnTo>
                    <a:pt x="138" y="220"/>
                  </a:lnTo>
                  <a:lnTo>
                    <a:pt x="138" y="206"/>
                  </a:lnTo>
                  <a:lnTo>
                    <a:pt x="143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8" y="77"/>
                  </a:lnTo>
                  <a:lnTo>
                    <a:pt x="145" y="67"/>
                  </a:lnTo>
                  <a:lnTo>
                    <a:pt x="145" y="63"/>
                  </a:lnTo>
                  <a:lnTo>
                    <a:pt x="141" y="60"/>
                  </a:lnTo>
                  <a:lnTo>
                    <a:pt x="138" y="58"/>
                  </a:lnTo>
                  <a:lnTo>
                    <a:pt x="134" y="56"/>
                  </a:lnTo>
                  <a:lnTo>
                    <a:pt x="129" y="54"/>
                  </a:lnTo>
                  <a:lnTo>
                    <a:pt x="123" y="54"/>
                  </a:lnTo>
                  <a:lnTo>
                    <a:pt x="122" y="53"/>
                  </a:lnTo>
                  <a:lnTo>
                    <a:pt x="113" y="54"/>
                  </a:lnTo>
                  <a:lnTo>
                    <a:pt x="108" y="56"/>
                  </a:lnTo>
                  <a:lnTo>
                    <a:pt x="99" y="61"/>
                  </a:lnTo>
                  <a:lnTo>
                    <a:pt x="94" y="65"/>
                  </a:lnTo>
                  <a:lnTo>
                    <a:pt x="92" y="69"/>
                  </a:lnTo>
                  <a:lnTo>
                    <a:pt x="88" y="74"/>
                  </a:lnTo>
                  <a:lnTo>
                    <a:pt x="85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80" y="109"/>
                  </a:lnTo>
                  <a:lnTo>
                    <a:pt x="80" y="125"/>
                  </a:lnTo>
                  <a:lnTo>
                    <a:pt x="74" y="179"/>
                  </a:lnTo>
                  <a:lnTo>
                    <a:pt x="72" y="220"/>
                  </a:lnTo>
                  <a:lnTo>
                    <a:pt x="72" y="222"/>
                  </a:lnTo>
                  <a:lnTo>
                    <a:pt x="71" y="222"/>
                  </a:lnTo>
                  <a:lnTo>
                    <a:pt x="60" y="222"/>
                  </a:lnTo>
                  <a:lnTo>
                    <a:pt x="27" y="222"/>
                  </a:lnTo>
                  <a:lnTo>
                    <a:pt x="0" y="222"/>
                  </a:lnTo>
                  <a:lnTo>
                    <a:pt x="0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57" name="Freeform 17"/>
            <p:cNvSpPr>
              <a:spLocks/>
            </p:cNvSpPr>
            <p:nvPr/>
          </p:nvSpPr>
          <p:spPr bwMode="auto">
            <a:xfrm>
              <a:off x="4276" y="2605"/>
              <a:ext cx="212" cy="231"/>
            </a:xfrm>
            <a:custGeom>
              <a:avLst/>
              <a:gdLst/>
              <a:ahLst/>
              <a:cxnLst>
                <a:cxn ang="0">
                  <a:pos x="42" y="158"/>
                </a:cxn>
                <a:cxn ang="0">
                  <a:pos x="70" y="162"/>
                </a:cxn>
                <a:cxn ang="0">
                  <a:pos x="77" y="180"/>
                </a:cxn>
                <a:cxn ang="0">
                  <a:pos x="84" y="183"/>
                </a:cxn>
                <a:cxn ang="0">
                  <a:pos x="107" y="187"/>
                </a:cxn>
                <a:cxn ang="0">
                  <a:pos x="121" y="185"/>
                </a:cxn>
                <a:cxn ang="0">
                  <a:pos x="133" y="180"/>
                </a:cxn>
                <a:cxn ang="0">
                  <a:pos x="138" y="171"/>
                </a:cxn>
                <a:cxn ang="0">
                  <a:pos x="138" y="162"/>
                </a:cxn>
                <a:cxn ang="0">
                  <a:pos x="126" y="151"/>
                </a:cxn>
                <a:cxn ang="0">
                  <a:pos x="105" y="144"/>
                </a:cxn>
                <a:cxn ang="0">
                  <a:pos x="82" y="137"/>
                </a:cxn>
                <a:cxn ang="0">
                  <a:pos x="61" y="130"/>
                </a:cxn>
                <a:cxn ang="0">
                  <a:pos x="26" y="107"/>
                </a:cxn>
                <a:cxn ang="0">
                  <a:pos x="17" y="95"/>
                </a:cxn>
                <a:cxn ang="0">
                  <a:pos x="15" y="65"/>
                </a:cxn>
                <a:cxn ang="0">
                  <a:pos x="40" y="23"/>
                </a:cxn>
                <a:cxn ang="0">
                  <a:pos x="59" y="12"/>
                </a:cxn>
                <a:cxn ang="0">
                  <a:pos x="116" y="0"/>
                </a:cxn>
                <a:cxn ang="0">
                  <a:pos x="163" y="7"/>
                </a:cxn>
                <a:cxn ang="0">
                  <a:pos x="191" y="20"/>
                </a:cxn>
                <a:cxn ang="0">
                  <a:pos x="211" y="58"/>
                </a:cxn>
                <a:cxn ang="0">
                  <a:pos x="200" y="63"/>
                </a:cxn>
                <a:cxn ang="0">
                  <a:pos x="144" y="63"/>
                </a:cxn>
                <a:cxn ang="0">
                  <a:pos x="135" y="48"/>
                </a:cxn>
                <a:cxn ang="0">
                  <a:pos x="126" y="44"/>
                </a:cxn>
                <a:cxn ang="0">
                  <a:pos x="107" y="42"/>
                </a:cxn>
                <a:cxn ang="0">
                  <a:pos x="93" y="46"/>
                </a:cxn>
                <a:cxn ang="0">
                  <a:pos x="86" y="55"/>
                </a:cxn>
                <a:cxn ang="0">
                  <a:pos x="86" y="65"/>
                </a:cxn>
                <a:cxn ang="0">
                  <a:pos x="96" y="74"/>
                </a:cxn>
                <a:cxn ang="0">
                  <a:pos x="119" y="83"/>
                </a:cxn>
                <a:cxn ang="0">
                  <a:pos x="130" y="86"/>
                </a:cxn>
                <a:cxn ang="0">
                  <a:pos x="145" y="92"/>
                </a:cxn>
                <a:cxn ang="0">
                  <a:pos x="175" y="100"/>
                </a:cxn>
                <a:cxn ang="0">
                  <a:pos x="191" y="109"/>
                </a:cxn>
                <a:cxn ang="0">
                  <a:pos x="202" y="122"/>
                </a:cxn>
                <a:cxn ang="0">
                  <a:pos x="209" y="132"/>
                </a:cxn>
                <a:cxn ang="0">
                  <a:pos x="211" y="153"/>
                </a:cxn>
                <a:cxn ang="0">
                  <a:pos x="207" y="173"/>
                </a:cxn>
                <a:cxn ang="0">
                  <a:pos x="179" y="211"/>
                </a:cxn>
                <a:cxn ang="0">
                  <a:pos x="137" y="229"/>
                </a:cxn>
                <a:cxn ang="0">
                  <a:pos x="91" y="231"/>
                </a:cxn>
                <a:cxn ang="0">
                  <a:pos x="28" y="216"/>
                </a:cxn>
                <a:cxn ang="0">
                  <a:pos x="14" y="202"/>
                </a:cxn>
                <a:cxn ang="0">
                  <a:pos x="0" y="158"/>
                </a:cxn>
              </a:cxnLst>
              <a:rect l="0" t="0" r="r" b="b"/>
              <a:pathLst>
                <a:path w="212" h="231">
                  <a:moveTo>
                    <a:pt x="0" y="158"/>
                  </a:moveTo>
                  <a:lnTo>
                    <a:pt x="10" y="158"/>
                  </a:lnTo>
                  <a:lnTo>
                    <a:pt x="42" y="158"/>
                  </a:lnTo>
                  <a:lnTo>
                    <a:pt x="68" y="158"/>
                  </a:lnTo>
                  <a:lnTo>
                    <a:pt x="70" y="158"/>
                  </a:lnTo>
                  <a:lnTo>
                    <a:pt x="70" y="162"/>
                  </a:lnTo>
                  <a:lnTo>
                    <a:pt x="70" y="165"/>
                  </a:lnTo>
                  <a:lnTo>
                    <a:pt x="72" y="173"/>
                  </a:lnTo>
                  <a:lnTo>
                    <a:pt x="77" y="180"/>
                  </a:lnTo>
                  <a:lnTo>
                    <a:pt x="79" y="180"/>
                  </a:lnTo>
                  <a:lnTo>
                    <a:pt x="80" y="181"/>
                  </a:lnTo>
                  <a:lnTo>
                    <a:pt x="84" y="183"/>
                  </a:lnTo>
                  <a:lnTo>
                    <a:pt x="93" y="187"/>
                  </a:lnTo>
                  <a:lnTo>
                    <a:pt x="103" y="187"/>
                  </a:lnTo>
                  <a:lnTo>
                    <a:pt x="107" y="187"/>
                  </a:lnTo>
                  <a:lnTo>
                    <a:pt x="109" y="187"/>
                  </a:lnTo>
                  <a:lnTo>
                    <a:pt x="112" y="187"/>
                  </a:lnTo>
                  <a:lnTo>
                    <a:pt x="121" y="185"/>
                  </a:lnTo>
                  <a:lnTo>
                    <a:pt x="128" y="183"/>
                  </a:lnTo>
                  <a:lnTo>
                    <a:pt x="130" y="181"/>
                  </a:lnTo>
                  <a:lnTo>
                    <a:pt x="133" y="180"/>
                  </a:lnTo>
                  <a:lnTo>
                    <a:pt x="135" y="176"/>
                  </a:lnTo>
                  <a:lnTo>
                    <a:pt x="137" y="174"/>
                  </a:lnTo>
                  <a:lnTo>
                    <a:pt x="138" y="171"/>
                  </a:lnTo>
                  <a:lnTo>
                    <a:pt x="138" y="167"/>
                  </a:lnTo>
                  <a:lnTo>
                    <a:pt x="140" y="165"/>
                  </a:lnTo>
                  <a:lnTo>
                    <a:pt x="138" y="162"/>
                  </a:lnTo>
                  <a:lnTo>
                    <a:pt x="137" y="160"/>
                  </a:lnTo>
                  <a:lnTo>
                    <a:pt x="131" y="155"/>
                  </a:lnTo>
                  <a:lnTo>
                    <a:pt x="126" y="151"/>
                  </a:lnTo>
                  <a:lnTo>
                    <a:pt x="117" y="148"/>
                  </a:lnTo>
                  <a:lnTo>
                    <a:pt x="109" y="144"/>
                  </a:lnTo>
                  <a:lnTo>
                    <a:pt x="105" y="144"/>
                  </a:lnTo>
                  <a:lnTo>
                    <a:pt x="100" y="143"/>
                  </a:lnTo>
                  <a:lnTo>
                    <a:pt x="89" y="139"/>
                  </a:lnTo>
                  <a:lnTo>
                    <a:pt x="82" y="137"/>
                  </a:lnTo>
                  <a:lnTo>
                    <a:pt x="80" y="136"/>
                  </a:lnTo>
                  <a:lnTo>
                    <a:pt x="73" y="134"/>
                  </a:lnTo>
                  <a:lnTo>
                    <a:pt x="61" y="130"/>
                  </a:lnTo>
                  <a:lnTo>
                    <a:pt x="42" y="122"/>
                  </a:lnTo>
                  <a:lnTo>
                    <a:pt x="28" y="111"/>
                  </a:lnTo>
                  <a:lnTo>
                    <a:pt x="26" y="107"/>
                  </a:lnTo>
                  <a:lnTo>
                    <a:pt x="22" y="106"/>
                  </a:lnTo>
                  <a:lnTo>
                    <a:pt x="19" y="100"/>
                  </a:lnTo>
                  <a:lnTo>
                    <a:pt x="17" y="95"/>
                  </a:lnTo>
                  <a:lnTo>
                    <a:pt x="14" y="81"/>
                  </a:lnTo>
                  <a:lnTo>
                    <a:pt x="15" y="69"/>
                  </a:lnTo>
                  <a:lnTo>
                    <a:pt x="15" y="65"/>
                  </a:lnTo>
                  <a:lnTo>
                    <a:pt x="17" y="55"/>
                  </a:lnTo>
                  <a:lnTo>
                    <a:pt x="26" y="37"/>
                  </a:lnTo>
                  <a:lnTo>
                    <a:pt x="40" y="23"/>
                  </a:lnTo>
                  <a:lnTo>
                    <a:pt x="45" y="20"/>
                  </a:lnTo>
                  <a:lnTo>
                    <a:pt x="49" y="18"/>
                  </a:lnTo>
                  <a:lnTo>
                    <a:pt x="59" y="12"/>
                  </a:lnTo>
                  <a:lnTo>
                    <a:pt x="80" y="5"/>
                  </a:lnTo>
                  <a:lnTo>
                    <a:pt x="107" y="2"/>
                  </a:lnTo>
                  <a:lnTo>
                    <a:pt x="116" y="0"/>
                  </a:lnTo>
                  <a:lnTo>
                    <a:pt x="123" y="2"/>
                  </a:lnTo>
                  <a:lnTo>
                    <a:pt x="137" y="2"/>
                  </a:lnTo>
                  <a:lnTo>
                    <a:pt x="163" y="7"/>
                  </a:lnTo>
                  <a:lnTo>
                    <a:pt x="182" y="14"/>
                  </a:lnTo>
                  <a:lnTo>
                    <a:pt x="188" y="16"/>
                  </a:lnTo>
                  <a:lnTo>
                    <a:pt x="191" y="20"/>
                  </a:lnTo>
                  <a:lnTo>
                    <a:pt x="196" y="25"/>
                  </a:lnTo>
                  <a:lnTo>
                    <a:pt x="207" y="41"/>
                  </a:lnTo>
                  <a:lnTo>
                    <a:pt x="211" y="58"/>
                  </a:lnTo>
                  <a:lnTo>
                    <a:pt x="212" y="63"/>
                  </a:lnTo>
                  <a:lnTo>
                    <a:pt x="211" y="63"/>
                  </a:lnTo>
                  <a:lnTo>
                    <a:pt x="200" y="63"/>
                  </a:lnTo>
                  <a:lnTo>
                    <a:pt x="168" y="63"/>
                  </a:lnTo>
                  <a:lnTo>
                    <a:pt x="144" y="63"/>
                  </a:lnTo>
                  <a:lnTo>
                    <a:pt x="144" y="63"/>
                  </a:lnTo>
                  <a:lnTo>
                    <a:pt x="142" y="58"/>
                  </a:lnTo>
                  <a:lnTo>
                    <a:pt x="138" y="53"/>
                  </a:lnTo>
                  <a:lnTo>
                    <a:pt x="135" y="48"/>
                  </a:lnTo>
                  <a:lnTo>
                    <a:pt x="135" y="46"/>
                  </a:lnTo>
                  <a:lnTo>
                    <a:pt x="130" y="44"/>
                  </a:lnTo>
                  <a:lnTo>
                    <a:pt x="126" y="44"/>
                  </a:lnTo>
                  <a:lnTo>
                    <a:pt x="119" y="42"/>
                  </a:lnTo>
                  <a:lnTo>
                    <a:pt x="114" y="41"/>
                  </a:lnTo>
                  <a:lnTo>
                    <a:pt x="107" y="42"/>
                  </a:lnTo>
                  <a:lnTo>
                    <a:pt x="100" y="44"/>
                  </a:lnTo>
                  <a:lnTo>
                    <a:pt x="93" y="46"/>
                  </a:lnTo>
                  <a:lnTo>
                    <a:pt x="93" y="46"/>
                  </a:lnTo>
                  <a:lnTo>
                    <a:pt x="91" y="48"/>
                  </a:lnTo>
                  <a:lnTo>
                    <a:pt x="89" y="49"/>
                  </a:lnTo>
                  <a:lnTo>
                    <a:pt x="86" y="55"/>
                  </a:lnTo>
                  <a:lnTo>
                    <a:pt x="86" y="60"/>
                  </a:lnTo>
                  <a:lnTo>
                    <a:pt x="86" y="60"/>
                  </a:lnTo>
                  <a:lnTo>
                    <a:pt x="86" y="65"/>
                  </a:lnTo>
                  <a:lnTo>
                    <a:pt x="87" y="69"/>
                  </a:lnTo>
                  <a:lnTo>
                    <a:pt x="89" y="71"/>
                  </a:lnTo>
                  <a:lnTo>
                    <a:pt x="96" y="74"/>
                  </a:lnTo>
                  <a:lnTo>
                    <a:pt x="103" y="78"/>
                  </a:lnTo>
                  <a:lnTo>
                    <a:pt x="112" y="81"/>
                  </a:lnTo>
                  <a:lnTo>
                    <a:pt x="119" y="83"/>
                  </a:lnTo>
                  <a:lnTo>
                    <a:pt x="123" y="85"/>
                  </a:lnTo>
                  <a:lnTo>
                    <a:pt x="126" y="86"/>
                  </a:lnTo>
                  <a:lnTo>
                    <a:pt x="130" y="86"/>
                  </a:lnTo>
                  <a:lnTo>
                    <a:pt x="131" y="86"/>
                  </a:lnTo>
                  <a:lnTo>
                    <a:pt x="135" y="88"/>
                  </a:lnTo>
                  <a:lnTo>
                    <a:pt x="145" y="92"/>
                  </a:lnTo>
                  <a:lnTo>
                    <a:pt x="161" y="97"/>
                  </a:lnTo>
                  <a:lnTo>
                    <a:pt x="172" y="100"/>
                  </a:lnTo>
                  <a:lnTo>
                    <a:pt x="175" y="100"/>
                  </a:lnTo>
                  <a:lnTo>
                    <a:pt x="179" y="104"/>
                  </a:lnTo>
                  <a:lnTo>
                    <a:pt x="186" y="106"/>
                  </a:lnTo>
                  <a:lnTo>
                    <a:pt x="191" y="109"/>
                  </a:lnTo>
                  <a:lnTo>
                    <a:pt x="193" y="109"/>
                  </a:lnTo>
                  <a:lnTo>
                    <a:pt x="196" y="114"/>
                  </a:lnTo>
                  <a:lnTo>
                    <a:pt x="202" y="122"/>
                  </a:lnTo>
                  <a:lnTo>
                    <a:pt x="207" y="129"/>
                  </a:lnTo>
                  <a:lnTo>
                    <a:pt x="209" y="129"/>
                  </a:lnTo>
                  <a:lnTo>
                    <a:pt x="209" y="132"/>
                  </a:lnTo>
                  <a:lnTo>
                    <a:pt x="209" y="136"/>
                  </a:lnTo>
                  <a:lnTo>
                    <a:pt x="211" y="144"/>
                  </a:lnTo>
                  <a:lnTo>
                    <a:pt x="211" y="153"/>
                  </a:lnTo>
                  <a:lnTo>
                    <a:pt x="211" y="155"/>
                  </a:lnTo>
                  <a:lnTo>
                    <a:pt x="209" y="162"/>
                  </a:lnTo>
                  <a:lnTo>
                    <a:pt x="207" y="173"/>
                  </a:lnTo>
                  <a:lnTo>
                    <a:pt x="198" y="192"/>
                  </a:lnTo>
                  <a:lnTo>
                    <a:pt x="182" y="208"/>
                  </a:lnTo>
                  <a:lnTo>
                    <a:pt x="179" y="211"/>
                  </a:lnTo>
                  <a:lnTo>
                    <a:pt x="174" y="215"/>
                  </a:lnTo>
                  <a:lnTo>
                    <a:pt x="163" y="222"/>
                  </a:lnTo>
                  <a:lnTo>
                    <a:pt x="137" y="229"/>
                  </a:lnTo>
                  <a:lnTo>
                    <a:pt x="107" y="231"/>
                  </a:lnTo>
                  <a:lnTo>
                    <a:pt x="100" y="231"/>
                  </a:lnTo>
                  <a:lnTo>
                    <a:pt x="91" y="231"/>
                  </a:lnTo>
                  <a:lnTo>
                    <a:pt x="77" y="231"/>
                  </a:lnTo>
                  <a:lnTo>
                    <a:pt x="49" y="225"/>
                  </a:lnTo>
                  <a:lnTo>
                    <a:pt x="28" y="216"/>
                  </a:lnTo>
                  <a:lnTo>
                    <a:pt x="24" y="213"/>
                  </a:lnTo>
                  <a:lnTo>
                    <a:pt x="19" y="209"/>
                  </a:lnTo>
                  <a:lnTo>
                    <a:pt x="14" y="202"/>
                  </a:lnTo>
                  <a:lnTo>
                    <a:pt x="3" y="185"/>
                  </a:lnTo>
                  <a:lnTo>
                    <a:pt x="0" y="165"/>
                  </a:lnTo>
                  <a:lnTo>
                    <a:pt x="0" y="158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58" name="Freeform 18"/>
            <p:cNvSpPr>
              <a:spLocks/>
            </p:cNvSpPr>
            <p:nvPr/>
          </p:nvSpPr>
          <p:spPr bwMode="auto">
            <a:xfrm>
              <a:off x="4523" y="2612"/>
              <a:ext cx="224" cy="224"/>
            </a:xfrm>
            <a:custGeom>
              <a:avLst/>
              <a:gdLst/>
              <a:ahLst/>
              <a:cxnLst>
                <a:cxn ang="0">
                  <a:pos x="222" y="5"/>
                </a:cxn>
                <a:cxn ang="0">
                  <a:pos x="211" y="136"/>
                </a:cxn>
                <a:cxn ang="0">
                  <a:pos x="204" y="217"/>
                </a:cxn>
                <a:cxn ang="0">
                  <a:pos x="192" y="217"/>
                </a:cxn>
                <a:cxn ang="0">
                  <a:pos x="134" y="217"/>
                </a:cxn>
                <a:cxn ang="0">
                  <a:pos x="134" y="213"/>
                </a:cxn>
                <a:cxn ang="0">
                  <a:pos x="136" y="188"/>
                </a:cxn>
                <a:cxn ang="0">
                  <a:pos x="134" y="190"/>
                </a:cxn>
                <a:cxn ang="0">
                  <a:pos x="118" y="206"/>
                </a:cxn>
                <a:cxn ang="0">
                  <a:pos x="106" y="215"/>
                </a:cxn>
                <a:cxn ang="0">
                  <a:pos x="97" y="220"/>
                </a:cxn>
                <a:cxn ang="0">
                  <a:pos x="69" y="224"/>
                </a:cxn>
                <a:cxn ang="0">
                  <a:pos x="60" y="224"/>
                </a:cxn>
                <a:cxn ang="0">
                  <a:pos x="32" y="218"/>
                </a:cxn>
                <a:cxn ang="0">
                  <a:pos x="15" y="204"/>
                </a:cxn>
                <a:cxn ang="0">
                  <a:pos x="4" y="187"/>
                </a:cxn>
                <a:cxn ang="0">
                  <a:pos x="2" y="150"/>
                </a:cxn>
                <a:cxn ang="0">
                  <a:pos x="4" y="127"/>
                </a:cxn>
                <a:cxn ang="0">
                  <a:pos x="13" y="4"/>
                </a:cxn>
                <a:cxn ang="0">
                  <a:pos x="25" y="0"/>
                </a:cxn>
                <a:cxn ang="0">
                  <a:pos x="85" y="0"/>
                </a:cxn>
                <a:cxn ang="0">
                  <a:pos x="85" y="4"/>
                </a:cxn>
                <a:cxn ang="0">
                  <a:pos x="80" y="78"/>
                </a:cxn>
                <a:cxn ang="0">
                  <a:pos x="76" y="122"/>
                </a:cxn>
                <a:cxn ang="0">
                  <a:pos x="74" y="134"/>
                </a:cxn>
                <a:cxn ang="0">
                  <a:pos x="78" y="157"/>
                </a:cxn>
                <a:cxn ang="0">
                  <a:pos x="81" y="164"/>
                </a:cxn>
                <a:cxn ang="0">
                  <a:pos x="88" y="167"/>
                </a:cxn>
                <a:cxn ang="0">
                  <a:pos x="97" y="169"/>
                </a:cxn>
                <a:cxn ang="0">
                  <a:pos x="102" y="169"/>
                </a:cxn>
                <a:cxn ang="0">
                  <a:pos x="120" y="166"/>
                </a:cxn>
                <a:cxn ang="0">
                  <a:pos x="131" y="157"/>
                </a:cxn>
                <a:cxn ang="0">
                  <a:pos x="136" y="144"/>
                </a:cxn>
                <a:cxn ang="0">
                  <a:pos x="141" y="116"/>
                </a:cxn>
                <a:cxn ang="0">
                  <a:pos x="141" y="99"/>
                </a:cxn>
                <a:cxn ang="0">
                  <a:pos x="150" y="4"/>
                </a:cxn>
                <a:cxn ang="0">
                  <a:pos x="162" y="0"/>
                </a:cxn>
                <a:cxn ang="0">
                  <a:pos x="222" y="0"/>
                </a:cxn>
                <a:cxn ang="0">
                  <a:pos x="224" y="0"/>
                </a:cxn>
              </a:cxnLst>
              <a:rect l="0" t="0" r="r" b="b"/>
              <a:pathLst>
                <a:path w="224" h="224">
                  <a:moveTo>
                    <a:pt x="224" y="0"/>
                  </a:moveTo>
                  <a:lnTo>
                    <a:pt x="222" y="5"/>
                  </a:lnTo>
                  <a:lnTo>
                    <a:pt x="220" y="35"/>
                  </a:lnTo>
                  <a:lnTo>
                    <a:pt x="211" y="136"/>
                  </a:lnTo>
                  <a:lnTo>
                    <a:pt x="204" y="213"/>
                  </a:lnTo>
                  <a:lnTo>
                    <a:pt x="204" y="217"/>
                  </a:lnTo>
                  <a:lnTo>
                    <a:pt x="203" y="217"/>
                  </a:lnTo>
                  <a:lnTo>
                    <a:pt x="192" y="217"/>
                  </a:lnTo>
                  <a:lnTo>
                    <a:pt x="160" y="217"/>
                  </a:lnTo>
                  <a:lnTo>
                    <a:pt x="134" y="217"/>
                  </a:lnTo>
                  <a:lnTo>
                    <a:pt x="134" y="217"/>
                  </a:lnTo>
                  <a:lnTo>
                    <a:pt x="134" y="213"/>
                  </a:lnTo>
                  <a:lnTo>
                    <a:pt x="136" y="199"/>
                  </a:lnTo>
                  <a:lnTo>
                    <a:pt x="136" y="188"/>
                  </a:lnTo>
                  <a:lnTo>
                    <a:pt x="138" y="187"/>
                  </a:lnTo>
                  <a:lnTo>
                    <a:pt x="134" y="190"/>
                  </a:lnTo>
                  <a:lnTo>
                    <a:pt x="129" y="195"/>
                  </a:lnTo>
                  <a:lnTo>
                    <a:pt x="118" y="206"/>
                  </a:lnTo>
                  <a:lnTo>
                    <a:pt x="108" y="213"/>
                  </a:lnTo>
                  <a:lnTo>
                    <a:pt x="106" y="215"/>
                  </a:lnTo>
                  <a:lnTo>
                    <a:pt x="102" y="217"/>
                  </a:lnTo>
                  <a:lnTo>
                    <a:pt x="97" y="220"/>
                  </a:lnTo>
                  <a:lnTo>
                    <a:pt x="83" y="224"/>
                  </a:lnTo>
                  <a:lnTo>
                    <a:pt x="69" y="224"/>
                  </a:lnTo>
                  <a:lnTo>
                    <a:pt x="67" y="224"/>
                  </a:lnTo>
                  <a:lnTo>
                    <a:pt x="60" y="224"/>
                  </a:lnTo>
                  <a:lnTo>
                    <a:pt x="50" y="224"/>
                  </a:lnTo>
                  <a:lnTo>
                    <a:pt x="32" y="218"/>
                  </a:lnTo>
                  <a:lnTo>
                    <a:pt x="16" y="208"/>
                  </a:lnTo>
                  <a:lnTo>
                    <a:pt x="15" y="204"/>
                  </a:lnTo>
                  <a:lnTo>
                    <a:pt x="7" y="195"/>
                  </a:lnTo>
                  <a:lnTo>
                    <a:pt x="4" y="187"/>
                  </a:lnTo>
                  <a:lnTo>
                    <a:pt x="0" y="167"/>
                  </a:lnTo>
                  <a:lnTo>
                    <a:pt x="2" y="150"/>
                  </a:lnTo>
                  <a:lnTo>
                    <a:pt x="2" y="148"/>
                  </a:lnTo>
                  <a:lnTo>
                    <a:pt x="4" y="127"/>
                  </a:lnTo>
                  <a:lnTo>
                    <a:pt x="9" y="56"/>
                  </a:lnTo>
                  <a:lnTo>
                    <a:pt x="13" y="4"/>
                  </a:lnTo>
                  <a:lnTo>
                    <a:pt x="15" y="0"/>
                  </a:lnTo>
                  <a:lnTo>
                    <a:pt x="25" y="0"/>
                  </a:lnTo>
                  <a:lnTo>
                    <a:pt x="58" y="0"/>
                  </a:lnTo>
                  <a:lnTo>
                    <a:pt x="85" y="0"/>
                  </a:lnTo>
                  <a:lnTo>
                    <a:pt x="87" y="0"/>
                  </a:lnTo>
                  <a:lnTo>
                    <a:pt x="85" y="4"/>
                  </a:lnTo>
                  <a:lnTo>
                    <a:pt x="85" y="20"/>
                  </a:lnTo>
                  <a:lnTo>
                    <a:pt x="80" y="78"/>
                  </a:lnTo>
                  <a:lnTo>
                    <a:pt x="76" y="120"/>
                  </a:lnTo>
                  <a:lnTo>
                    <a:pt x="76" y="122"/>
                  </a:lnTo>
                  <a:lnTo>
                    <a:pt x="74" y="127"/>
                  </a:lnTo>
                  <a:lnTo>
                    <a:pt x="74" y="134"/>
                  </a:lnTo>
                  <a:lnTo>
                    <a:pt x="74" y="148"/>
                  </a:lnTo>
                  <a:lnTo>
                    <a:pt x="78" y="157"/>
                  </a:lnTo>
                  <a:lnTo>
                    <a:pt x="80" y="158"/>
                  </a:lnTo>
                  <a:lnTo>
                    <a:pt x="81" y="164"/>
                  </a:lnTo>
                  <a:lnTo>
                    <a:pt x="85" y="166"/>
                  </a:lnTo>
                  <a:lnTo>
                    <a:pt x="88" y="167"/>
                  </a:lnTo>
                  <a:lnTo>
                    <a:pt x="92" y="169"/>
                  </a:lnTo>
                  <a:lnTo>
                    <a:pt x="97" y="169"/>
                  </a:lnTo>
                  <a:lnTo>
                    <a:pt x="101" y="169"/>
                  </a:lnTo>
                  <a:lnTo>
                    <a:pt x="102" y="169"/>
                  </a:lnTo>
                  <a:lnTo>
                    <a:pt x="109" y="169"/>
                  </a:lnTo>
                  <a:lnTo>
                    <a:pt x="120" y="166"/>
                  </a:lnTo>
                  <a:lnTo>
                    <a:pt x="127" y="158"/>
                  </a:lnTo>
                  <a:lnTo>
                    <a:pt x="131" y="157"/>
                  </a:lnTo>
                  <a:lnTo>
                    <a:pt x="134" y="150"/>
                  </a:lnTo>
                  <a:lnTo>
                    <a:pt x="136" y="144"/>
                  </a:lnTo>
                  <a:lnTo>
                    <a:pt x="139" y="130"/>
                  </a:lnTo>
                  <a:lnTo>
                    <a:pt x="141" y="116"/>
                  </a:lnTo>
                  <a:lnTo>
                    <a:pt x="141" y="115"/>
                  </a:lnTo>
                  <a:lnTo>
                    <a:pt x="141" y="99"/>
                  </a:lnTo>
                  <a:lnTo>
                    <a:pt x="146" y="44"/>
                  </a:lnTo>
                  <a:lnTo>
                    <a:pt x="150" y="4"/>
                  </a:lnTo>
                  <a:lnTo>
                    <a:pt x="152" y="0"/>
                  </a:lnTo>
                  <a:lnTo>
                    <a:pt x="162" y="0"/>
                  </a:lnTo>
                  <a:lnTo>
                    <a:pt x="196" y="0"/>
                  </a:lnTo>
                  <a:lnTo>
                    <a:pt x="222" y="0"/>
                  </a:lnTo>
                  <a:lnTo>
                    <a:pt x="224" y="0"/>
                  </a:lnTo>
                  <a:lnTo>
                    <a:pt x="224" y="0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59" name="Freeform 19"/>
            <p:cNvSpPr>
              <a:spLocks/>
            </p:cNvSpPr>
            <p:nvPr/>
          </p:nvSpPr>
          <p:spPr bwMode="auto">
            <a:xfrm>
              <a:off x="4777" y="2535"/>
              <a:ext cx="96" cy="294"/>
            </a:xfrm>
            <a:custGeom>
              <a:avLst/>
              <a:gdLst/>
              <a:ahLst/>
              <a:cxnLst>
                <a:cxn ang="0">
                  <a:pos x="0" y="294"/>
                </a:cxn>
                <a:cxn ang="0">
                  <a:pos x="0" y="288"/>
                </a:cxn>
                <a:cxn ang="0">
                  <a:pos x="3" y="248"/>
                </a:cxn>
                <a:cxn ang="0">
                  <a:pos x="15" y="111"/>
                </a:cxn>
                <a:cxn ang="0">
                  <a:pos x="24" y="7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68" y="0"/>
                </a:cxn>
                <a:cxn ang="0">
                  <a:pos x="95" y="0"/>
                </a:cxn>
                <a:cxn ang="0">
                  <a:pos x="96" y="0"/>
                </a:cxn>
                <a:cxn ang="0">
                  <a:pos x="95" y="7"/>
                </a:cxn>
                <a:cxn ang="0">
                  <a:pos x="91" y="47"/>
                </a:cxn>
                <a:cxn ang="0">
                  <a:pos x="80" y="184"/>
                </a:cxn>
                <a:cxn ang="0">
                  <a:pos x="72" y="288"/>
                </a:cxn>
                <a:cxn ang="0">
                  <a:pos x="72" y="294"/>
                </a:cxn>
                <a:cxn ang="0">
                  <a:pos x="70" y="294"/>
                </a:cxn>
                <a:cxn ang="0">
                  <a:pos x="59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96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7"/>
                  </a:lnTo>
                  <a:lnTo>
                    <a:pt x="91" y="47"/>
                  </a:lnTo>
                  <a:lnTo>
                    <a:pt x="80" y="184"/>
                  </a:lnTo>
                  <a:lnTo>
                    <a:pt x="72" y="288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0" name="Freeform 20"/>
            <p:cNvSpPr>
              <a:spLocks/>
            </p:cNvSpPr>
            <p:nvPr/>
          </p:nvSpPr>
          <p:spPr bwMode="auto">
            <a:xfrm>
              <a:off x="4891" y="2551"/>
              <a:ext cx="141" cy="283"/>
            </a:xfrm>
            <a:custGeom>
              <a:avLst/>
              <a:gdLst/>
              <a:ahLst/>
              <a:cxnLst>
                <a:cxn ang="0">
                  <a:pos x="0" y="98"/>
                </a:cxn>
                <a:cxn ang="0">
                  <a:pos x="2" y="63"/>
                </a:cxn>
                <a:cxn ang="0">
                  <a:pos x="7" y="61"/>
                </a:cxn>
                <a:cxn ang="0">
                  <a:pos x="32" y="61"/>
                </a:cxn>
                <a:cxn ang="0">
                  <a:pos x="33" y="52"/>
                </a:cxn>
                <a:cxn ang="0">
                  <a:pos x="37" y="1"/>
                </a:cxn>
                <a:cxn ang="0">
                  <a:pos x="49" y="0"/>
                </a:cxn>
                <a:cxn ang="0">
                  <a:pos x="109" y="0"/>
                </a:cxn>
                <a:cxn ang="0">
                  <a:pos x="109" y="10"/>
                </a:cxn>
                <a:cxn ang="0">
                  <a:pos x="105" y="61"/>
                </a:cxn>
                <a:cxn ang="0">
                  <a:pos x="111" y="61"/>
                </a:cxn>
                <a:cxn ang="0">
                  <a:pos x="139" y="61"/>
                </a:cxn>
                <a:cxn ang="0">
                  <a:pos x="139" y="68"/>
                </a:cxn>
                <a:cxn ang="0">
                  <a:pos x="137" y="103"/>
                </a:cxn>
                <a:cxn ang="0">
                  <a:pos x="135" y="103"/>
                </a:cxn>
                <a:cxn ang="0">
                  <a:pos x="112" y="103"/>
                </a:cxn>
                <a:cxn ang="0">
                  <a:pos x="100" y="103"/>
                </a:cxn>
                <a:cxn ang="0">
                  <a:pos x="98" y="119"/>
                </a:cxn>
                <a:cxn ang="0">
                  <a:pos x="93" y="197"/>
                </a:cxn>
                <a:cxn ang="0">
                  <a:pos x="91" y="202"/>
                </a:cxn>
                <a:cxn ang="0">
                  <a:pos x="91" y="219"/>
                </a:cxn>
                <a:cxn ang="0">
                  <a:pos x="95" y="227"/>
                </a:cxn>
                <a:cxn ang="0">
                  <a:pos x="100" y="232"/>
                </a:cxn>
                <a:cxn ang="0">
                  <a:pos x="112" y="234"/>
                </a:cxn>
                <a:cxn ang="0">
                  <a:pos x="118" y="234"/>
                </a:cxn>
                <a:cxn ang="0">
                  <a:pos x="121" y="234"/>
                </a:cxn>
                <a:cxn ang="0">
                  <a:pos x="125" y="234"/>
                </a:cxn>
                <a:cxn ang="0">
                  <a:pos x="121" y="263"/>
                </a:cxn>
                <a:cxn ang="0">
                  <a:pos x="121" y="279"/>
                </a:cxn>
                <a:cxn ang="0">
                  <a:pos x="107" y="281"/>
                </a:cxn>
                <a:cxn ang="0">
                  <a:pos x="98" y="283"/>
                </a:cxn>
                <a:cxn ang="0">
                  <a:pos x="93" y="283"/>
                </a:cxn>
                <a:cxn ang="0">
                  <a:pos x="79" y="283"/>
                </a:cxn>
                <a:cxn ang="0">
                  <a:pos x="70" y="283"/>
                </a:cxn>
                <a:cxn ang="0">
                  <a:pos x="42" y="278"/>
                </a:cxn>
                <a:cxn ang="0">
                  <a:pos x="28" y="265"/>
                </a:cxn>
                <a:cxn ang="0">
                  <a:pos x="23" y="255"/>
                </a:cxn>
                <a:cxn ang="0">
                  <a:pos x="21" y="216"/>
                </a:cxn>
                <a:cxn ang="0">
                  <a:pos x="23" y="176"/>
                </a:cxn>
                <a:cxn ang="0">
                  <a:pos x="28" y="105"/>
                </a:cxn>
                <a:cxn ang="0">
                  <a:pos x="28" y="103"/>
                </a:cxn>
                <a:cxn ang="0">
                  <a:pos x="10" y="103"/>
                </a:cxn>
                <a:cxn ang="0">
                  <a:pos x="0" y="103"/>
                </a:cxn>
              </a:cxnLst>
              <a:rect l="0" t="0" r="r" b="b"/>
              <a:pathLst>
                <a:path w="141" h="283">
                  <a:moveTo>
                    <a:pt x="0" y="103"/>
                  </a:moveTo>
                  <a:lnTo>
                    <a:pt x="0" y="98"/>
                  </a:lnTo>
                  <a:lnTo>
                    <a:pt x="2" y="79"/>
                  </a:lnTo>
                  <a:lnTo>
                    <a:pt x="2" y="63"/>
                  </a:lnTo>
                  <a:lnTo>
                    <a:pt x="3" y="61"/>
                  </a:lnTo>
                  <a:lnTo>
                    <a:pt x="7" y="61"/>
                  </a:lnTo>
                  <a:lnTo>
                    <a:pt x="21" y="61"/>
                  </a:lnTo>
                  <a:lnTo>
                    <a:pt x="32" y="61"/>
                  </a:lnTo>
                  <a:lnTo>
                    <a:pt x="33" y="61"/>
                  </a:lnTo>
                  <a:lnTo>
                    <a:pt x="33" y="52"/>
                  </a:lnTo>
                  <a:lnTo>
                    <a:pt x="35" y="24"/>
                  </a:lnTo>
                  <a:lnTo>
                    <a:pt x="37" y="1"/>
                  </a:lnTo>
                  <a:lnTo>
                    <a:pt x="39" y="0"/>
                  </a:lnTo>
                  <a:lnTo>
                    <a:pt x="49" y="0"/>
                  </a:lnTo>
                  <a:lnTo>
                    <a:pt x="83" y="0"/>
                  </a:lnTo>
                  <a:lnTo>
                    <a:pt x="109" y="0"/>
                  </a:lnTo>
                  <a:lnTo>
                    <a:pt x="111" y="0"/>
                  </a:lnTo>
                  <a:lnTo>
                    <a:pt x="109" y="10"/>
                  </a:lnTo>
                  <a:lnTo>
                    <a:pt x="107" y="38"/>
                  </a:lnTo>
                  <a:lnTo>
                    <a:pt x="105" y="61"/>
                  </a:lnTo>
                  <a:lnTo>
                    <a:pt x="105" y="61"/>
                  </a:lnTo>
                  <a:lnTo>
                    <a:pt x="111" y="61"/>
                  </a:lnTo>
                  <a:lnTo>
                    <a:pt x="126" y="61"/>
                  </a:lnTo>
                  <a:lnTo>
                    <a:pt x="139" y="61"/>
                  </a:lnTo>
                  <a:lnTo>
                    <a:pt x="141" y="61"/>
                  </a:lnTo>
                  <a:lnTo>
                    <a:pt x="139" y="68"/>
                  </a:lnTo>
                  <a:lnTo>
                    <a:pt x="137" y="88"/>
                  </a:lnTo>
                  <a:lnTo>
                    <a:pt x="137" y="103"/>
                  </a:lnTo>
                  <a:lnTo>
                    <a:pt x="137" y="103"/>
                  </a:lnTo>
                  <a:lnTo>
                    <a:pt x="135" y="103"/>
                  </a:lnTo>
                  <a:lnTo>
                    <a:pt x="130" y="103"/>
                  </a:lnTo>
                  <a:lnTo>
                    <a:pt x="112" y="103"/>
                  </a:lnTo>
                  <a:lnTo>
                    <a:pt x="100" y="103"/>
                  </a:lnTo>
                  <a:lnTo>
                    <a:pt x="100" y="103"/>
                  </a:lnTo>
                  <a:lnTo>
                    <a:pt x="98" y="107"/>
                  </a:lnTo>
                  <a:lnTo>
                    <a:pt x="98" y="119"/>
                  </a:lnTo>
                  <a:lnTo>
                    <a:pt x="95" y="163"/>
                  </a:lnTo>
                  <a:lnTo>
                    <a:pt x="93" y="197"/>
                  </a:lnTo>
                  <a:lnTo>
                    <a:pt x="93" y="198"/>
                  </a:lnTo>
                  <a:lnTo>
                    <a:pt x="91" y="202"/>
                  </a:lnTo>
                  <a:lnTo>
                    <a:pt x="91" y="209"/>
                  </a:lnTo>
                  <a:lnTo>
                    <a:pt x="91" y="219"/>
                  </a:lnTo>
                  <a:lnTo>
                    <a:pt x="93" y="227"/>
                  </a:lnTo>
                  <a:lnTo>
                    <a:pt x="95" y="227"/>
                  </a:lnTo>
                  <a:lnTo>
                    <a:pt x="97" y="230"/>
                  </a:lnTo>
                  <a:lnTo>
                    <a:pt x="100" y="232"/>
                  </a:lnTo>
                  <a:lnTo>
                    <a:pt x="104" y="234"/>
                  </a:lnTo>
                  <a:lnTo>
                    <a:pt x="112" y="234"/>
                  </a:lnTo>
                  <a:lnTo>
                    <a:pt x="116" y="234"/>
                  </a:lnTo>
                  <a:lnTo>
                    <a:pt x="118" y="234"/>
                  </a:lnTo>
                  <a:lnTo>
                    <a:pt x="119" y="234"/>
                  </a:lnTo>
                  <a:lnTo>
                    <a:pt x="121" y="234"/>
                  </a:lnTo>
                  <a:lnTo>
                    <a:pt x="123" y="234"/>
                  </a:lnTo>
                  <a:lnTo>
                    <a:pt x="125" y="234"/>
                  </a:lnTo>
                  <a:lnTo>
                    <a:pt x="123" y="242"/>
                  </a:lnTo>
                  <a:lnTo>
                    <a:pt x="121" y="263"/>
                  </a:lnTo>
                  <a:lnTo>
                    <a:pt x="121" y="279"/>
                  </a:lnTo>
                  <a:lnTo>
                    <a:pt x="121" y="279"/>
                  </a:lnTo>
                  <a:lnTo>
                    <a:pt x="114" y="281"/>
                  </a:lnTo>
                  <a:lnTo>
                    <a:pt x="107" y="281"/>
                  </a:lnTo>
                  <a:lnTo>
                    <a:pt x="100" y="283"/>
                  </a:lnTo>
                  <a:lnTo>
                    <a:pt x="98" y="283"/>
                  </a:lnTo>
                  <a:lnTo>
                    <a:pt x="97" y="283"/>
                  </a:lnTo>
                  <a:lnTo>
                    <a:pt x="93" y="283"/>
                  </a:lnTo>
                  <a:lnTo>
                    <a:pt x="86" y="283"/>
                  </a:lnTo>
                  <a:lnTo>
                    <a:pt x="79" y="283"/>
                  </a:lnTo>
                  <a:lnTo>
                    <a:pt x="77" y="283"/>
                  </a:lnTo>
                  <a:lnTo>
                    <a:pt x="70" y="283"/>
                  </a:lnTo>
                  <a:lnTo>
                    <a:pt x="60" y="283"/>
                  </a:lnTo>
                  <a:lnTo>
                    <a:pt x="42" y="278"/>
                  </a:lnTo>
                  <a:lnTo>
                    <a:pt x="30" y="269"/>
                  </a:lnTo>
                  <a:lnTo>
                    <a:pt x="28" y="265"/>
                  </a:lnTo>
                  <a:lnTo>
                    <a:pt x="26" y="263"/>
                  </a:lnTo>
                  <a:lnTo>
                    <a:pt x="23" y="255"/>
                  </a:lnTo>
                  <a:lnTo>
                    <a:pt x="21" y="244"/>
                  </a:lnTo>
                  <a:lnTo>
                    <a:pt x="21" y="216"/>
                  </a:lnTo>
                  <a:lnTo>
                    <a:pt x="23" y="188"/>
                  </a:lnTo>
                  <a:lnTo>
                    <a:pt x="23" y="176"/>
                  </a:lnTo>
                  <a:lnTo>
                    <a:pt x="26" y="137"/>
                  </a:lnTo>
                  <a:lnTo>
                    <a:pt x="28" y="105"/>
                  </a:lnTo>
                  <a:lnTo>
                    <a:pt x="30" y="103"/>
                  </a:lnTo>
                  <a:lnTo>
                    <a:pt x="28" y="103"/>
                  </a:lnTo>
                  <a:lnTo>
                    <a:pt x="25" y="103"/>
                  </a:lnTo>
                  <a:lnTo>
                    <a:pt x="10" y="103"/>
                  </a:lnTo>
                  <a:lnTo>
                    <a:pt x="0" y="103"/>
                  </a:lnTo>
                  <a:lnTo>
                    <a:pt x="0" y="103"/>
                  </a:lnTo>
                  <a:lnTo>
                    <a:pt x="0" y="103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1" name="Freeform 21"/>
            <p:cNvSpPr>
              <a:spLocks noEditPoints="1"/>
            </p:cNvSpPr>
            <p:nvPr/>
          </p:nvSpPr>
          <p:spPr bwMode="auto">
            <a:xfrm>
              <a:off x="5046" y="2535"/>
              <a:ext cx="96" cy="294"/>
            </a:xfrm>
            <a:custGeom>
              <a:avLst/>
              <a:gdLst/>
              <a:ahLst/>
              <a:cxnLst>
                <a:cxn ang="0">
                  <a:pos x="21" y="58"/>
                </a:cxn>
                <a:cxn ang="0">
                  <a:pos x="21" y="49"/>
                </a:cxn>
                <a:cxn ang="0">
                  <a:pos x="22" y="23"/>
                </a:cxn>
                <a:cxn ang="0">
                  <a:pos x="24" y="2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68" y="0"/>
                </a:cxn>
                <a:cxn ang="0">
                  <a:pos x="95" y="0"/>
                </a:cxn>
                <a:cxn ang="0">
                  <a:pos x="96" y="0"/>
                </a:cxn>
                <a:cxn ang="0">
                  <a:pos x="95" y="10"/>
                </a:cxn>
                <a:cxn ang="0">
                  <a:pos x="93" y="37"/>
                </a:cxn>
                <a:cxn ang="0">
                  <a:pos x="91" y="58"/>
                </a:cxn>
                <a:cxn ang="0">
                  <a:pos x="91" y="58"/>
                </a:cxn>
                <a:cxn ang="0">
                  <a:pos x="89" y="58"/>
                </a:cxn>
                <a:cxn ang="0">
                  <a:pos x="79" y="58"/>
                </a:cxn>
                <a:cxn ang="0">
                  <a:pos x="47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0" y="294"/>
                </a:cxn>
                <a:cxn ang="0">
                  <a:pos x="0" y="290"/>
                </a:cxn>
                <a:cxn ang="0">
                  <a:pos x="1" y="260"/>
                </a:cxn>
                <a:cxn ang="0">
                  <a:pos x="10" y="160"/>
                </a:cxn>
                <a:cxn ang="0">
                  <a:pos x="17" y="82"/>
                </a:cxn>
                <a:cxn ang="0">
                  <a:pos x="19" y="77"/>
                </a:cxn>
                <a:cxn ang="0">
                  <a:pos x="30" y="77"/>
                </a:cxn>
                <a:cxn ang="0">
                  <a:pos x="61" y="77"/>
                </a:cxn>
                <a:cxn ang="0">
                  <a:pos x="88" y="77"/>
                </a:cxn>
                <a:cxn ang="0">
                  <a:pos x="89" y="77"/>
                </a:cxn>
                <a:cxn ang="0">
                  <a:pos x="88" y="82"/>
                </a:cxn>
                <a:cxn ang="0">
                  <a:pos x="86" y="112"/>
                </a:cxn>
                <a:cxn ang="0">
                  <a:pos x="77" y="213"/>
                </a:cxn>
                <a:cxn ang="0">
                  <a:pos x="72" y="290"/>
                </a:cxn>
                <a:cxn ang="0">
                  <a:pos x="72" y="294"/>
                </a:cxn>
                <a:cxn ang="0">
                  <a:pos x="70" y="294"/>
                </a:cxn>
                <a:cxn ang="0">
                  <a:pos x="59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96" h="294">
                  <a:moveTo>
                    <a:pt x="21" y="58"/>
                  </a:moveTo>
                  <a:lnTo>
                    <a:pt x="21" y="49"/>
                  </a:lnTo>
                  <a:lnTo>
                    <a:pt x="22" y="23"/>
                  </a:lnTo>
                  <a:lnTo>
                    <a:pt x="24" y="2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10"/>
                  </a:lnTo>
                  <a:lnTo>
                    <a:pt x="93" y="37"/>
                  </a:lnTo>
                  <a:lnTo>
                    <a:pt x="91" y="58"/>
                  </a:lnTo>
                  <a:lnTo>
                    <a:pt x="91" y="58"/>
                  </a:lnTo>
                  <a:lnTo>
                    <a:pt x="89" y="58"/>
                  </a:lnTo>
                  <a:lnTo>
                    <a:pt x="79" y="58"/>
                  </a:lnTo>
                  <a:lnTo>
                    <a:pt x="47" y="58"/>
                  </a:lnTo>
                  <a:lnTo>
                    <a:pt x="21" y="58"/>
                  </a:lnTo>
                  <a:lnTo>
                    <a:pt x="21" y="58"/>
                  </a:lnTo>
                  <a:lnTo>
                    <a:pt x="21" y="58"/>
                  </a:lnTo>
                  <a:lnTo>
                    <a:pt x="21" y="58"/>
                  </a:lnTo>
                  <a:close/>
                  <a:moveTo>
                    <a:pt x="0" y="294"/>
                  </a:moveTo>
                  <a:lnTo>
                    <a:pt x="0" y="290"/>
                  </a:lnTo>
                  <a:lnTo>
                    <a:pt x="1" y="260"/>
                  </a:lnTo>
                  <a:lnTo>
                    <a:pt x="10" y="160"/>
                  </a:lnTo>
                  <a:lnTo>
                    <a:pt x="17" y="82"/>
                  </a:lnTo>
                  <a:lnTo>
                    <a:pt x="19" y="77"/>
                  </a:lnTo>
                  <a:lnTo>
                    <a:pt x="30" y="77"/>
                  </a:lnTo>
                  <a:lnTo>
                    <a:pt x="61" y="77"/>
                  </a:lnTo>
                  <a:lnTo>
                    <a:pt x="88" y="77"/>
                  </a:lnTo>
                  <a:lnTo>
                    <a:pt x="89" y="77"/>
                  </a:lnTo>
                  <a:lnTo>
                    <a:pt x="88" y="82"/>
                  </a:lnTo>
                  <a:lnTo>
                    <a:pt x="86" y="112"/>
                  </a:lnTo>
                  <a:lnTo>
                    <a:pt x="77" y="213"/>
                  </a:lnTo>
                  <a:lnTo>
                    <a:pt x="72" y="290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2" name="Freeform 22"/>
            <p:cNvSpPr>
              <a:spLocks/>
            </p:cNvSpPr>
            <p:nvPr/>
          </p:nvSpPr>
          <p:spPr bwMode="auto">
            <a:xfrm>
              <a:off x="5167" y="2607"/>
              <a:ext cx="221" cy="222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10" y="88"/>
                </a:cxn>
                <a:cxn ang="0">
                  <a:pos x="19" y="5"/>
                </a:cxn>
                <a:cxn ang="0">
                  <a:pos x="61" y="5"/>
                </a:cxn>
                <a:cxn ang="0">
                  <a:pos x="90" y="5"/>
                </a:cxn>
                <a:cxn ang="0">
                  <a:pos x="86" y="23"/>
                </a:cxn>
                <a:cxn ang="0">
                  <a:pos x="86" y="33"/>
                </a:cxn>
                <a:cxn ang="0">
                  <a:pos x="91" y="28"/>
                </a:cxn>
                <a:cxn ang="0">
                  <a:pos x="112" y="12"/>
                </a:cxn>
                <a:cxn ang="0">
                  <a:pos x="123" y="5"/>
                </a:cxn>
                <a:cxn ang="0">
                  <a:pos x="151" y="2"/>
                </a:cxn>
                <a:cxn ang="0">
                  <a:pos x="160" y="2"/>
                </a:cxn>
                <a:cxn ang="0">
                  <a:pos x="192" y="7"/>
                </a:cxn>
                <a:cxn ang="0">
                  <a:pos x="209" y="19"/>
                </a:cxn>
                <a:cxn ang="0">
                  <a:pos x="214" y="32"/>
                </a:cxn>
                <a:cxn ang="0">
                  <a:pos x="221" y="61"/>
                </a:cxn>
                <a:cxn ang="0">
                  <a:pos x="220" y="84"/>
                </a:cxn>
                <a:cxn ang="0">
                  <a:pos x="213" y="169"/>
                </a:cxn>
                <a:cxn ang="0">
                  <a:pos x="209" y="222"/>
                </a:cxn>
                <a:cxn ang="0">
                  <a:pos x="197" y="222"/>
                </a:cxn>
                <a:cxn ang="0">
                  <a:pos x="137" y="222"/>
                </a:cxn>
                <a:cxn ang="0">
                  <a:pos x="137" y="220"/>
                </a:cxn>
                <a:cxn ang="0">
                  <a:pos x="142" y="155"/>
                </a:cxn>
                <a:cxn ang="0">
                  <a:pos x="148" y="112"/>
                </a:cxn>
                <a:cxn ang="0">
                  <a:pos x="148" y="95"/>
                </a:cxn>
                <a:cxn ang="0">
                  <a:pos x="144" y="67"/>
                </a:cxn>
                <a:cxn ang="0">
                  <a:pos x="141" y="60"/>
                </a:cxn>
                <a:cxn ang="0">
                  <a:pos x="134" y="56"/>
                </a:cxn>
                <a:cxn ang="0">
                  <a:pos x="123" y="54"/>
                </a:cxn>
                <a:cxn ang="0">
                  <a:pos x="112" y="54"/>
                </a:cxn>
                <a:cxn ang="0">
                  <a:pos x="98" y="61"/>
                </a:cxn>
                <a:cxn ang="0">
                  <a:pos x="91" y="69"/>
                </a:cxn>
                <a:cxn ang="0">
                  <a:pos x="83" y="86"/>
                </a:cxn>
                <a:cxn ang="0">
                  <a:pos x="81" y="105"/>
                </a:cxn>
                <a:cxn ang="0">
                  <a:pos x="79" y="125"/>
                </a:cxn>
                <a:cxn ang="0">
                  <a:pos x="70" y="220"/>
                </a:cxn>
                <a:cxn ang="0">
                  <a:pos x="68" y="222"/>
                </a:cxn>
                <a:cxn ang="0">
                  <a:pos x="26" y="222"/>
                </a:cxn>
                <a:cxn ang="0">
                  <a:pos x="0" y="222"/>
                </a:cxn>
              </a:cxnLst>
              <a:rect l="0" t="0" r="r" b="b"/>
              <a:pathLst>
                <a:path w="221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0" y="88"/>
                  </a:lnTo>
                  <a:lnTo>
                    <a:pt x="18" y="10"/>
                  </a:lnTo>
                  <a:lnTo>
                    <a:pt x="19" y="5"/>
                  </a:lnTo>
                  <a:lnTo>
                    <a:pt x="30" y="5"/>
                  </a:lnTo>
                  <a:lnTo>
                    <a:pt x="61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6" y="23"/>
                  </a:lnTo>
                  <a:lnTo>
                    <a:pt x="86" y="33"/>
                  </a:lnTo>
                  <a:lnTo>
                    <a:pt x="86" y="33"/>
                  </a:lnTo>
                  <a:lnTo>
                    <a:pt x="88" y="32"/>
                  </a:lnTo>
                  <a:lnTo>
                    <a:pt x="91" y="28"/>
                  </a:lnTo>
                  <a:lnTo>
                    <a:pt x="102" y="19"/>
                  </a:lnTo>
                  <a:lnTo>
                    <a:pt x="112" y="12"/>
                  </a:lnTo>
                  <a:lnTo>
                    <a:pt x="116" y="9"/>
                  </a:lnTo>
                  <a:lnTo>
                    <a:pt x="123" y="5"/>
                  </a:lnTo>
                  <a:lnTo>
                    <a:pt x="137" y="2"/>
                  </a:lnTo>
                  <a:lnTo>
                    <a:pt x="151" y="2"/>
                  </a:lnTo>
                  <a:lnTo>
                    <a:pt x="155" y="0"/>
                  </a:lnTo>
                  <a:lnTo>
                    <a:pt x="160" y="2"/>
                  </a:lnTo>
                  <a:lnTo>
                    <a:pt x="172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09" y="19"/>
                  </a:lnTo>
                  <a:lnTo>
                    <a:pt x="211" y="23"/>
                  </a:lnTo>
                  <a:lnTo>
                    <a:pt x="214" y="32"/>
                  </a:lnTo>
                  <a:lnTo>
                    <a:pt x="218" y="39"/>
                  </a:lnTo>
                  <a:lnTo>
                    <a:pt x="221" y="61"/>
                  </a:lnTo>
                  <a:lnTo>
                    <a:pt x="221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09" y="220"/>
                  </a:lnTo>
                  <a:lnTo>
                    <a:pt x="209" y="222"/>
                  </a:lnTo>
                  <a:lnTo>
                    <a:pt x="207" y="222"/>
                  </a:lnTo>
                  <a:lnTo>
                    <a:pt x="197" y="222"/>
                  </a:lnTo>
                  <a:lnTo>
                    <a:pt x="163" y="222"/>
                  </a:lnTo>
                  <a:lnTo>
                    <a:pt x="137" y="222"/>
                  </a:lnTo>
                  <a:lnTo>
                    <a:pt x="137" y="222"/>
                  </a:lnTo>
                  <a:lnTo>
                    <a:pt x="137" y="220"/>
                  </a:lnTo>
                  <a:lnTo>
                    <a:pt x="137" y="206"/>
                  </a:lnTo>
                  <a:lnTo>
                    <a:pt x="142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6" y="77"/>
                  </a:lnTo>
                  <a:lnTo>
                    <a:pt x="144" y="67"/>
                  </a:lnTo>
                  <a:lnTo>
                    <a:pt x="144" y="63"/>
                  </a:lnTo>
                  <a:lnTo>
                    <a:pt x="141" y="60"/>
                  </a:lnTo>
                  <a:lnTo>
                    <a:pt x="137" y="58"/>
                  </a:lnTo>
                  <a:lnTo>
                    <a:pt x="134" y="56"/>
                  </a:lnTo>
                  <a:lnTo>
                    <a:pt x="128" y="54"/>
                  </a:lnTo>
                  <a:lnTo>
                    <a:pt x="123" y="54"/>
                  </a:lnTo>
                  <a:lnTo>
                    <a:pt x="121" y="53"/>
                  </a:lnTo>
                  <a:lnTo>
                    <a:pt x="112" y="54"/>
                  </a:lnTo>
                  <a:lnTo>
                    <a:pt x="107" y="56"/>
                  </a:lnTo>
                  <a:lnTo>
                    <a:pt x="98" y="61"/>
                  </a:lnTo>
                  <a:lnTo>
                    <a:pt x="93" y="65"/>
                  </a:lnTo>
                  <a:lnTo>
                    <a:pt x="91" y="69"/>
                  </a:lnTo>
                  <a:lnTo>
                    <a:pt x="88" y="74"/>
                  </a:lnTo>
                  <a:lnTo>
                    <a:pt x="83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79" y="109"/>
                  </a:lnTo>
                  <a:lnTo>
                    <a:pt x="79" y="125"/>
                  </a:lnTo>
                  <a:lnTo>
                    <a:pt x="74" y="179"/>
                  </a:lnTo>
                  <a:lnTo>
                    <a:pt x="70" y="220"/>
                  </a:lnTo>
                  <a:lnTo>
                    <a:pt x="70" y="222"/>
                  </a:lnTo>
                  <a:lnTo>
                    <a:pt x="68" y="222"/>
                  </a:lnTo>
                  <a:lnTo>
                    <a:pt x="58" y="222"/>
                  </a:lnTo>
                  <a:lnTo>
                    <a:pt x="26" y="222"/>
                  </a:lnTo>
                  <a:lnTo>
                    <a:pt x="0" y="222"/>
                  </a:lnTo>
                  <a:lnTo>
                    <a:pt x="0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3" name="Freeform 23"/>
            <p:cNvSpPr>
              <a:spLocks noEditPoints="1"/>
            </p:cNvSpPr>
            <p:nvPr/>
          </p:nvSpPr>
          <p:spPr bwMode="auto">
            <a:xfrm>
              <a:off x="5420" y="2607"/>
              <a:ext cx="239" cy="309"/>
            </a:xfrm>
            <a:custGeom>
              <a:avLst/>
              <a:gdLst/>
              <a:ahLst/>
              <a:cxnLst>
                <a:cxn ang="0">
                  <a:pos x="46" y="241"/>
                </a:cxn>
                <a:cxn ang="0">
                  <a:pos x="74" y="243"/>
                </a:cxn>
                <a:cxn ang="0">
                  <a:pos x="81" y="255"/>
                </a:cxn>
                <a:cxn ang="0">
                  <a:pos x="90" y="258"/>
                </a:cxn>
                <a:cxn ang="0">
                  <a:pos x="107" y="260"/>
                </a:cxn>
                <a:cxn ang="0">
                  <a:pos x="135" y="251"/>
                </a:cxn>
                <a:cxn ang="0">
                  <a:pos x="146" y="239"/>
                </a:cxn>
                <a:cxn ang="0">
                  <a:pos x="151" y="209"/>
                </a:cxn>
                <a:cxn ang="0">
                  <a:pos x="153" y="190"/>
                </a:cxn>
                <a:cxn ang="0">
                  <a:pos x="135" y="207"/>
                </a:cxn>
                <a:cxn ang="0">
                  <a:pos x="120" y="218"/>
                </a:cxn>
                <a:cxn ang="0">
                  <a:pos x="84" y="225"/>
                </a:cxn>
                <a:cxn ang="0">
                  <a:pos x="63" y="223"/>
                </a:cxn>
                <a:cxn ang="0">
                  <a:pos x="19" y="193"/>
                </a:cxn>
                <a:cxn ang="0">
                  <a:pos x="2" y="151"/>
                </a:cxn>
                <a:cxn ang="0">
                  <a:pos x="2" y="105"/>
                </a:cxn>
                <a:cxn ang="0">
                  <a:pos x="28" y="37"/>
                </a:cxn>
                <a:cxn ang="0">
                  <a:pos x="48" y="18"/>
                </a:cxn>
                <a:cxn ang="0">
                  <a:pos x="104" y="0"/>
                </a:cxn>
                <a:cxn ang="0">
                  <a:pos x="139" y="9"/>
                </a:cxn>
                <a:cxn ang="0">
                  <a:pos x="150" y="14"/>
                </a:cxn>
                <a:cxn ang="0">
                  <a:pos x="169" y="33"/>
                </a:cxn>
                <a:cxn ang="0">
                  <a:pos x="171" y="7"/>
                </a:cxn>
                <a:cxn ang="0">
                  <a:pos x="213" y="5"/>
                </a:cxn>
                <a:cxn ang="0">
                  <a:pos x="237" y="10"/>
                </a:cxn>
                <a:cxn ang="0">
                  <a:pos x="223" y="181"/>
                </a:cxn>
                <a:cxn ang="0">
                  <a:pos x="220" y="204"/>
                </a:cxn>
                <a:cxn ang="0">
                  <a:pos x="215" y="241"/>
                </a:cxn>
                <a:cxn ang="0">
                  <a:pos x="208" y="260"/>
                </a:cxn>
                <a:cxn ang="0">
                  <a:pos x="199" y="273"/>
                </a:cxn>
                <a:cxn ang="0">
                  <a:pos x="165" y="297"/>
                </a:cxn>
                <a:cxn ang="0">
                  <a:pos x="148" y="304"/>
                </a:cxn>
                <a:cxn ang="0">
                  <a:pos x="102" y="309"/>
                </a:cxn>
                <a:cxn ang="0">
                  <a:pos x="53" y="304"/>
                </a:cxn>
                <a:cxn ang="0">
                  <a:pos x="23" y="292"/>
                </a:cxn>
                <a:cxn ang="0">
                  <a:pos x="2" y="248"/>
                </a:cxn>
                <a:cxn ang="0">
                  <a:pos x="2" y="241"/>
                </a:cxn>
                <a:cxn ang="0">
                  <a:pos x="74" y="125"/>
                </a:cxn>
                <a:cxn ang="0">
                  <a:pos x="83" y="153"/>
                </a:cxn>
                <a:cxn ang="0">
                  <a:pos x="97" y="167"/>
                </a:cxn>
                <a:cxn ang="0">
                  <a:pos x="113" y="169"/>
                </a:cxn>
                <a:cxn ang="0">
                  <a:pos x="141" y="156"/>
                </a:cxn>
                <a:cxn ang="0">
                  <a:pos x="150" y="146"/>
                </a:cxn>
                <a:cxn ang="0">
                  <a:pos x="158" y="112"/>
                </a:cxn>
                <a:cxn ang="0">
                  <a:pos x="157" y="84"/>
                </a:cxn>
                <a:cxn ang="0">
                  <a:pos x="146" y="63"/>
                </a:cxn>
                <a:cxn ang="0">
                  <a:pos x="132" y="56"/>
                </a:cxn>
                <a:cxn ang="0">
                  <a:pos x="113" y="56"/>
                </a:cxn>
                <a:cxn ang="0">
                  <a:pos x="90" y="69"/>
                </a:cxn>
                <a:cxn ang="0">
                  <a:pos x="77" y="91"/>
                </a:cxn>
                <a:cxn ang="0">
                  <a:pos x="74" y="118"/>
                </a:cxn>
                <a:cxn ang="0">
                  <a:pos x="74" y="114"/>
                </a:cxn>
              </a:cxnLst>
              <a:rect l="0" t="0" r="r" b="b"/>
              <a:pathLst>
                <a:path w="239" h="309">
                  <a:moveTo>
                    <a:pt x="2" y="241"/>
                  </a:moveTo>
                  <a:lnTo>
                    <a:pt x="12" y="241"/>
                  </a:lnTo>
                  <a:lnTo>
                    <a:pt x="46" y="241"/>
                  </a:lnTo>
                  <a:lnTo>
                    <a:pt x="72" y="241"/>
                  </a:lnTo>
                  <a:lnTo>
                    <a:pt x="74" y="241"/>
                  </a:lnTo>
                  <a:lnTo>
                    <a:pt x="74" y="243"/>
                  </a:lnTo>
                  <a:lnTo>
                    <a:pt x="74" y="246"/>
                  </a:lnTo>
                  <a:lnTo>
                    <a:pt x="77" y="251"/>
                  </a:lnTo>
                  <a:lnTo>
                    <a:pt x="81" y="255"/>
                  </a:lnTo>
                  <a:lnTo>
                    <a:pt x="83" y="255"/>
                  </a:lnTo>
                  <a:lnTo>
                    <a:pt x="86" y="258"/>
                  </a:lnTo>
                  <a:lnTo>
                    <a:pt x="90" y="258"/>
                  </a:lnTo>
                  <a:lnTo>
                    <a:pt x="97" y="260"/>
                  </a:lnTo>
                  <a:lnTo>
                    <a:pt x="106" y="260"/>
                  </a:lnTo>
                  <a:lnTo>
                    <a:pt x="107" y="260"/>
                  </a:lnTo>
                  <a:lnTo>
                    <a:pt x="114" y="260"/>
                  </a:lnTo>
                  <a:lnTo>
                    <a:pt x="127" y="257"/>
                  </a:lnTo>
                  <a:lnTo>
                    <a:pt x="135" y="251"/>
                  </a:lnTo>
                  <a:lnTo>
                    <a:pt x="139" y="250"/>
                  </a:lnTo>
                  <a:lnTo>
                    <a:pt x="142" y="244"/>
                  </a:lnTo>
                  <a:lnTo>
                    <a:pt x="146" y="239"/>
                  </a:lnTo>
                  <a:lnTo>
                    <a:pt x="150" y="225"/>
                  </a:lnTo>
                  <a:lnTo>
                    <a:pt x="151" y="213"/>
                  </a:lnTo>
                  <a:lnTo>
                    <a:pt x="151" y="209"/>
                  </a:lnTo>
                  <a:lnTo>
                    <a:pt x="151" y="199"/>
                  </a:lnTo>
                  <a:lnTo>
                    <a:pt x="151" y="192"/>
                  </a:lnTo>
                  <a:lnTo>
                    <a:pt x="153" y="190"/>
                  </a:lnTo>
                  <a:lnTo>
                    <a:pt x="150" y="193"/>
                  </a:lnTo>
                  <a:lnTo>
                    <a:pt x="146" y="199"/>
                  </a:lnTo>
                  <a:lnTo>
                    <a:pt x="135" y="207"/>
                  </a:lnTo>
                  <a:lnTo>
                    <a:pt x="125" y="214"/>
                  </a:lnTo>
                  <a:lnTo>
                    <a:pt x="123" y="216"/>
                  </a:lnTo>
                  <a:lnTo>
                    <a:pt x="120" y="218"/>
                  </a:lnTo>
                  <a:lnTo>
                    <a:pt x="113" y="222"/>
                  </a:lnTo>
                  <a:lnTo>
                    <a:pt x="99" y="225"/>
                  </a:lnTo>
                  <a:lnTo>
                    <a:pt x="84" y="225"/>
                  </a:lnTo>
                  <a:lnTo>
                    <a:pt x="83" y="225"/>
                  </a:lnTo>
                  <a:lnTo>
                    <a:pt x="76" y="225"/>
                  </a:lnTo>
                  <a:lnTo>
                    <a:pt x="63" y="223"/>
                  </a:lnTo>
                  <a:lnTo>
                    <a:pt x="41" y="214"/>
                  </a:lnTo>
                  <a:lnTo>
                    <a:pt x="23" y="199"/>
                  </a:lnTo>
                  <a:lnTo>
                    <a:pt x="19" y="193"/>
                  </a:lnTo>
                  <a:lnTo>
                    <a:pt x="16" y="188"/>
                  </a:lnTo>
                  <a:lnTo>
                    <a:pt x="9" y="178"/>
                  </a:lnTo>
                  <a:lnTo>
                    <a:pt x="2" y="151"/>
                  </a:lnTo>
                  <a:lnTo>
                    <a:pt x="0" y="121"/>
                  </a:lnTo>
                  <a:lnTo>
                    <a:pt x="2" y="112"/>
                  </a:lnTo>
                  <a:lnTo>
                    <a:pt x="2" y="105"/>
                  </a:lnTo>
                  <a:lnTo>
                    <a:pt x="4" y="90"/>
                  </a:lnTo>
                  <a:lnTo>
                    <a:pt x="14" y="61"/>
                  </a:lnTo>
                  <a:lnTo>
                    <a:pt x="28" y="37"/>
                  </a:lnTo>
                  <a:lnTo>
                    <a:pt x="33" y="30"/>
                  </a:lnTo>
                  <a:lnTo>
                    <a:pt x="37" y="26"/>
                  </a:lnTo>
                  <a:lnTo>
                    <a:pt x="48" y="18"/>
                  </a:lnTo>
                  <a:lnTo>
                    <a:pt x="70" y="7"/>
                  </a:lnTo>
                  <a:lnTo>
                    <a:pt x="97" y="2"/>
                  </a:lnTo>
                  <a:lnTo>
                    <a:pt x="104" y="0"/>
                  </a:lnTo>
                  <a:lnTo>
                    <a:pt x="113" y="2"/>
                  </a:lnTo>
                  <a:lnTo>
                    <a:pt x="127" y="3"/>
                  </a:lnTo>
                  <a:lnTo>
                    <a:pt x="139" y="9"/>
                  </a:lnTo>
                  <a:lnTo>
                    <a:pt x="142" y="9"/>
                  </a:lnTo>
                  <a:lnTo>
                    <a:pt x="144" y="10"/>
                  </a:lnTo>
                  <a:lnTo>
                    <a:pt x="150" y="14"/>
                  </a:lnTo>
                  <a:lnTo>
                    <a:pt x="158" y="23"/>
                  </a:lnTo>
                  <a:lnTo>
                    <a:pt x="165" y="32"/>
                  </a:lnTo>
                  <a:lnTo>
                    <a:pt x="169" y="33"/>
                  </a:lnTo>
                  <a:lnTo>
                    <a:pt x="169" y="30"/>
                  </a:lnTo>
                  <a:lnTo>
                    <a:pt x="171" y="18"/>
                  </a:lnTo>
                  <a:lnTo>
                    <a:pt x="171" y="7"/>
                  </a:lnTo>
                  <a:lnTo>
                    <a:pt x="172" y="5"/>
                  </a:lnTo>
                  <a:lnTo>
                    <a:pt x="181" y="5"/>
                  </a:lnTo>
                  <a:lnTo>
                    <a:pt x="213" y="5"/>
                  </a:lnTo>
                  <a:lnTo>
                    <a:pt x="237" y="5"/>
                  </a:lnTo>
                  <a:lnTo>
                    <a:pt x="239" y="5"/>
                  </a:lnTo>
                  <a:lnTo>
                    <a:pt x="237" y="10"/>
                  </a:lnTo>
                  <a:lnTo>
                    <a:pt x="236" y="33"/>
                  </a:lnTo>
                  <a:lnTo>
                    <a:pt x="229" y="118"/>
                  </a:lnTo>
                  <a:lnTo>
                    <a:pt x="223" y="181"/>
                  </a:lnTo>
                  <a:lnTo>
                    <a:pt x="223" y="185"/>
                  </a:lnTo>
                  <a:lnTo>
                    <a:pt x="222" y="192"/>
                  </a:lnTo>
                  <a:lnTo>
                    <a:pt x="220" y="204"/>
                  </a:lnTo>
                  <a:lnTo>
                    <a:pt x="218" y="223"/>
                  </a:lnTo>
                  <a:lnTo>
                    <a:pt x="215" y="239"/>
                  </a:lnTo>
                  <a:lnTo>
                    <a:pt x="215" y="241"/>
                  </a:lnTo>
                  <a:lnTo>
                    <a:pt x="213" y="244"/>
                  </a:lnTo>
                  <a:lnTo>
                    <a:pt x="211" y="250"/>
                  </a:lnTo>
                  <a:lnTo>
                    <a:pt x="208" y="260"/>
                  </a:lnTo>
                  <a:lnTo>
                    <a:pt x="202" y="267"/>
                  </a:lnTo>
                  <a:lnTo>
                    <a:pt x="202" y="269"/>
                  </a:lnTo>
                  <a:lnTo>
                    <a:pt x="199" y="273"/>
                  </a:lnTo>
                  <a:lnTo>
                    <a:pt x="193" y="280"/>
                  </a:lnTo>
                  <a:lnTo>
                    <a:pt x="181" y="290"/>
                  </a:lnTo>
                  <a:lnTo>
                    <a:pt x="165" y="297"/>
                  </a:lnTo>
                  <a:lnTo>
                    <a:pt x="162" y="299"/>
                  </a:lnTo>
                  <a:lnTo>
                    <a:pt x="157" y="301"/>
                  </a:lnTo>
                  <a:lnTo>
                    <a:pt x="148" y="304"/>
                  </a:lnTo>
                  <a:lnTo>
                    <a:pt x="128" y="308"/>
                  </a:lnTo>
                  <a:lnTo>
                    <a:pt x="107" y="309"/>
                  </a:lnTo>
                  <a:lnTo>
                    <a:pt x="102" y="309"/>
                  </a:lnTo>
                  <a:lnTo>
                    <a:pt x="93" y="309"/>
                  </a:lnTo>
                  <a:lnTo>
                    <a:pt x="79" y="309"/>
                  </a:lnTo>
                  <a:lnTo>
                    <a:pt x="53" y="304"/>
                  </a:lnTo>
                  <a:lnTo>
                    <a:pt x="32" y="297"/>
                  </a:lnTo>
                  <a:lnTo>
                    <a:pt x="28" y="294"/>
                  </a:lnTo>
                  <a:lnTo>
                    <a:pt x="23" y="292"/>
                  </a:lnTo>
                  <a:lnTo>
                    <a:pt x="18" y="285"/>
                  </a:lnTo>
                  <a:lnTo>
                    <a:pt x="7" y="267"/>
                  </a:lnTo>
                  <a:lnTo>
                    <a:pt x="2" y="248"/>
                  </a:lnTo>
                  <a:lnTo>
                    <a:pt x="2" y="241"/>
                  </a:lnTo>
                  <a:lnTo>
                    <a:pt x="2" y="241"/>
                  </a:lnTo>
                  <a:lnTo>
                    <a:pt x="2" y="241"/>
                  </a:lnTo>
                  <a:close/>
                  <a:moveTo>
                    <a:pt x="76" y="112"/>
                  </a:moveTo>
                  <a:lnTo>
                    <a:pt x="74" y="118"/>
                  </a:lnTo>
                  <a:lnTo>
                    <a:pt x="74" y="125"/>
                  </a:lnTo>
                  <a:lnTo>
                    <a:pt x="76" y="139"/>
                  </a:lnTo>
                  <a:lnTo>
                    <a:pt x="81" y="151"/>
                  </a:lnTo>
                  <a:lnTo>
                    <a:pt x="83" y="153"/>
                  </a:lnTo>
                  <a:lnTo>
                    <a:pt x="84" y="156"/>
                  </a:lnTo>
                  <a:lnTo>
                    <a:pt x="88" y="160"/>
                  </a:lnTo>
                  <a:lnTo>
                    <a:pt x="97" y="167"/>
                  </a:lnTo>
                  <a:lnTo>
                    <a:pt x="107" y="169"/>
                  </a:lnTo>
                  <a:lnTo>
                    <a:pt x="111" y="169"/>
                  </a:lnTo>
                  <a:lnTo>
                    <a:pt x="113" y="169"/>
                  </a:lnTo>
                  <a:lnTo>
                    <a:pt x="120" y="169"/>
                  </a:lnTo>
                  <a:lnTo>
                    <a:pt x="132" y="163"/>
                  </a:lnTo>
                  <a:lnTo>
                    <a:pt x="141" y="156"/>
                  </a:lnTo>
                  <a:lnTo>
                    <a:pt x="144" y="153"/>
                  </a:lnTo>
                  <a:lnTo>
                    <a:pt x="146" y="151"/>
                  </a:lnTo>
                  <a:lnTo>
                    <a:pt x="150" y="146"/>
                  </a:lnTo>
                  <a:lnTo>
                    <a:pt x="151" y="141"/>
                  </a:lnTo>
                  <a:lnTo>
                    <a:pt x="157" y="127"/>
                  </a:lnTo>
                  <a:lnTo>
                    <a:pt x="158" y="112"/>
                  </a:lnTo>
                  <a:lnTo>
                    <a:pt x="158" y="109"/>
                  </a:lnTo>
                  <a:lnTo>
                    <a:pt x="158" y="100"/>
                  </a:lnTo>
                  <a:lnTo>
                    <a:pt x="157" y="84"/>
                  </a:lnTo>
                  <a:lnTo>
                    <a:pt x="153" y="72"/>
                  </a:lnTo>
                  <a:lnTo>
                    <a:pt x="153" y="69"/>
                  </a:lnTo>
                  <a:lnTo>
                    <a:pt x="146" y="63"/>
                  </a:lnTo>
                  <a:lnTo>
                    <a:pt x="142" y="60"/>
                  </a:lnTo>
                  <a:lnTo>
                    <a:pt x="137" y="58"/>
                  </a:lnTo>
                  <a:lnTo>
                    <a:pt x="132" y="56"/>
                  </a:lnTo>
                  <a:lnTo>
                    <a:pt x="125" y="56"/>
                  </a:lnTo>
                  <a:lnTo>
                    <a:pt x="123" y="54"/>
                  </a:lnTo>
                  <a:lnTo>
                    <a:pt x="113" y="56"/>
                  </a:lnTo>
                  <a:lnTo>
                    <a:pt x="100" y="60"/>
                  </a:lnTo>
                  <a:lnTo>
                    <a:pt x="92" y="67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7"/>
                  </a:lnTo>
                  <a:lnTo>
                    <a:pt x="77" y="91"/>
                  </a:lnTo>
                  <a:lnTo>
                    <a:pt x="76" y="109"/>
                  </a:lnTo>
                  <a:lnTo>
                    <a:pt x="76" y="112"/>
                  </a:lnTo>
                  <a:lnTo>
                    <a:pt x="74" y="118"/>
                  </a:lnTo>
                  <a:lnTo>
                    <a:pt x="74" y="121"/>
                  </a:lnTo>
                  <a:lnTo>
                    <a:pt x="74" y="120"/>
                  </a:lnTo>
                  <a:lnTo>
                    <a:pt x="74" y="114"/>
                  </a:lnTo>
                  <a:lnTo>
                    <a:pt x="76" y="112"/>
                  </a:lnTo>
                  <a:lnTo>
                    <a:pt x="76" y="11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4" name="Freeform 24"/>
            <p:cNvSpPr>
              <a:spLocks/>
            </p:cNvSpPr>
            <p:nvPr/>
          </p:nvSpPr>
          <p:spPr bwMode="auto">
            <a:xfrm>
              <a:off x="3381" y="2982"/>
              <a:ext cx="132" cy="156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0" y="154"/>
                </a:cxn>
                <a:cxn ang="0">
                  <a:pos x="5" y="133"/>
                </a:cxn>
                <a:cxn ang="0">
                  <a:pos x="23" y="59"/>
                </a:cxn>
                <a:cxn ang="0">
                  <a:pos x="35" y="3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51" y="0"/>
                </a:cxn>
                <a:cxn ang="0">
                  <a:pos x="95" y="0"/>
                </a:cxn>
                <a:cxn ang="0">
                  <a:pos x="128" y="0"/>
                </a:cxn>
                <a:cxn ang="0">
                  <a:pos x="132" y="0"/>
                </a:cxn>
                <a:cxn ang="0">
                  <a:pos x="130" y="3"/>
                </a:cxn>
                <a:cxn ang="0">
                  <a:pos x="128" y="12"/>
                </a:cxn>
                <a:cxn ang="0">
                  <a:pos x="126" y="19"/>
                </a:cxn>
                <a:cxn ang="0">
                  <a:pos x="126" y="19"/>
                </a:cxn>
                <a:cxn ang="0">
                  <a:pos x="125" y="19"/>
                </a:cxn>
                <a:cxn ang="0">
                  <a:pos x="114" y="19"/>
                </a:cxn>
                <a:cxn ang="0">
                  <a:pos x="79" y="19"/>
                </a:cxn>
                <a:cxn ang="0">
                  <a:pos x="52" y="19"/>
                </a:cxn>
                <a:cxn ang="0">
                  <a:pos x="52" y="19"/>
                </a:cxn>
                <a:cxn ang="0">
                  <a:pos x="51" y="28"/>
                </a:cxn>
                <a:cxn ang="0">
                  <a:pos x="45" y="49"/>
                </a:cxn>
                <a:cxn ang="0">
                  <a:pos x="42" y="66"/>
                </a:cxn>
                <a:cxn ang="0">
                  <a:pos x="42" y="66"/>
                </a:cxn>
                <a:cxn ang="0">
                  <a:pos x="52" y="66"/>
                </a:cxn>
                <a:cxn ang="0">
                  <a:pos x="86" y="66"/>
                </a:cxn>
                <a:cxn ang="0">
                  <a:pos x="112" y="66"/>
                </a:cxn>
                <a:cxn ang="0">
                  <a:pos x="114" y="66"/>
                </a:cxn>
                <a:cxn ang="0">
                  <a:pos x="112" y="70"/>
                </a:cxn>
                <a:cxn ang="0">
                  <a:pos x="110" y="79"/>
                </a:cxn>
                <a:cxn ang="0">
                  <a:pos x="109" y="86"/>
                </a:cxn>
                <a:cxn ang="0">
                  <a:pos x="109" y="86"/>
                </a:cxn>
                <a:cxn ang="0">
                  <a:pos x="107" y="86"/>
                </a:cxn>
                <a:cxn ang="0">
                  <a:pos x="96" y="86"/>
                </a:cxn>
                <a:cxn ang="0">
                  <a:pos x="63" y="86"/>
                </a:cxn>
                <a:cxn ang="0">
                  <a:pos x="37" y="86"/>
                </a:cxn>
                <a:cxn ang="0">
                  <a:pos x="37" y="86"/>
                </a:cxn>
                <a:cxn ang="0">
                  <a:pos x="33" y="94"/>
                </a:cxn>
                <a:cxn ang="0">
                  <a:pos x="28" y="119"/>
                </a:cxn>
                <a:cxn ang="0">
                  <a:pos x="24" y="138"/>
                </a:cxn>
                <a:cxn ang="0">
                  <a:pos x="24" y="138"/>
                </a:cxn>
                <a:cxn ang="0">
                  <a:pos x="37" y="138"/>
                </a:cxn>
                <a:cxn ang="0">
                  <a:pos x="74" y="138"/>
                </a:cxn>
                <a:cxn ang="0">
                  <a:pos x="103" y="138"/>
                </a:cxn>
                <a:cxn ang="0">
                  <a:pos x="105" y="138"/>
                </a:cxn>
                <a:cxn ang="0">
                  <a:pos x="103" y="142"/>
                </a:cxn>
                <a:cxn ang="0">
                  <a:pos x="102" y="151"/>
                </a:cxn>
                <a:cxn ang="0">
                  <a:pos x="100" y="156"/>
                </a:cxn>
                <a:cxn ang="0">
                  <a:pos x="100" y="156"/>
                </a:cxn>
                <a:cxn ang="0">
                  <a:pos x="96" y="156"/>
                </a:cxn>
                <a:cxn ang="0">
                  <a:pos x="84" y="156"/>
                </a:cxn>
                <a:cxn ang="0">
                  <a:pos x="37" y="156"/>
                </a:cxn>
                <a:cxn ang="0">
                  <a:pos x="1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132" h="156">
                  <a:moveTo>
                    <a:pt x="0" y="156"/>
                  </a:moveTo>
                  <a:lnTo>
                    <a:pt x="0" y="154"/>
                  </a:lnTo>
                  <a:lnTo>
                    <a:pt x="5" y="133"/>
                  </a:lnTo>
                  <a:lnTo>
                    <a:pt x="23" y="59"/>
                  </a:lnTo>
                  <a:lnTo>
                    <a:pt x="35" y="3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51" y="0"/>
                  </a:lnTo>
                  <a:lnTo>
                    <a:pt x="95" y="0"/>
                  </a:lnTo>
                  <a:lnTo>
                    <a:pt x="128" y="0"/>
                  </a:lnTo>
                  <a:lnTo>
                    <a:pt x="132" y="0"/>
                  </a:lnTo>
                  <a:lnTo>
                    <a:pt x="130" y="3"/>
                  </a:lnTo>
                  <a:lnTo>
                    <a:pt x="128" y="12"/>
                  </a:lnTo>
                  <a:lnTo>
                    <a:pt x="126" y="19"/>
                  </a:lnTo>
                  <a:lnTo>
                    <a:pt x="126" y="19"/>
                  </a:lnTo>
                  <a:lnTo>
                    <a:pt x="125" y="19"/>
                  </a:lnTo>
                  <a:lnTo>
                    <a:pt x="114" y="19"/>
                  </a:lnTo>
                  <a:lnTo>
                    <a:pt x="79" y="19"/>
                  </a:lnTo>
                  <a:lnTo>
                    <a:pt x="52" y="19"/>
                  </a:lnTo>
                  <a:lnTo>
                    <a:pt x="52" y="19"/>
                  </a:lnTo>
                  <a:lnTo>
                    <a:pt x="51" y="28"/>
                  </a:lnTo>
                  <a:lnTo>
                    <a:pt x="45" y="49"/>
                  </a:lnTo>
                  <a:lnTo>
                    <a:pt x="42" y="66"/>
                  </a:lnTo>
                  <a:lnTo>
                    <a:pt x="42" y="66"/>
                  </a:lnTo>
                  <a:lnTo>
                    <a:pt x="52" y="66"/>
                  </a:lnTo>
                  <a:lnTo>
                    <a:pt x="86" y="66"/>
                  </a:lnTo>
                  <a:lnTo>
                    <a:pt x="112" y="66"/>
                  </a:lnTo>
                  <a:lnTo>
                    <a:pt x="114" y="66"/>
                  </a:lnTo>
                  <a:lnTo>
                    <a:pt x="112" y="70"/>
                  </a:lnTo>
                  <a:lnTo>
                    <a:pt x="110" y="79"/>
                  </a:lnTo>
                  <a:lnTo>
                    <a:pt x="109" y="86"/>
                  </a:lnTo>
                  <a:lnTo>
                    <a:pt x="109" y="86"/>
                  </a:lnTo>
                  <a:lnTo>
                    <a:pt x="107" y="86"/>
                  </a:lnTo>
                  <a:lnTo>
                    <a:pt x="96" y="86"/>
                  </a:lnTo>
                  <a:lnTo>
                    <a:pt x="63" y="86"/>
                  </a:lnTo>
                  <a:lnTo>
                    <a:pt x="37" y="86"/>
                  </a:lnTo>
                  <a:lnTo>
                    <a:pt x="37" y="86"/>
                  </a:lnTo>
                  <a:lnTo>
                    <a:pt x="33" y="94"/>
                  </a:lnTo>
                  <a:lnTo>
                    <a:pt x="28" y="119"/>
                  </a:lnTo>
                  <a:lnTo>
                    <a:pt x="24" y="138"/>
                  </a:lnTo>
                  <a:lnTo>
                    <a:pt x="24" y="138"/>
                  </a:lnTo>
                  <a:lnTo>
                    <a:pt x="37" y="138"/>
                  </a:lnTo>
                  <a:lnTo>
                    <a:pt x="74" y="138"/>
                  </a:lnTo>
                  <a:lnTo>
                    <a:pt x="103" y="138"/>
                  </a:lnTo>
                  <a:lnTo>
                    <a:pt x="105" y="138"/>
                  </a:lnTo>
                  <a:lnTo>
                    <a:pt x="103" y="142"/>
                  </a:lnTo>
                  <a:lnTo>
                    <a:pt x="102" y="151"/>
                  </a:lnTo>
                  <a:lnTo>
                    <a:pt x="100" y="156"/>
                  </a:lnTo>
                  <a:lnTo>
                    <a:pt x="100" y="156"/>
                  </a:lnTo>
                  <a:lnTo>
                    <a:pt x="96" y="156"/>
                  </a:lnTo>
                  <a:lnTo>
                    <a:pt x="84" y="156"/>
                  </a:lnTo>
                  <a:lnTo>
                    <a:pt x="37" y="156"/>
                  </a:lnTo>
                  <a:lnTo>
                    <a:pt x="1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5" name="Freeform 25"/>
            <p:cNvSpPr>
              <a:spLocks/>
            </p:cNvSpPr>
            <p:nvPr/>
          </p:nvSpPr>
          <p:spPr bwMode="auto">
            <a:xfrm>
              <a:off x="3507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8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3" y="70"/>
                </a:cxn>
                <a:cxn ang="0">
                  <a:pos x="90" y="42"/>
                </a:cxn>
                <a:cxn ang="0">
                  <a:pos x="90" y="37"/>
                </a:cxn>
                <a:cxn ang="0">
                  <a:pos x="92" y="33"/>
                </a:cxn>
                <a:cxn ang="0">
                  <a:pos x="92" y="30"/>
                </a:cxn>
                <a:cxn ang="0">
                  <a:pos x="88" y="23"/>
                </a:cxn>
                <a:cxn ang="0">
                  <a:pos x="85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2" y="21"/>
                </a:cxn>
                <a:cxn ang="0">
                  <a:pos x="48" y="28"/>
                </a:cxn>
                <a:cxn ang="0">
                  <a:pos x="42" y="35"/>
                </a:cxn>
                <a:cxn ang="0">
                  <a:pos x="34" y="58"/>
                </a:cxn>
                <a:cxn ang="0">
                  <a:pos x="30" y="69"/>
                </a:cxn>
                <a:cxn ang="0">
                  <a:pos x="20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2" y="30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6" name="Freeform 26"/>
            <p:cNvSpPr>
              <a:spLocks noEditPoints="1"/>
            </p:cNvSpPr>
            <p:nvPr/>
          </p:nvSpPr>
          <p:spPr bwMode="auto">
            <a:xfrm>
              <a:off x="3627" y="3020"/>
              <a:ext cx="126" cy="165"/>
            </a:xfrm>
            <a:custGeom>
              <a:avLst/>
              <a:gdLst/>
              <a:ahLst/>
              <a:cxnLst>
                <a:cxn ang="0">
                  <a:pos x="54" y="21"/>
                </a:cxn>
                <a:cxn ang="0">
                  <a:pos x="39" y="34"/>
                </a:cxn>
                <a:cxn ang="0">
                  <a:pos x="30" y="55"/>
                </a:cxn>
                <a:cxn ang="0">
                  <a:pos x="28" y="78"/>
                </a:cxn>
                <a:cxn ang="0">
                  <a:pos x="33" y="97"/>
                </a:cxn>
                <a:cxn ang="0">
                  <a:pos x="40" y="102"/>
                </a:cxn>
                <a:cxn ang="0">
                  <a:pos x="54" y="104"/>
                </a:cxn>
                <a:cxn ang="0">
                  <a:pos x="74" y="99"/>
                </a:cxn>
                <a:cxn ang="0">
                  <a:pos x="88" y="81"/>
                </a:cxn>
                <a:cxn ang="0">
                  <a:pos x="97" y="48"/>
                </a:cxn>
                <a:cxn ang="0">
                  <a:pos x="91" y="30"/>
                </a:cxn>
                <a:cxn ang="0">
                  <a:pos x="81" y="21"/>
                </a:cxn>
                <a:cxn ang="0">
                  <a:pos x="65" y="18"/>
                </a:cxn>
                <a:cxn ang="0">
                  <a:pos x="68" y="18"/>
                </a:cxn>
                <a:cxn ang="0">
                  <a:pos x="2" y="130"/>
                </a:cxn>
                <a:cxn ang="0">
                  <a:pos x="19" y="130"/>
                </a:cxn>
                <a:cxn ang="0">
                  <a:pos x="19" y="134"/>
                </a:cxn>
                <a:cxn ang="0">
                  <a:pos x="24" y="144"/>
                </a:cxn>
                <a:cxn ang="0">
                  <a:pos x="35" y="150"/>
                </a:cxn>
                <a:cxn ang="0">
                  <a:pos x="46" y="150"/>
                </a:cxn>
                <a:cxn ang="0">
                  <a:pos x="68" y="143"/>
                </a:cxn>
                <a:cxn ang="0">
                  <a:pos x="77" y="130"/>
                </a:cxn>
                <a:cxn ang="0">
                  <a:pos x="82" y="107"/>
                </a:cxn>
                <a:cxn ang="0">
                  <a:pos x="70" y="116"/>
                </a:cxn>
                <a:cxn ang="0">
                  <a:pos x="65" y="120"/>
                </a:cxn>
                <a:cxn ang="0">
                  <a:pos x="51" y="120"/>
                </a:cxn>
                <a:cxn ang="0">
                  <a:pos x="30" y="116"/>
                </a:cxn>
                <a:cxn ang="0">
                  <a:pos x="16" y="106"/>
                </a:cxn>
                <a:cxn ang="0">
                  <a:pos x="7" y="78"/>
                </a:cxn>
                <a:cxn ang="0">
                  <a:pos x="9" y="58"/>
                </a:cxn>
                <a:cxn ang="0">
                  <a:pos x="26" y="21"/>
                </a:cxn>
                <a:cxn ang="0">
                  <a:pos x="47" y="5"/>
                </a:cxn>
                <a:cxn ang="0">
                  <a:pos x="74" y="2"/>
                </a:cxn>
                <a:cxn ang="0">
                  <a:pos x="89" y="7"/>
                </a:cxn>
                <a:cxn ang="0">
                  <a:pos x="100" y="20"/>
                </a:cxn>
                <a:cxn ang="0">
                  <a:pos x="105" y="13"/>
                </a:cxn>
                <a:cxn ang="0">
                  <a:pos x="109" y="5"/>
                </a:cxn>
                <a:cxn ang="0">
                  <a:pos x="126" y="5"/>
                </a:cxn>
                <a:cxn ang="0">
                  <a:pos x="109" y="79"/>
                </a:cxn>
                <a:cxn ang="0">
                  <a:pos x="98" y="125"/>
                </a:cxn>
                <a:cxn ang="0">
                  <a:pos x="82" y="153"/>
                </a:cxn>
                <a:cxn ang="0">
                  <a:pos x="72" y="160"/>
                </a:cxn>
                <a:cxn ang="0">
                  <a:pos x="44" y="165"/>
                </a:cxn>
                <a:cxn ang="0">
                  <a:pos x="23" y="164"/>
                </a:cxn>
                <a:cxn ang="0">
                  <a:pos x="9" y="155"/>
                </a:cxn>
                <a:cxn ang="0">
                  <a:pos x="0" y="134"/>
                </a:cxn>
                <a:cxn ang="0">
                  <a:pos x="0" y="130"/>
                </a:cxn>
              </a:cxnLst>
              <a:rect l="0" t="0" r="r" b="b"/>
              <a:pathLst>
                <a:path w="126" h="165">
                  <a:moveTo>
                    <a:pt x="68" y="18"/>
                  </a:moveTo>
                  <a:lnTo>
                    <a:pt x="60" y="20"/>
                  </a:lnTo>
                  <a:lnTo>
                    <a:pt x="54" y="21"/>
                  </a:lnTo>
                  <a:lnTo>
                    <a:pt x="49" y="25"/>
                  </a:lnTo>
                  <a:lnTo>
                    <a:pt x="40" y="32"/>
                  </a:lnTo>
                  <a:lnTo>
                    <a:pt x="39" y="34"/>
                  </a:lnTo>
                  <a:lnTo>
                    <a:pt x="37" y="37"/>
                  </a:lnTo>
                  <a:lnTo>
                    <a:pt x="33" y="42"/>
                  </a:lnTo>
                  <a:lnTo>
                    <a:pt x="30" y="55"/>
                  </a:lnTo>
                  <a:lnTo>
                    <a:pt x="28" y="71"/>
                  </a:lnTo>
                  <a:lnTo>
                    <a:pt x="28" y="74"/>
                  </a:lnTo>
                  <a:lnTo>
                    <a:pt x="28" y="78"/>
                  </a:lnTo>
                  <a:lnTo>
                    <a:pt x="28" y="81"/>
                  </a:lnTo>
                  <a:lnTo>
                    <a:pt x="30" y="90"/>
                  </a:lnTo>
                  <a:lnTo>
                    <a:pt x="33" y="97"/>
                  </a:lnTo>
                  <a:lnTo>
                    <a:pt x="35" y="97"/>
                  </a:lnTo>
                  <a:lnTo>
                    <a:pt x="37" y="100"/>
                  </a:lnTo>
                  <a:lnTo>
                    <a:pt x="40" y="102"/>
                  </a:lnTo>
                  <a:lnTo>
                    <a:pt x="44" y="104"/>
                  </a:lnTo>
                  <a:lnTo>
                    <a:pt x="51" y="104"/>
                  </a:lnTo>
                  <a:lnTo>
                    <a:pt x="54" y="104"/>
                  </a:lnTo>
                  <a:lnTo>
                    <a:pt x="56" y="104"/>
                  </a:lnTo>
                  <a:lnTo>
                    <a:pt x="63" y="104"/>
                  </a:lnTo>
                  <a:lnTo>
                    <a:pt x="74" y="99"/>
                  </a:lnTo>
                  <a:lnTo>
                    <a:pt x="81" y="92"/>
                  </a:lnTo>
                  <a:lnTo>
                    <a:pt x="84" y="88"/>
                  </a:lnTo>
                  <a:lnTo>
                    <a:pt x="88" y="81"/>
                  </a:lnTo>
                  <a:lnTo>
                    <a:pt x="93" y="67"/>
                  </a:lnTo>
                  <a:lnTo>
                    <a:pt x="95" y="53"/>
                  </a:lnTo>
                  <a:lnTo>
                    <a:pt x="97" y="48"/>
                  </a:lnTo>
                  <a:lnTo>
                    <a:pt x="95" y="41"/>
                  </a:lnTo>
                  <a:lnTo>
                    <a:pt x="95" y="37"/>
                  </a:lnTo>
                  <a:lnTo>
                    <a:pt x="91" y="30"/>
                  </a:lnTo>
                  <a:lnTo>
                    <a:pt x="89" y="25"/>
                  </a:lnTo>
                  <a:lnTo>
                    <a:pt x="84" y="23"/>
                  </a:lnTo>
                  <a:lnTo>
                    <a:pt x="81" y="21"/>
                  </a:lnTo>
                  <a:lnTo>
                    <a:pt x="74" y="20"/>
                  </a:lnTo>
                  <a:lnTo>
                    <a:pt x="68" y="18"/>
                  </a:lnTo>
                  <a:lnTo>
                    <a:pt x="65" y="18"/>
                  </a:lnTo>
                  <a:lnTo>
                    <a:pt x="63" y="18"/>
                  </a:lnTo>
                  <a:lnTo>
                    <a:pt x="67" y="18"/>
                  </a:lnTo>
                  <a:lnTo>
                    <a:pt x="68" y="18"/>
                  </a:lnTo>
                  <a:lnTo>
                    <a:pt x="68" y="18"/>
                  </a:lnTo>
                  <a:close/>
                  <a:moveTo>
                    <a:pt x="0" y="130"/>
                  </a:moveTo>
                  <a:lnTo>
                    <a:pt x="2" y="130"/>
                  </a:lnTo>
                  <a:lnTo>
                    <a:pt x="10" y="130"/>
                  </a:lnTo>
                  <a:lnTo>
                    <a:pt x="17" y="130"/>
                  </a:lnTo>
                  <a:lnTo>
                    <a:pt x="19" y="130"/>
                  </a:lnTo>
                  <a:lnTo>
                    <a:pt x="19" y="132"/>
                  </a:lnTo>
                  <a:lnTo>
                    <a:pt x="19" y="132"/>
                  </a:lnTo>
                  <a:lnTo>
                    <a:pt x="19" y="134"/>
                  </a:lnTo>
                  <a:lnTo>
                    <a:pt x="19" y="137"/>
                  </a:lnTo>
                  <a:lnTo>
                    <a:pt x="21" y="141"/>
                  </a:lnTo>
                  <a:lnTo>
                    <a:pt x="24" y="144"/>
                  </a:lnTo>
                  <a:lnTo>
                    <a:pt x="26" y="144"/>
                  </a:lnTo>
                  <a:lnTo>
                    <a:pt x="31" y="148"/>
                  </a:lnTo>
                  <a:lnTo>
                    <a:pt x="35" y="150"/>
                  </a:lnTo>
                  <a:lnTo>
                    <a:pt x="42" y="150"/>
                  </a:lnTo>
                  <a:lnTo>
                    <a:pt x="44" y="150"/>
                  </a:lnTo>
                  <a:lnTo>
                    <a:pt x="46" y="150"/>
                  </a:lnTo>
                  <a:lnTo>
                    <a:pt x="51" y="150"/>
                  </a:lnTo>
                  <a:lnTo>
                    <a:pt x="61" y="148"/>
                  </a:lnTo>
                  <a:lnTo>
                    <a:pt x="68" y="143"/>
                  </a:lnTo>
                  <a:lnTo>
                    <a:pt x="70" y="141"/>
                  </a:lnTo>
                  <a:lnTo>
                    <a:pt x="74" y="136"/>
                  </a:lnTo>
                  <a:lnTo>
                    <a:pt x="77" y="130"/>
                  </a:lnTo>
                  <a:lnTo>
                    <a:pt x="81" y="118"/>
                  </a:lnTo>
                  <a:lnTo>
                    <a:pt x="84" y="106"/>
                  </a:lnTo>
                  <a:lnTo>
                    <a:pt x="82" y="107"/>
                  </a:lnTo>
                  <a:lnTo>
                    <a:pt x="81" y="111"/>
                  </a:lnTo>
                  <a:lnTo>
                    <a:pt x="75" y="115"/>
                  </a:lnTo>
                  <a:lnTo>
                    <a:pt x="70" y="116"/>
                  </a:lnTo>
                  <a:lnTo>
                    <a:pt x="70" y="116"/>
                  </a:lnTo>
                  <a:lnTo>
                    <a:pt x="68" y="118"/>
                  </a:lnTo>
                  <a:lnTo>
                    <a:pt x="65" y="120"/>
                  </a:lnTo>
                  <a:lnTo>
                    <a:pt x="58" y="120"/>
                  </a:lnTo>
                  <a:lnTo>
                    <a:pt x="51" y="120"/>
                  </a:lnTo>
                  <a:lnTo>
                    <a:pt x="51" y="120"/>
                  </a:lnTo>
                  <a:lnTo>
                    <a:pt x="47" y="120"/>
                  </a:lnTo>
                  <a:lnTo>
                    <a:pt x="40" y="120"/>
                  </a:lnTo>
                  <a:lnTo>
                    <a:pt x="30" y="116"/>
                  </a:lnTo>
                  <a:lnTo>
                    <a:pt x="21" y="111"/>
                  </a:lnTo>
                  <a:lnTo>
                    <a:pt x="19" y="107"/>
                  </a:lnTo>
                  <a:lnTo>
                    <a:pt x="16" y="106"/>
                  </a:lnTo>
                  <a:lnTo>
                    <a:pt x="12" y="102"/>
                  </a:lnTo>
                  <a:lnTo>
                    <a:pt x="9" y="90"/>
                  </a:lnTo>
                  <a:lnTo>
                    <a:pt x="7" y="78"/>
                  </a:lnTo>
                  <a:lnTo>
                    <a:pt x="7" y="72"/>
                  </a:lnTo>
                  <a:lnTo>
                    <a:pt x="7" y="69"/>
                  </a:lnTo>
                  <a:lnTo>
                    <a:pt x="9" y="58"/>
                  </a:lnTo>
                  <a:lnTo>
                    <a:pt x="14" y="41"/>
                  </a:lnTo>
                  <a:lnTo>
                    <a:pt x="23" y="27"/>
                  </a:lnTo>
                  <a:lnTo>
                    <a:pt x="26" y="21"/>
                  </a:lnTo>
                  <a:lnTo>
                    <a:pt x="28" y="20"/>
                  </a:lnTo>
                  <a:lnTo>
                    <a:pt x="33" y="13"/>
                  </a:lnTo>
                  <a:lnTo>
                    <a:pt x="47" y="5"/>
                  </a:lnTo>
                  <a:lnTo>
                    <a:pt x="63" y="2"/>
                  </a:lnTo>
                  <a:lnTo>
                    <a:pt x="68" y="0"/>
                  </a:lnTo>
                  <a:lnTo>
                    <a:pt x="74" y="2"/>
                  </a:lnTo>
                  <a:lnTo>
                    <a:pt x="77" y="2"/>
                  </a:lnTo>
                  <a:lnTo>
                    <a:pt x="84" y="5"/>
                  </a:lnTo>
                  <a:lnTo>
                    <a:pt x="89" y="7"/>
                  </a:lnTo>
                  <a:lnTo>
                    <a:pt x="93" y="11"/>
                  </a:lnTo>
                  <a:lnTo>
                    <a:pt x="97" y="14"/>
                  </a:lnTo>
                  <a:lnTo>
                    <a:pt x="100" y="20"/>
                  </a:lnTo>
                  <a:lnTo>
                    <a:pt x="104" y="23"/>
                  </a:lnTo>
                  <a:lnTo>
                    <a:pt x="104" y="21"/>
                  </a:lnTo>
                  <a:lnTo>
                    <a:pt x="105" y="13"/>
                  </a:lnTo>
                  <a:lnTo>
                    <a:pt x="105" y="7"/>
                  </a:lnTo>
                  <a:lnTo>
                    <a:pt x="107" y="5"/>
                  </a:lnTo>
                  <a:lnTo>
                    <a:pt x="109" y="5"/>
                  </a:lnTo>
                  <a:lnTo>
                    <a:pt x="118" y="5"/>
                  </a:lnTo>
                  <a:lnTo>
                    <a:pt x="125" y="5"/>
                  </a:lnTo>
                  <a:lnTo>
                    <a:pt x="126" y="5"/>
                  </a:lnTo>
                  <a:lnTo>
                    <a:pt x="125" y="9"/>
                  </a:lnTo>
                  <a:lnTo>
                    <a:pt x="121" y="25"/>
                  </a:lnTo>
                  <a:lnTo>
                    <a:pt x="109" y="79"/>
                  </a:lnTo>
                  <a:lnTo>
                    <a:pt x="100" y="120"/>
                  </a:lnTo>
                  <a:lnTo>
                    <a:pt x="100" y="122"/>
                  </a:lnTo>
                  <a:lnTo>
                    <a:pt x="98" y="125"/>
                  </a:lnTo>
                  <a:lnTo>
                    <a:pt x="97" y="132"/>
                  </a:lnTo>
                  <a:lnTo>
                    <a:pt x="89" y="144"/>
                  </a:lnTo>
                  <a:lnTo>
                    <a:pt x="82" y="153"/>
                  </a:lnTo>
                  <a:lnTo>
                    <a:pt x="81" y="155"/>
                  </a:lnTo>
                  <a:lnTo>
                    <a:pt x="77" y="157"/>
                  </a:lnTo>
                  <a:lnTo>
                    <a:pt x="72" y="160"/>
                  </a:lnTo>
                  <a:lnTo>
                    <a:pt x="61" y="164"/>
                  </a:lnTo>
                  <a:lnTo>
                    <a:pt x="47" y="165"/>
                  </a:lnTo>
                  <a:lnTo>
                    <a:pt x="44" y="165"/>
                  </a:lnTo>
                  <a:lnTo>
                    <a:pt x="40" y="165"/>
                  </a:lnTo>
                  <a:lnTo>
                    <a:pt x="33" y="165"/>
                  </a:lnTo>
                  <a:lnTo>
                    <a:pt x="23" y="164"/>
                  </a:lnTo>
                  <a:lnTo>
                    <a:pt x="14" y="158"/>
                  </a:lnTo>
                  <a:lnTo>
                    <a:pt x="12" y="157"/>
                  </a:lnTo>
                  <a:lnTo>
                    <a:pt x="9" y="155"/>
                  </a:lnTo>
                  <a:lnTo>
                    <a:pt x="5" y="151"/>
                  </a:lnTo>
                  <a:lnTo>
                    <a:pt x="2" y="144"/>
                  </a:lnTo>
                  <a:lnTo>
                    <a:pt x="0" y="134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7" name="Freeform 27"/>
            <p:cNvSpPr>
              <a:spLocks noEditPoints="1"/>
            </p:cNvSpPr>
            <p:nvPr/>
          </p:nvSpPr>
          <p:spPr bwMode="auto">
            <a:xfrm>
              <a:off x="3757" y="2982"/>
              <a:ext cx="54" cy="156"/>
            </a:xfrm>
            <a:custGeom>
              <a:avLst/>
              <a:gdLst/>
              <a:ahLst/>
              <a:cxnLst>
                <a:cxn ang="0">
                  <a:pos x="32" y="22"/>
                </a:cxn>
                <a:cxn ang="0">
                  <a:pos x="32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9" y="0"/>
                </a:cxn>
                <a:cxn ang="0">
                  <a:pos x="47" y="0"/>
                </a:cxn>
                <a:cxn ang="0">
                  <a:pos x="53" y="0"/>
                </a:cxn>
                <a:cxn ang="0">
                  <a:pos x="54" y="0"/>
                </a:cxn>
                <a:cxn ang="0">
                  <a:pos x="53" y="5"/>
                </a:cxn>
                <a:cxn ang="0">
                  <a:pos x="51" y="15"/>
                </a:cxn>
                <a:cxn ang="0">
                  <a:pos x="49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46" y="22"/>
                </a:cxn>
                <a:cxn ang="0">
                  <a:pos x="37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6" y="87"/>
                </a:cxn>
                <a:cxn ang="0">
                  <a:pos x="25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6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8" y="156"/>
                </a:cxn>
                <a:cxn ang="0">
                  <a:pos x="16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4" h="156">
                  <a:moveTo>
                    <a:pt x="32" y="22"/>
                  </a:moveTo>
                  <a:lnTo>
                    <a:pt x="32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9" y="0"/>
                  </a:lnTo>
                  <a:lnTo>
                    <a:pt x="47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53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6" y="22"/>
                  </a:lnTo>
                  <a:lnTo>
                    <a:pt x="37" y="22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2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5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6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8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8" name="Freeform 28"/>
            <p:cNvSpPr>
              <a:spLocks/>
            </p:cNvSpPr>
            <p:nvPr/>
          </p:nvSpPr>
          <p:spPr bwMode="auto">
            <a:xfrm>
              <a:off x="3806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7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5" y="70"/>
                </a:cxn>
                <a:cxn ang="0">
                  <a:pos x="92" y="42"/>
                </a:cxn>
                <a:cxn ang="0">
                  <a:pos x="92" y="37"/>
                </a:cxn>
                <a:cxn ang="0">
                  <a:pos x="92" y="33"/>
                </a:cxn>
                <a:cxn ang="0">
                  <a:pos x="93" y="30"/>
                </a:cxn>
                <a:cxn ang="0">
                  <a:pos x="90" y="25"/>
                </a:cxn>
                <a:cxn ang="0">
                  <a:pos x="88" y="21"/>
                </a:cxn>
                <a:cxn ang="0">
                  <a:pos x="81" y="19"/>
                </a:cxn>
                <a:cxn ang="0">
                  <a:pos x="76" y="19"/>
                </a:cxn>
                <a:cxn ang="0">
                  <a:pos x="67" y="19"/>
                </a:cxn>
                <a:cxn ang="0">
                  <a:pos x="53" y="25"/>
                </a:cxn>
                <a:cxn ang="0">
                  <a:pos x="46" y="32"/>
                </a:cxn>
                <a:cxn ang="0">
                  <a:pos x="37" y="46"/>
                </a:cxn>
                <a:cxn ang="0">
                  <a:pos x="34" y="60"/>
                </a:cxn>
                <a:cxn ang="0">
                  <a:pos x="25" y="95"/>
                </a:cxn>
                <a:cxn ang="0">
                  <a:pos x="19" y="116"/>
                </a:cxn>
                <a:cxn ang="0">
                  <a:pos x="16" y="116"/>
                </a:cxn>
                <a:cxn ang="0">
                  <a:pos x="0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9" name="Freeform 29"/>
            <p:cNvSpPr>
              <a:spLocks noEditPoints="1"/>
            </p:cNvSpPr>
            <p:nvPr/>
          </p:nvSpPr>
          <p:spPr bwMode="auto">
            <a:xfrm>
              <a:off x="3933" y="3020"/>
              <a:ext cx="105" cy="123"/>
            </a:xfrm>
            <a:custGeom>
              <a:avLst/>
              <a:gdLst/>
              <a:ahLst/>
              <a:cxnLst>
                <a:cxn ang="0">
                  <a:pos x="31" y="51"/>
                </a:cxn>
                <a:cxn ang="0">
                  <a:pos x="84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2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1" y="20"/>
                </a:cxn>
                <a:cxn ang="0">
                  <a:pos x="54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6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6" y="85"/>
                </a:cxn>
                <a:cxn ang="0">
                  <a:pos x="89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7" y="123"/>
                </a:cxn>
                <a:cxn ang="0">
                  <a:pos x="42" y="123"/>
                </a:cxn>
                <a:cxn ang="0">
                  <a:pos x="23" y="120"/>
                </a:cxn>
                <a:cxn ang="0">
                  <a:pos x="12" y="109"/>
                </a:cxn>
                <a:cxn ang="0">
                  <a:pos x="5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5" y="41"/>
                </a:cxn>
                <a:cxn ang="0">
                  <a:pos x="17" y="21"/>
                </a:cxn>
                <a:cxn ang="0">
                  <a:pos x="26" y="13"/>
                </a:cxn>
                <a:cxn ang="0">
                  <a:pos x="56" y="2"/>
                </a:cxn>
                <a:cxn ang="0">
                  <a:pos x="70" y="2"/>
                </a:cxn>
                <a:cxn ang="0">
                  <a:pos x="86" y="9"/>
                </a:cxn>
                <a:cxn ang="0">
                  <a:pos x="95" y="18"/>
                </a:cxn>
                <a:cxn ang="0">
                  <a:pos x="100" y="27"/>
                </a:cxn>
                <a:cxn ang="0">
                  <a:pos x="103" y="46"/>
                </a:cxn>
                <a:cxn ang="0">
                  <a:pos x="103" y="53"/>
                </a:cxn>
                <a:cxn ang="0">
                  <a:pos x="103" y="56"/>
                </a:cxn>
                <a:cxn ang="0">
                  <a:pos x="103" y="60"/>
                </a:cxn>
                <a:cxn ang="0">
                  <a:pos x="103" y="67"/>
                </a:cxn>
                <a:cxn ang="0">
                  <a:pos x="102" y="67"/>
                </a:cxn>
                <a:cxn ang="0">
                  <a:pos x="51" y="67"/>
                </a:cxn>
                <a:cxn ang="0">
                  <a:pos x="21" y="67"/>
                </a:cxn>
                <a:cxn ang="0">
                  <a:pos x="19" y="69"/>
                </a:cxn>
                <a:cxn ang="0">
                  <a:pos x="19" y="72"/>
                </a:cxn>
                <a:cxn ang="0">
                  <a:pos x="19" y="74"/>
                </a:cxn>
                <a:cxn ang="0">
                  <a:pos x="19" y="83"/>
                </a:cxn>
                <a:cxn ang="0">
                  <a:pos x="24" y="97"/>
                </a:cxn>
                <a:cxn ang="0">
                  <a:pos x="30" y="102"/>
                </a:cxn>
                <a:cxn ang="0">
                  <a:pos x="40" y="106"/>
                </a:cxn>
                <a:cxn ang="0">
                  <a:pos x="52" y="106"/>
                </a:cxn>
                <a:cxn ang="0">
                  <a:pos x="67" y="100"/>
                </a:cxn>
                <a:cxn ang="0">
                  <a:pos x="72" y="97"/>
                </a:cxn>
                <a:cxn ang="0">
                  <a:pos x="79" y="85"/>
                </a:cxn>
                <a:cxn ang="0">
                  <a:pos x="82" y="81"/>
                </a:cxn>
                <a:cxn ang="0">
                  <a:pos x="96" y="81"/>
                </a:cxn>
                <a:cxn ang="0">
                  <a:pos x="96" y="85"/>
                </a:cxn>
                <a:cxn ang="0">
                  <a:pos x="96" y="86"/>
                </a:cxn>
                <a:cxn ang="0">
                  <a:pos x="98" y="81"/>
                </a:cxn>
              </a:cxnLst>
              <a:rect l="0" t="0" r="r" b="b"/>
              <a:pathLst>
                <a:path w="105" h="123">
                  <a:moveTo>
                    <a:pt x="23" y="51"/>
                  </a:moveTo>
                  <a:lnTo>
                    <a:pt x="31" y="51"/>
                  </a:lnTo>
                  <a:lnTo>
                    <a:pt x="61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2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5" y="23"/>
                  </a:lnTo>
                  <a:lnTo>
                    <a:pt x="72" y="21"/>
                  </a:lnTo>
                  <a:lnTo>
                    <a:pt x="68" y="20"/>
                  </a:lnTo>
                  <a:lnTo>
                    <a:pt x="61" y="20"/>
                  </a:lnTo>
                  <a:lnTo>
                    <a:pt x="61" y="18"/>
                  </a:lnTo>
                  <a:lnTo>
                    <a:pt x="54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1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98" y="81"/>
                  </a:moveTo>
                  <a:lnTo>
                    <a:pt x="96" y="85"/>
                  </a:lnTo>
                  <a:lnTo>
                    <a:pt x="95" y="92"/>
                  </a:lnTo>
                  <a:lnTo>
                    <a:pt x="89" y="102"/>
                  </a:lnTo>
                  <a:lnTo>
                    <a:pt x="82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1" y="122"/>
                  </a:lnTo>
                  <a:lnTo>
                    <a:pt x="47" y="123"/>
                  </a:lnTo>
                  <a:lnTo>
                    <a:pt x="45" y="123"/>
                  </a:lnTo>
                  <a:lnTo>
                    <a:pt x="42" y="123"/>
                  </a:lnTo>
                  <a:lnTo>
                    <a:pt x="35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1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7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1" y="0"/>
                  </a:lnTo>
                  <a:lnTo>
                    <a:pt x="70" y="2"/>
                  </a:lnTo>
                  <a:lnTo>
                    <a:pt x="75" y="4"/>
                  </a:lnTo>
                  <a:lnTo>
                    <a:pt x="86" y="9"/>
                  </a:lnTo>
                  <a:lnTo>
                    <a:pt x="93" y="14"/>
                  </a:lnTo>
                  <a:lnTo>
                    <a:pt x="95" y="18"/>
                  </a:lnTo>
                  <a:lnTo>
                    <a:pt x="98" y="21"/>
                  </a:lnTo>
                  <a:lnTo>
                    <a:pt x="100" y="27"/>
                  </a:lnTo>
                  <a:lnTo>
                    <a:pt x="102" y="32"/>
                  </a:lnTo>
                  <a:lnTo>
                    <a:pt x="103" y="46"/>
                  </a:lnTo>
                  <a:lnTo>
                    <a:pt x="105" y="48"/>
                  </a:lnTo>
                  <a:lnTo>
                    <a:pt x="103" y="53"/>
                  </a:lnTo>
                  <a:lnTo>
                    <a:pt x="103" y="56"/>
                  </a:lnTo>
                  <a:lnTo>
                    <a:pt x="103" y="56"/>
                  </a:lnTo>
                  <a:lnTo>
                    <a:pt x="103" y="58"/>
                  </a:lnTo>
                  <a:lnTo>
                    <a:pt x="103" y="60"/>
                  </a:lnTo>
                  <a:lnTo>
                    <a:pt x="103" y="64"/>
                  </a:lnTo>
                  <a:lnTo>
                    <a:pt x="103" y="67"/>
                  </a:lnTo>
                  <a:lnTo>
                    <a:pt x="103" y="67"/>
                  </a:lnTo>
                  <a:lnTo>
                    <a:pt x="102" y="67"/>
                  </a:lnTo>
                  <a:lnTo>
                    <a:pt x="89" y="67"/>
                  </a:lnTo>
                  <a:lnTo>
                    <a:pt x="51" y="67"/>
                  </a:lnTo>
                  <a:lnTo>
                    <a:pt x="21" y="67"/>
                  </a:lnTo>
                  <a:lnTo>
                    <a:pt x="21" y="67"/>
                  </a:lnTo>
                  <a:lnTo>
                    <a:pt x="21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4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2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8" y="99"/>
                  </a:lnTo>
                  <a:lnTo>
                    <a:pt x="72" y="97"/>
                  </a:lnTo>
                  <a:lnTo>
                    <a:pt x="75" y="92"/>
                  </a:lnTo>
                  <a:lnTo>
                    <a:pt x="79" y="85"/>
                  </a:lnTo>
                  <a:lnTo>
                    <a:pt x="81" y="81"/>
                  </a:lnTo>
                  <a:lnTo>
                    <a:pt x="82" y="81"/>
                  </a:lnTo>
                  <a:lnTo>
                    <a:pt x="91" y="81"/>
                  </a:lnTo>
                  <a:lnTo>
                    <a:pt x="96" y="81"/>
                  </a:lnTo>
                  <a:lnTo>
                    <a:pt x="98" y="81"/>
                  </a:lnTo>
                  <a:lnTo>
                    <a:pt x="96" y="85"/>
                  </a:lnTo>
                  <a:lnTo>
                    <a:pt x="96" y="88"/>
                  </a:lnTo>
                  <a:lnTo>
                    <a:pt x="96" y="86"/>
                  </a:lnTo>
                  <a:lnTo>
                    <a:pt x="96" y="83"/>
                  </a:lnTo>
                  <a:lnTo>
                    <a:pt x="98" y="81"/>
                  </a:lnTo>
                  <a:lnTo>
                    <a:pt x="98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0" name="Freeform 30"/>
            <p:cNvSpPr>
              <a:spLocks noEditPoints="1"/>
            </p:cNvSpPr>
            <p:nvPr/>
          </p:nvSpPr>
          <p:spPr bwMode="auto">
            <a:xfrm>
              <a:off x="4052" y="3020"/>
              <a:ext cx="108" cy="123"/>
            </a:xfrm>
            <a:custGeom>
              <a:avLst/>
              <a:gdLst/>
              <a:ahLst/>
              <a:cxnLst>
                <a:cxn ang="0">
                  <a:pos x="32" y="51"/>
                </a:cxn>
                <a:cxn ang="0">
                  <a:pos x="85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3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2" y="20"/>
                </a:cxn>
                <a:cxn ang="0">
                  <a:pos x="53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7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9" y="85"/>
                </a:cxn>
                <a:cxn ang="0">
                  <a:pos x="90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8" y="123"/>
                </a:cxn>
                <a:cxn ang="0">
                  <a:pos x="41" y="123"/>
                </a:cxn>
                <a:cxn ang="0">
                  <a:pos x="21" y="120"/>
                </a:cxn>
                <a:cxn ang="0">
                  <a:pos x="11" y="109"/>
                </a:cxn>
                <a:cxn ang="0">
                  <a:pos x="6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6" y="41"/>
                </a:cxn>
                <a:cxn ang="0">
                  <a:pos x="18" y="21"/>
                </a:cxn>
                <a:cxn ang="0">
                  <a:pos x="27" y="13"/>
                </a:cxn>
                <a:cxn ang="0">
                  <a:pos x="57" y="2"/>
                </a:cxn>
                <a:cxn ang="0">
                  <a:pos x="71" y="2"/>
                </a:cxn>
                <a:cxn ang="0">
                  <a:pos x="88" y="9"/>
                </a:cxn>
                <a:cxn ang="0">
                  <a:pos x="99" y="21"/>
                </a:cxn>
                <a:cxn ang="0">
                  <a:pos x="106" y="39"/>
                </a:cxn>
                <a:cxn ang="0">
                  <a:pos x="106" y="49"/>
                </a:cxn>
                <a:cxn ang="0">
                  <a:pos x="106" y="53"/>
                </a:cxn>
                <a:cxn ang="0">
                  <a:pos x="106" y="56"/>
                </a:cxn>
                <a:cxn ang="0">
                  <a:pos x="104" y="67"/>
                </a:cxn>
                <a:cxn ang="0">
                  <a:pos x="102" y="67"/>
                </a:cxn>
                <a:cxn ang="0">
                  <a:pos x="51" y="67"/>
                </a:cxn>
                <a:cxn ang="0">
                  <a:pos x="20" y="67"/>
                </a:cxn>
                <a:cxn ang="0">
                  <a:pos x="20" y="69"/>
                </a:cxn>
                <a:cxn ang="0">
                  <a:pos x="20" y="72"/>
                </a:cxn>
                <a:cxn ang="0">
                  <a:pos x="20" y="74"/>
                </a:cxn>
                <a:cxn ang="0">
                  <a:pos x="20" y="83"/>
                </a:cxn>
                <a:cxn ang="0">
                  <a:pos x="25" y="97"/>
                </a:cxn>
                <a:cxn ang="0">
                  <a:pos x="30" y="102"/>
                </a:cxn>
                <a:cxn ang="0">
                  <a:pos x="41" y="106"/>
                </a:cxn>
                <a:cxn ang="0">
                  <a:pos x="53" y="106"/>
                </a:cxn>
                <a:cxn ang="0">
                  <a:pos x="67" y="100"/>
                </a:cxn>
                <a:cxn ang="0">
                  <a:pos x="72" y="97"/>
                </a:cxn>
                <a:cxn ang="0">
                  <a:pos x="78" y="88"/>
                </a:cxn>
                <a:cxn ang="0">
                  <a:pos x="83" y="81"/>
                </a:cxn>
                <a:cxn ang="0">
                  <a:pos x="99" y="81"/>
                </a:cxn>
                <a:cxn ang="0">
                  <a:pos x="99" y="85"/>
                </a:cxn>
                <a:cxn ang="0">
                  <a:pos x="99" y="86"/>
                </a:cxn>
                <a:cxn ang="0">
                  <a:pos x="101" y="81"/>
                </a:cxn>
              </a:cxnLst>
              <a:rect l="0" t="0" r="r" b="b"/>
              <a:pathLst>
                <a:path w="108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5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5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0" y="18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7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101" y="81"/>
                  </a:moveTo>
                  <a:lnTo>
                    <a:pt x="99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8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1" y="123"/>
                  </a:lnTo>
                  <a:lnTo>
                    <a:pt x="34" y="123"/>
                  </a:lnTo>
                  <a:lnTo>
                    <a:pt x="21" y="120"/>
                  </a:lnTo>
                  <a:lnTo>
                    <a:pt x="13" y="113"/>
                  </a:lnTo>
                  <a:lnTo>
                    <a:pt x="11" y="109"/>
                  </a:lnTo>
                  <a:lnTo>
                    <a:pt x="9" y="107"/>
                  </a:lnTo>
                  <a:lnTo>
                    <a:pt x="6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6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20" y="20"/>
                  </a:lnTo>
                  <a:lnTo>
                    <a:pt x="27" y="13"/>
                  </a:lnTo>
                  <a:lnTo>
                    <a:pt x="41" y="5"/>
                  </a:lnTo>
                  <a:lnTo>
                    <a:pt x="57" y="2"/>
                  </a:lnTo>
                  <a:lnTo>
                    <a:pt x="62" y="0"/>
                  </a:lnTo>
                  <a:lnTo>
                    <a:pt x="71" y="2"/>
                  </a:lnTo>
                  <a:lnTo>
                    <a:pt x="78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9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8" y="48"/>
                  </a:lnTo>
                  <a:lnTo>
                    <a:pt x="106" y="49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20" y="67"/>
                  </a:lnTo>
                  <a:lnTo>
                    <a:pt x="20" y="67"/>
                  </a:lnTo>
                  <a:lnTo>
                    <a:pt x="20" y="67"/>
                  </a:lnTo>
                  <a:lnTo>
                    <a:pt x="20" y="69"/>
                  </a:lnTo>
                  <a:lnTo>
                    <a:pt x="20" y="71"/>
                  </a:lnTo>
                  <a:lnTo>
                    <a:pt x="20" y="72"/>
                  </a:lnTo>
                  <a:lnTo>
                    <a:pt x="20" y="74"/>
                  </a:lnTo>
                  <a:lnTo>
                    <a:pt x="20" y="74"/>
                  </a:lnTo>
                  <a:lnTo>
                    <a:pt x="20" y="78"/>
                  </a:lnTo>
                  <a:lnTo>
                    <a:pt x="20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7" y="99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6"/>
                  </a:lnTo>
                  <a:lnTo>
                    <a:pt x="50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8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2" y="81"/>
                  </a:lnTo>
                  <a:lnTo>
                    <a:pt x="99" y="81"/>
                  </a:lnTo>
                  <a:lnTo>
                    <a:pt x="101" y="81"/>
                  </a:lnTo>
                  <a:lnTo>
                    <a:pt x="99" y="85"/>
                  </a:lnTo>
                  <a:lnTo>
                    <a:pt x="99" y="88"/>
                  </a:lnTo>
                  <a:lnTo>
                    <a:pt x="99" y="86"/>
                  </a:lnTo>
                  <a:lnTo>
                    <a:pt x="99" y="83"/>
                  </a:lnTo>
                  <a:lnTo>
                    <a:pt x="101" y="81"/>
                  </a:lnTo>
                  <a:lnTo>
                    <a:pt x="101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1" name="Freeform 31"/>
            <p:cNvSpPr>
              <a:spLocks/>
            </p:cNvSpPr>
            <p:nvPr/>
          </p:nvSpPr>
          <p:spPr bwMode="auto">
            <a:xfrm>
              <a:off x="4168" y="3022"/>
              <a:ext cx="79" cy="116"/>
            </a:xfrm>
            <a:custGeom>
              <a:avLst/>
              <a:gdLst/>
              <a:ahLst/>
              <a:cxnLst>
                <a:cxn ang="0">
                  <a:pos x="0" y="116"/>
                </a:cxn>
                <a:cxn ang="0">
                  <a:pos x="0" y="114"/>
                </a:cxn>
                <a:cxn ang="0">
                  <a:pos x="4" y="98"/>
                </a:cxn>
                <a:cxn ang="0">
                  <a:pos x="14" y="47"/>
                </a:cxn>
                <a:cxn ang="0">
                  <a:pos x="23" y="7"/>
                </a:cxn>
                <a:cxn ang="0">
                  <a:pos x="25" y="3"/>
                </a:cxn>
                <a:cxn ang="0">
                  <a:pos x="27" y="3"/>
                </a:cxn>
                <a:cxn ang="0">
                  <a:pos x="35" y="3"/>
                </a:cxn>
                <a:cxn ang="0">
                  <a:pos x="43" y="3"/>
                </a:cxn>
                <a:cxn ang="0">
                  <a:pos x="44" y="3"/>
                </a:cxn>
                <a:cxn ang="0">
                  <a:pos x="43" y="7"/>
                </a:cxn>
                <a:cxn ang="0">
                  <a:pos x="41" y="18"/>
                </a:cxn>
                <a:cxn ang="0">
                  <a:pos x="39" y="25"/>
                </a:cxn>
                <a:cxn ang="0">
                  <a:pos x="39" y="25"/>
                </a:cxn>
                <a:cxn ang="0">
                  <a:pos x="43" y="19"/>
                </a:cxn>
                <a:cxn ang="0">
                  <a:pos x="50" y="12"/>
                </a:cxn>
                <a:cxn ang="0">
                  <a:pos x="55" y="7"/>
                </a:cxn>
                <a:cxn ang="0">
                  <a:pos x="57" y="5"/>
                </a:cxn>
                <a:cxn ang="0">
                  <a:pos x="58" y="3"/>
                </a:cxn>
                <a:cxn ang="0">
                  <a:pos x="65" y="2"/>
                </a:cxn>
                <a:cxn ang="0">
                  <a:pos x="71" y="0"/>
                </a:cxn>
                <a:cxn ang="0">
                  <a:pos x="72" y="0"/>
                </a:cxn>
                <a:cxn ang="0">
                  <a:pos x="74" y="0"/>
                </a:cxn>
                <a:cxn ang="0">
                  <a:pos x="76" y="0"/>
                </a:cxn>
                <a:cxn ang="0">
                  <a:pos x="78" y="0"/>
                </a:cxn>
                <a:cxn ang="0">
                  <a:pos x="79" y="0"/>
                </a:cxn>
                <a:cxn ang="0">
                  <a:pos x="78" y="5"/>
                </a:cxn>
                <a:cxn ang="0">
                  <a:pos x="76" y="16"/>
                </a:cxn>
                <a:cxn ang="0">
                  <a:pos x="74" y="23"/>
                </a:cxn>
                <a:cxn ang="0">
                  <a:pos x="74" y="23"/>
                </a:cxn>
                <a:cxn ang="0">
                  <a:pos x="74" y="23"/>
                </a:cxn>
                <a:cxn ang="0">
                  <a:pos x="72" y="23"/>
                </a:cxn>
                <a:cxn ang="0">
                  <a:pos x="71" y="23"/>
                </a:cxn>
                <a:cxn ang="0">
                  <a:pos x="69" y="23"/>
                </a:cxn>
                <a:cxn ang="0">
                  <a:pos x="69" y="21"/>
                </a:cxn>
                <a:cxn ang="0">
                  <a:pos x="62" y="23"/>
                </a:cxn>
                <a:cxn ang="0">
                  <a:pos x="57" y="25"/>
                </a:cxn>
                <a:cxn ang="0">
                  <a:pos x="50" y="28"/>
                </a:cxn>
                <a:cxn ang="0">
                  <a:pos x="46" y="32"/>
                </a:cxn>
                <a:cxn ang="0">
                  <a:pos x="44" y="35"/>
                </a:cxn>
                <a:cxn ang="0">
                  <a:pos x="41" y="39"/>
                </a:cxn>
                <a:cxn ang="0">
                  <a:pos x="35" y="47"/>
                </a:cxn>
                <a:cxn ang="0">
                  <a:pos x="32" y="60"/>
                </a:cxn>
                <a:cxn ang="0">
                  <a:pos x="32" y="62"/>
                </a:cxn>
                <a:cxn ang="0">
                  <a:pos x="28" y="70"/>
                </a:cxn>
                <a:cxn ang="0">
                  <a:pos x="23" y="97"/>
                </a:cxn>
                <a:cxn ang="0">
                  <a:pos x="18" y="116"/>
                </a:cxn>
                <a:cxn ang="0">
                  <a:pos x="18" y="116"/>
                </a:cxn>
                <a:cxn ang="0">
                  <a:pos x="16" y="116"/>
                </a:cxn>
                <a:cxn ang="0">
                  <a:pos x="14" y="116"/>
                </a:cxn>
                <a:cxn ang="0">
                  <a:pos x="6" y="116"/>
                </a:cxn>
                <a:cxn ang="0">
                  <a:pos x="0" y="116"/>
                </a:cxn>
                <a:cxn ang="0">
                  <a:pos x="0" y="116"/>
                </a:cxn>
                <a:cxn ang="0">
                  <a:pos x="0" y="116"/>
                </a:cxn>
              </a:cxnLst>
              <a:rect l="0" t="0" r="r" b="b"/>
              <a:pathLst>
                <a:path w="79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4" y="47"/>
                  </a:lnTo>
                  <a:lnTo>
                    <a:pt x="23" y="7"/>
                  </a:lnTo>
                  <a:lnTo>
                    <a:pt x="25" y="3"/>
                  </a:lnTo>
                  <a:lnTo>
                    <a:pt x="27" y="3"/>
                  </a:lnTo>
                  <a:lnTo>
                    <a:pt x="35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8"/>
                  </a:lnTo>
                  <a:lnTo>
                    <a:pt x="39" y="25"/>
                  </a:lnTo>
                  <a:lnTo>
                    <a:pt x="39" y="25"/>
                  </a:lnTo>
                  <a:lnTo>
                    <a:pt x="43" y="19"/>
                  </a:lnTo>
                  <a:lnTo>
                    <a:pt x="50" y="12"/>
                  </a:lnTo>
                  <a:lnTo>
                    <a:pt x="55" y="7"/>
                  </a:lnTo>
                  <a:lnTo>
                    <a:pt x="57" y="5"/>
                  </a:lnTo>
                  <a:lnTo>
                    <a:pt x="58" y="3"/>
                  </a:lnTo>
                  <a:lnTo>
                    <a:pt x="65" y="2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4" y="0"/>
                  </a:lnTo>
                  <a:lnTo>
                    <a:pt x="76" y="0"/>
                  </a:lnTo>
                  <a:lnTo>
                    <a:pt x="78" y="0"/>
                  </a:lnTo>
                  <a:lnTo>
                    <a:pt x="79" y="0"/>
                  </a:lnTo>
                  <a:lnTo>
                    <a:pt x="78" y="5"/>
                  </a:lnTo>
                  <a:lnTo>
                    <a:pt x="76" y="16"/>
                  </a:lnTo>
                  <a:lnTo>
                    <a:pt x="74" y="23"/>
                  </a:lnTo>
                  <a:lnTo>
                    <a:pt x="74" y="23"/>
                  </a:lnTo>
                  <a:lnTo>
                    <a:pt x="74" y="23"/>
                  </a:lnTo>
                  <a:lnTo>
                    <a:pt x="72" y="23"/>
                  </a:lnTo>
                  <a:lnTo>
                    <a:pt x="71" y="23"/>
                  </a:lnTo>
                  <a:lnTo>
                    <a:pt x="69" y="23"/>
                  </a:lnTo>
                  <a:lnTo>
                    <a:pt x="69" y="21"/>
                  </a:lnTo>
                  <a:lnTo>
                    <a:pt x="62" y="23"/>
                  </a:lnTo>
                  <a:lnTo>
                    <a:pt x="57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4" y="35"/>
                  </a:lnTo>
                  <a:lnTo>
                    <a:pt x="41" y="39"/>
                  </a:lnTo>
                  <a:lnTo>
                    <a:pt x="35" y="47"/>
                  </a:lnTo>
                  <a:lnTo>
                    <a:pt x="32" y="60"/>
                  </a:lnTo>
                  <a:lnTo>
                    <a:pt x="32" y="62"/>
                  </a:lnTo>
                  <a:lnTo>
                    <a:pt x="28" y="70"/>
                  </a:lnTo>
                  <a:lnTo>
                    <a:pt x="23" y="97"/>
                  </a:lnTo>
                  <a:lnTo>
                    <a:pt x="18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14" y="116"/>
                  </a:lnTo>
                  <a:lnTo>
                    <a:pt x="6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2" name="Freeform 32"/>
            <p:cNvSpPr>
              <a:spLocks/>
            </p:cNvSpPr>
            <p:nvPr/>
          </p:nvSpPr>
          <p:spPr bwMode="auto">
            <a:xfrm>
              <a:off x="4239" y="3022"/>
              <a:ext cx="98" cy="121"/>
            </a:xfrm>
            <a:custGeom>
              <a:avLst/>
              <a:gdLst/>
              <a:ahLst/>
              <a:cxnLst>
                <a:cxn ang="0">
                  <a:pos x="1" y="77"/>
                </a:cxn>
                <a:cxn ang="0">
                  <a:pos x="15" y="77"/>
                </a:cxn>
                <a:cxn ang="0">
                  <a:pos x="17" y="79"/>
                </a:cxn>
                <a:cxn ang="0">
                  <a:pos x="17" y="81"/>
                </a:cxn>
                <a:cxn ang="0">
                  <a:pos x="17" y="84"/>
                </a:cxn>
                <a:cxn ang="0">
                  <a:pos x="19" y="93"/>
                </a:cxn>
                <a:cxn ang="0">
                  <a:pos x="24" y="98"/>
                </a:cxn>
                <a:cxn ang="0">
                  <a:pos x="31" y="104"/>
                </a:cxn>
                <a:cxn ang="0">
                  <a:pos x="47" y="105"/>
                </a:cxn>
                <a:cxn ang="0">
                  <a:pos x="58" y="104"/>
                </a:cxn>
                <a:cxn ang="0">
                  <a:pos x="65" y="100"/>
                </a:cxn>
                <a:cxn ang="0">
                  <a:pos x="68" y="95"/>
                </a:cxn>
                <a:cxn ang="0">
                  <a:pos x="70" y="88"/>
                </a:cxn>
                <a:cxn ang="0">
                  <a:pos x="68" y="81"/>
                </a:cxn>
                <a:cxn ang="0">
                  <a:pos x="66" y="77"/>
                </a:cxn>
                <a:cxn ang="0">
                  <a:pos x="59" y="74"/>
                </a:cxn>
                <a:cxn ang="0">
                  <a:pos x="51" y="69"/>
                </a:cxn>
                <a:cxn ang="0">
                  <a:pos x="45" y="65"/>
                </a:cxn>
                <a:cxn ang="0">
                  <a:pos x="31" y="60"/>
                </a:cxn>
                <a:cxn ang="0">
                  <a:pos x="15" y="44"/>
                </a:cxn>
                <a:cxn ang="0">
                  <a:pos x="14" y="33"/>
                </a:cxn>
                <a:cxn ang="0">
                  <a:pos x="14" y="26"/>
                </a:cxn>
                <a:cxn ang="0">
                  <a:pos x="24" y="11"/>
                </a:cxn>
                <a:cxn ang="0">
                  <a:pos x="31" y="5"/>
                </a:cxn>
                <a:cxn ang="0">
                  <a:pos x="47" y="2"/>
                </a:cxn>
                <a:cxn ang="0">
                  <a:pos x="66" y="2"/>
                </a:cxn>
                <a:cxn ang="0">
                  <a:pos x="84" y="9"/>
                </a:cxn>
                <a:cxn ang="0">
                  <a:pos x="91" y="16"/>
                </a:cxn>
                <a:cxn ang="0">
                  <a:pos x="96" y="30"/>
                </a:cxn>
                <a:cxn ang="0">
                  <a:pos x="98" y="39"/>
                </a:cxn>
                <a:cxn ang="0">
                  <a:pos x="96" y="39"/>
                </a:cxn>
                <a:cxn ang="0">
                  <a:pos x="86" y="39"/>
                </a:cxn>
                <a:cxn ang="0">
                  <a:pos x="81" y="39"/>
                </a:cxn>
                <a:cxn ang="0">
                  <a:pos x="77" y="28"/>
                </a:cxn>
                <a:cxn ang="0">
                  <a:pos x="75" y="21"/>
                </a:cxn>
                <a:cxn ang="0">
                  <a:pos x="65" y="18"/>
                </a:cxn>
                <a:cxn ang="0">
                  <a:pos x="56" y="16"/>
                </a:cxn>
                <a:cxn ang="0">
                  <a:pos x="45" y="18"/>
                </a:cxn>
                <a:cxn ang="0">
                  <a:pos x="40" y="19"/>
                </a:cxn>
                <a:cxn ang="0">
                  <a:pos x="37" y="23"/>
                </a:cxn>
                <a:cxn ang="0">
                  <a:pos x="33" y="30"/>
                </a:cxn>
                <a:cxn ang="0">
                  <a:pos x="33" y="32"/>
                </a:cxn>
                <a:cxn ang="0">
                  <a:pos x="37" y="39"/>
                </a:cxn>
                <a:cxn ang="0">
                  <a:pos x="44" y="44"/>
                </a:cxn>
                <a:cxn ang="0">
                  <a:pos x="52" y="47"/>
                </a:cxn>
                <a:cxn ang="0">
                  <a:pos x="52" y="49"/>
                </a:cxn>
                <a:cxn ang="0">
                  <a:pos x="63" y="54"/>
                </a:cxn>
                <a:cxn ang="0">
                  <a:pos x="82" y="67"/>
                </a:cxn>
                <a:cxn ang="0">
                  <a:pos x="86" y="72"/>
                </a:cxn>
                <a:cxn ang="0">
                  <a:pos x="88" y="84"/>
                </a:cxn>
                <a:cxn ang="0">
                  <a:pos x="88" y="93"/>
                </a:cxn>
                <a:cxn ang="0">
                  <a:pos x="82" y="105"/>
                </a:cxn>
                <a:cxn ang="0">
                  <a:pos x="73" y="113"/>
                </a:cxn>
                <a:cxn ang="0">
                  <a:pos x="59" y="120"/>
                </a:cxn>
                <a:cxn ang="0">
                  <a:pos x="44" y="121"/>
                </a:cxn>
                <a:cxn ang="0">
                  <a:pos x="33" y="121"/>
                </a:cxn>
                <a:cxn ang="0">
                  <a:pos x="12" y="113"/>
                </a:cxn>
                <a:cxn ang="0">
                  <a:pos x="8" y="109"/>
                </a:cxn>
                <a:cxn ang="0">
                  <a:pos x="1" y="97"/>
                </a:cxn>
                <a:cxn ang="0">
                  <a:pos x="0" y="81"/>
                </a:cxn>
                <a:cxn ang="0">
                  <a:pos x="0" y="77"/>
                </a:cxn>
              </a:cxnLst>
              <a:rect l="0" t="0" r="r" b="b"/>
              <a:pathLst>
                <a:path w="98" h="121">
                  <a:moveTo>
                    <a:pt x="0" y="77"/>
                  </a:moveTo>
                  <a:lnTo>
                    <a:pt x="1" y="77"/>
                  </a:lnTo>
                  <a:lnTo>
                    <a:pt x="10" y="77"/>
                  </a:lnTo>
                  <a:lnTo>
                    <a:pt x="15" y="77"/>
                  </a:lnTo>
                  <a:lnTo>
                    <a:pt x="17" y="77"/>
                  </a:lnTo>
                  <a:lnTo>
                    <a:pt x="17" y="79"/>
                  </a:lnTo>
                  <a:lnTo>
                    <a:pt x="17" y="79"/>
                  </a:lnTo>
                  <a:lnTo>
                    <a:pt x="17" y="81"/>
                  </a:lnTo>
                  <a:lnTo>
                    <a:pt x="17" y="81"/>
                  </a:lnTo>
                  <a:lnTo>
                    <a:pt x="17" y="84"/>
                  </a:lnTo>
                  <a:lnTo>
                    <a:pt x="17" y="88"/>
                  </a:lnTo>
                  <a:lnTo>
                    <a:pt x="19" y="93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1" y="104"/>
                  </a:lnTo>
                  <a:lnTo>
                    <a:pt x="38" y="105"/>
                  </a:lnTo>
                  <a:lnTo>
                    <a:pt x="47" y="105"/>
                  </a:lnTo>
                  <a:lnTo>
                    <a:pt x="51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6" y="98"/>
                  </a:lnTo>
                  <a:lnTo>
                    <a:pt x="68" y="95"/>
                  </a:lnTo>
                  <a:lnTo>
                    <a:pt x="68" y="90"/>
                  </a:lnTo>
                  <a:lnTo>
                    <a:pt x="70" y="88"/>
                  </a:lnTo>
                  <a:lnTo>
                    <a:pt x="68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6" y="77"/>
                  </a:lnTo>
                  <a:lnTo>
                    <a:pt x="63" y="76"/>
                  </a:lnTo>
                  <a:lnTo>
                    <a:pt x="59" y="74"/>
                  </a:lnTo>
                  <a:lnTo>
                    <a:pt x="52" y="70"/>
                  </a:lnTo>
                  <a:lnTo>
                    <a:pt x="51" y="69"/>
                  </a:lnTo>
                  <a:lnTo>
                    <a:pt x="45" y="67"/>
                  </a:lnTo>
                  <a:lnTo>
                    <a:pt x="45" y="65"/>
                  </a:lnTo>
                  <a:lnTo>
                    <a:pt x="40" y="63"/>
                  </a:lnTo>
                  <a:lnTo>
                    <a:pt x="31" y="60"/>
                  </a:lnTo>
                  <a:lnTo>
                    <a:pt x="19" y="49"/>
                  </a:lnTo>
                  <a:lnTo>
                    <a:pt x="15" y="44"/>
                  </a:lnTo>
                  <a:lnTo>
                    <a:pt x="14" y="37"/>
                  </a:lnTo>
                  <a:lnTo>
                    <a:pt x="14" y="33"/>
                  </a:lnTo>
                  <a:lnTo>
                    <a:pt x="14" y="32"/>
                  </a:lnTo>
                  <a:lnTo>
                    <a:pt x="14" y="26"/>
                  </a:lnTo>
                  <a:lnTo>
                    <a:pt x="17" y="18"/>
                  </a:lnTo>
                  <a:lnTo>
                    <a:pt x="24" y="11"/>
                  </a:lnTo>
                  <a:lnTo>
                    <a:pt x="26" y="9"/>
                  </a:lnTo>
                  <a:lnTo>
                    <a:pt x="31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6" y="2"/>
                  </a:lnTo>
                  <a:lnTo>
                    <a:pt x="77" y="3"/>
                  </a:lnTo>
                  <a:lnTo>
                    <a:pt x="84" y="9"/>
                  </a:lnTo>
                  <a:lnTo>
                    <a:pt x="88" y="9"/>
                  </a:lnTo>
                  <a:lnTo>
                    <a:pt x="91" y="16"/>
                  </a:lnTo>
                  <a:lnTo>
                    <a:pt x="93" y="19"/>
                  </a:lnTo>
                  <a:lnTo>
                    <a:pt x="96" y="30"/>
                  </a:lnTo>
                  <a:lnTo>
                    <a:pt x="98" y="37"/>
                  </a:lnTo>
                  <a:lnTo>
                    <a:pt x="98" y="39"/>
                  </a:lnTo>
                  <a:lnTo>
                    <a:pt x="98" y="39"/>
                  </a:lnTo>
                  <a:lnTo>
                    <a:pt x="96" y="39"/>
                  </a:lnTo>
                  <a:lnTo>
                    <a:pt x="95" y="39"/>
                  </a:lnTo>
                  <a:lnTo>
                    <a:pt x="86" y="39"/>
                  </a:lnTo>
                  <a:lnTo>
                    <a:pt x="81" y="39"/>
                  </a:lnTo>
                  <a:lnTo>
                    <a:pt x="81" y="39"/>
                  </a:lnTo>
                  <a:lnTo>
                    <a:pt x="81" y="39"/>
                  </a:lnTo>
                  <a:lnTo>
                    <a:pt x="77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0" y="19"/>
                  </a:lnTo>
                  <a:lnTo>
                    <a:pt x="65" y="18"/>
                  </a:lnTo>
                  <a:lnTo>
                    <a:pt x="58" y="18"/>
                  </a:lnTo>
                  <a:lnTo>
                    <a:pt x="56" y="16"/>
                  </a:lnTo>
                  <a:lnTo>
                    <a:pt x="51" y="18"/>
                  </a:lnTo>
                  <a:lnTo>
                    <a:pt x="45" y="18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38" y="21"/>
                  </a:lnTo>
                  <a:lnTo>
                    <a:pt x="37" y="23"/>
                  </a:lnTo>
                  <a:lnTo>
                    <a:pt x="33" y="26"/>
                  </a:lnTo>
                  <a:lnTo>
                    <a:pt x="33" y="30"/>
                  </a:lnTo>
                  <a:lnTo>
                    <a:pt x="33" y="30"/>
                  </a:lnTo>
                  <a:lnTo>
                    <a:pt x="33" y="32"/>
                  </a:lnTo>
                  <a:lnTo>
                    <a:pt x="33" y="35"/>
                  </a:lnTo>
                  <a:lnTo>
                    <a:pt x="37" y="39"/>
                  </a:lnTo>
                  <a:lnTo>
                    <a:pt x="38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2" y="47"/>
                  </a:lnTo>
                  <a:lnTo>
                    <a:pt x="52" y="49"/>
                  </a:lnTo>
                  <a:lnTo>
                    <a:pt x="52" y="49"/>
                  </a:lnTo>
                  <a:lnTo>
                    <a:pt x="56" y="51"/>
                  </a:lnTo>
                  <a:lnTo>
                    <a:pt x="63" y="54"/>
                  </a:lnTo>
                  <a:lnTo>
                    <a:pt x="75" y="62"/>
                  </a:lnTo>
                  <a:lnTo>
                    <a:pt x="82" y="67"/>
                  </a:lnTo>
                  <a:lnTo>
                    <a:pt x="84" y="67"/>
                  </a:lnTo>
                  <a:lnTo>
                    <a:pt x="86" y="72"/>
                  </a:lnTo>
                  <a:lnTo>
                    <a:pt x="88" y="77"/>
                  </a:lnTo>
                  <a:lnTo>
                    <a:pt x="88" y="84"/>
                  </a:lnTo>
                  <a:lnTo>
                    <a:pt x="89" y="84"/>
                  </a:lnTo>
                  <a:lnTo>
                    <a:pt x="88" y="93"/>
                  </a:lnTo>
                  <a:lnTo>
                    <a:pt x="86" y="97"/>
                  </a:lnTo>
                  <a:lnTo>
                    <a:pt x="82" y="105"/>
                  </a:lnTo>
                  <a:lnTo>
                    <a:pt x="77" y="111"/>
                  </a:lnTo>
                  <a:lnTo>
                    <a:pt x="73" y="113"/>
                  </a:lnTo>
                  <a:lnTo>
                    <a:pt x="70" y="116"/>
                  </a:lnTo>
                  <a:lnTo>
                    <a:pt x="59" y="120"/>
                  </a:lnTo>
                  <a:lnTo>
                    <a:pt x="45" y="121"/>
                  </a:lnTo>
                  <a:lnTo>
                    <a:pt x="44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1" y="118"/>
                  </a:lnTo>
                  <a:lnTo>
                    <a:pt x="12" y="113"/>
                  </a:lnTo>
                  <a:lnTo>
                    <a:pt x="10" y="111"/>
                  </a:lnTo>
                  <a:lnTo>
                    <a:pt x="8" y="109"/>
                  </a:lnTo>
                  <a:lnTo>
                    <a:pt x="5" y="105"/>
                  </a:lnTo>
                  <a:lnTo>
                    <a:pt x="1" y="97"/>
                  </a:lnTo>
                  <a:lnTo>
                    <a:pt x="0" y="84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3" name="Freeform 33"/>
            <p:cNvSpPr>
              <a:spLocks noEditPoints="1"/>
            </p:cNvSpPr>
            <p:nvPr/>
          </p:nvSpPr>
          <p:spPr bwMode="auto">
            <a:xfrm>
              <a:off x="4406" y="3022"/>
              <a:ext cx="103" cy="120"/>
            </a:xfrm>
            <a:custGeom>
              <a:avLst/>
              <a:gdLst/>
              <a:ahLst/>
              <a:cxnLst>
                <a:cxn ang="0">
                  <a:pos x="65" y="63"/>
                </a:cxn>
                <a:cxn ang="0">
                  <a:pos x="51" y="65"/>
                </a:cxn>
                <a:cxn ang="0">
                  <a:pos x="37" y="65"/>
                </a:cxn>
                <a:cxn ang="0">
                  <a:pos x="26" y="69"/>
                </a:cxn>
                <a:cxn ang="0">
                  <a:pos x="23" y="74"/>
                </a:cxn>
                <a:cxn ang="0">
                  <a:pos x="19" y="86"/>
                </a:cxn>
                <a:cxn ang="0">
                  <a:pos x="19" y="91"/>
                </a:cxn>
                <a:cxn ang="0">
                  <a:pos x="24" y="98"/>
                </a:cxn>
                <a:cxn ang="0">
                  <a:pos x="38" y="104"/>
                </a:cxn>
                <a:cxn ang="0">
                  <a:pos x="54" y="100"/>
                </a:cxn>
                <a:cxn ang="0">
                  <a:pos x="68" y="88"/>
                </a:cxn>
                <a:cxn ang="0">
                  <a:pos x="77" y="60"/>
                </a:cxn>
                <a:cxn ang="0">
                  <a:pos x="77" y="60"/>
                </a:cxn>
                <a:cxn ang="0">
                  <a:pos x="68" y="105"/>
                </a:cxn>
                <a:cxn ang="0">
                  <a:pos x="54" y="116"/>
                </a:cxn>
                <a:cxn ang="0">
                  <a:pos x="49" y="120"/>
                </a:cxn>
                <a:cxn ang="0">
                  <a:pos x="35" y="120"/>
                </a:cxn>
                <a:cxn ang="0">
                  <a:pos x="15" y="118"/>
                </a:cxn>
                <a:cxn ang="0">
                  <a:pos x="3" y="107"/>
                </a:cxn>
                <a:cxn ang="0">
                  <a:pos x="0" y="86"/>
                </a:cxn>
                <a:cxn ang="0">
                  <a:pos x="3" y="69"/>
                </a:cxn>
                <a:cxn ang="0">
                  <a:pos x="17" y="54"/>
                </a:cxn>
                <a:cxn ang="0">
                  <a:pos x="51" y="47"/>
                </a:cxn>
                <a:cxn ang="0">
                  <a:pos x="65" y="46"/>
                </a:cxn>
                <a:cxn ang="0">
                  <a:pos x="82" y="33"/>
                </a:cxn>
                <a:cxn ang="0">
                  <a:pos x="81" y="25"/>
                </a:cxn>
                <a:cxn ang="0">
                  <a:pos x="70" y="18"/>
                </a:cxn>
                <a:cxn ang="0">
                  <a:pos x="54" y="18"/>
                </a:cxn>
                <a:cxn ang="0">
                  <a:pos x="40" y="21"/>
                </a:cxn>
                <a:cxn ang="0">
                  <a:pos x="35" y="26"/>
                </a:cxn>
                <a:cxn ang="0">
                  <a:pos x="30" y="35"/>
                </a:cxn>
                <a:cxn ang="0">
                  <a:pos x="12" y="35"/>
                </a:cxn>
                <a:cxn ang="0">
                  <a:pos x="14" y="28"/>
                </a:cxn>
                <a:cxn ang="0">
                  <a:pos x="28" y="9"/>
                </a:cxn>
                <a:cxn ang="0">
                  <a:pos x="59" y="2"/>
                </a:cxn>
                <a:cxn ang="0">
                  <a:pos x="82" y="3"/>
                </a:cxn>
                <a:cxn ang="0">
                  <a:pos x="96" y="12"/>
                </a:cxn>
                <a:cxn ang="0">
                  <a:pos x="103" y="26"/>
                </a:cxn>
                <a:cxn ang="0">
                  <a:pos x="103" y="30"/>
                </a:cxn>
                <a:cxn ang="0">
                  <a:pos x="102" y="39"/>
                </a:cxn>
                <a:cxn ang="0">
                  <a:pos x="93" y="70"/>
                </a:cxn>
                <a:cxn ang="0">
                  <a:pos x="89" y="90"/>
                </a:cxn>
                <a:cxn ang="0">
                  <a:pos x="89" y="93"/>
                </a:cxn>
                <a:cxn ang="0">
                  <a:pos x="89" y="98"/>
                </a:cxn>
                <a:cxn ang="0">
                  <a:pos x="89" y="102"/>
                </a:cxn>
                <a:cxn ang="0">
                  <a:pos x="95" y="104"/>
                </a:cxn>
                <a:cxn ang="0">
                  <a:pos x="98" y="104"/>
                </a:cxn>
                <a:cxn ang="0">
                  <a:pos x="100" y="107"/>
                </a:cxn>
                <a:cxn ang="0">
                  <a:pos x="98" y="116"/>
                </a:cxn>
                <a:cxn ang="0">
                  <a:pos x="93" y="118"/>
                </a:cxn>
                <a:cxn ang="0">
                  <a:pos x="86" y="118"/>
                </a:cxn>
                <a:cxn ang="0">
                  <a:pos x="81" y="118"/>
                </a:cxn>
                <a:cxn ang="0">
                  <a:pos x="75" y="114"/>
                </a:cxn>
                <a:cxn ang="0">
                  <a:pos x="70" y="109"/>
                </a:cxn>
                <a:cxn ang="0">
                  <a:pos x="68" y="105"/>
                </a:cxn>
                <a:cxn ang="0">
                  <a:pos x="70" y="104"/>
                </a:cxn>
              </a:cxnLst>
              <a:rect l="0" t="0" r="r" b="b"/>
              <a:pathLst>
                <a:path w="103" h="120">
                  <a:moveTo>
                    <a:pt x="77" y="60"/>
                  </a:moveTo>
                  <a:lnTo>
                    <a:pt x="72" y="62"/>
                  </a:lnTo>
                  <a:lnTo>
                    <a:pt x="65" y="63"/>
                  </a:lnTo>
                  <a:lnTo>
                    <a:pt x="56" y="63"/>
                  </a:lnTo>
                  <a:lnTo>
                    <a:pt x="54" y="63"/>
                  </a:lnTo>
                  <a:lnTo>
                    <a:pt x="51" y="65"/>
                  </a:lnTo>
                  <a:lnTo>
                    <a:pt x="47" y="65"/>
                  </a:lnTo>
                  <a:lnTo>
                    <a:pt x="40" y="65"/>
                  </a:lnTo>
                  <a:lnTo>
                    <a:pt x="37" y="65"/>
                  </a:lnTo>
                  <a:lnTo>
                    <a:pt x="37" y="65"/>
                  </a:lnTo>
                  <a:lnTo>
                    <a:pt x="31" y="67"/>
                  </a:lnTo>
                  <a:lnTo>
                    <a:pt x="26" y="69"/>
                  </a:lnTo>
                  <a:lnTo>
                    <a:pt x="24" y="72"/>
                  </a:lnTo>
                  <a:lnTo>
                    <a:pt x="24" y="72"/>
                  </a:lnTo>
                  <a:lnTo>
                    <a:pt x="23" y="74"/>
                  </a:lnTo>
                  <a:lnTo>
                    <a:pt x="21" y="76"/>
                  </a:lnTo>
                  <a:lnTo>
                    <a:pt x="19" y="81"/>
                  </a:lnTo>
                  <a:lnTo>
                    <a:pt x="19" y="86"/>
                  </a:lnTo>
                  <a:lnTo>
                    <a:pt x="19" y="86"/>
                  </a:lnTo>
                  <a:lnTo>
                    <a:pt x="19" y="88"/>
                  </a:lnTo>
                  <a:lnTo>
                    <a:pt x="19" y="91"/>
                  </a:lnTo>
                  <a:lnTo>
                    <a:pt x="21" y="95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7" y="104"/>
                  </a:lnTo>
                  <a:lnTo>
                    <a:pt x="38" y="104"/>
                  </a:lnTo>
                  <a:lnTo>
                    <a:pt x="40" y="104"/>
                  </a:lnTo>
                  <a:lnTo>
                    <a:pt x="45" y="104"/>
                  </a:lnTo>
                  <a:lnTo>
                    <a:pt x="54" y="100"/>
                  </a:lnTo>
                  <a:lnTo>
                    <a:pt x="61" y="95"/>
                  </a:lnTo>
                  <a:lnTo>
                    <a:pt x="65" y="93"/>
                  </a:lnTo>
                  <a:lnTo>
                    <a:pt x="68" y="88"/>
                  </a:lnTo>
                  <a:lnTo>
                    <a:pt x="74" y="77"/>
                  </a:lnTo>
                  <a:lnTo>
                    <a:pt x="75" y="63"/>
                  </a:lnTo>
                  <a:lnTo>
                    <a:pt x="77" y="60"/>
                  </a:lnTo>
                  <a:lnTo>
                    <a:pt x="74" y="62"/>
                  </a:lnTo>
                  <a:lnTo>
                    <a:pt x="75" y="62"/>
                  </a:lnTo>
                  <a:lnTo>
                    <a:pt x="77" y="60"/>
                  </a:lnTo>
                  <a:lnTo>
                    <a:pt x="77" y="60"/>
                  </a:lnTo>
                  <a:close/>
                  <a:moveTo>
                    <a:pt x="70" y="104"/>
                  </a:moveTo>
                  <a:lnTo>
                    <a:pt x="68" y="105"/>
                  </a:lnTo>
                  <a:lnTo>
                    <a:pt x="65" y="109"/>
                  </a:lnTo>
                  <a:lnTo>
                    <a:pt x="59" y="113"/>
                  </a:lnTo>
                  <a:lnTo>
                    <a:pt x="54" y="116"/>
                  </a:lnTo>
                  <a:lnTo>
                    <a:pt x="54" y="116"/>
                  </a:lnTo>
                  <a:lnTo>
                    <a:pt x="52" y="118"/>
                  </a:lnTo>
                  <a:lnTo>
                    <a:pt x="49" y="120"/>
                  </a:lnTo>
                  <a:lnTo>
                    <a:pt x="42" y="120"/>
                  </a:lnTo>
                  <a:lnTo>
                    <a:pt x="35" y="120"/>
                  </a:lnTo>
                  <a:lnTo>
                    <a:pt x="35" y="120"/>
                  </a:lnTo>
                  <a:lnTo>
                    <a:pt x="31" y="120"/>
                  </a:lnTo>
                  <a:lnTo>
                    <a:pt x="26" y="120"/>
                  </a:lnTo>
                  <a:lnTo>
                    <a:pt x="15" y="118"/>
                  </a:lnTo>
                  <a:lnTo>
                    <a:pt x="8" y="113"/>
                  </a:lnTo>
                  <a:lnTo>
                    <a:pt x="8" y="111"/>
                  </a:lnTo>
                  <a:lnTo>
                    <a:pt x="3" y="107"/>
                  </a:lnTo>
                  <a:lnTo>
                    <a:pt x="1" y="104"/>
                  </a:lnTo>
                  <a:lnTo>
                    <a:pt x="0" y="95"/>
                  </a:lnTo>
                  <a:lnTo>
                    <a:pt x="0" y="86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3" y="69"/>
                  </a:lnTo>
                  <a:lnTo>
                    <a:pt x="8" y="62"/>
                  </a:lnTo>
                  <a:lnTo>
                    <a:pt x="12" y="58"/>
                  </a:lnTo>
                  <a:lnTo>
                    <a:pt x="17" y="54"/>
                  </a:lnTo>
                  <a:lnTo>
                    <a:pt x="23" y="53"/>
                  </a:lnTo>
                  <a:lnTo>
                    <a:pt x="37" y="49"/>
                  </a:lnTo>
                  <a:lnTo>
                    <a:pt x="51" y="47"/>
                  </a:lnTo>
                  <a:lnTo>
                    <a:pt x="52" y="47"/>
                  </a:lnTo>
                  <a:lnTo>
                    <a:pt x="56" y="47"/>
                  </a:lnTo>
                  <a:lnTo>
                    <a:pt x="65" y="46"/>
                  </a:lnTo>
                  <a:lnTo>
                    <a:pt x="77" y="42"/>
                  </a:lnTo>
                  <a:lnTo>
                    <a:pt x="81" y="37"/>
                  </a:lnTo>
                  <a:lnTo>
                    <a:pt x="82" y="33"/>
                  </a:lnTo>
                  <a:lnTo>
                    <a:pt x="84" y="30"/>
                  </a:lnTo>
                  <a:lnTo>
                    <a:pt x="82" y="26"/>
                  </a:lnTo>
                  <a:lnTo>
                    <a:pt x="81" y="25"/>
                  </a:lnTo>
                  <a:lnTo>
                    <a:pt x="79" y="21"/>
                  </a:lnTo>
                  <a:lnTo>
                    <a:pt x="79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5" y="19"/>
                  </a:lnTo>
                  <a:lnTo>
                    <a:pt x="40" y="21"/>
                  </a:lnTo>
                  <a:lnTo>
                    <a:pt x="40" y="21"/>
                  </a:lnTo>
                  <a:lnTo>
                    <a:pt x="38" y="23"/>
                  </a:lnTo>
                  <a:lnTo>
                    <a:pt x="37" y="25"/>
                  </a:lnTo>
                  <a:lnTo>
                    <a:pt x="35" y="26"/>
                  </a:lnTo>
                  <a:lnTo>
                    <a:pt x="31" y="32"/>
                  </a:lnTo>
                  <a:lnTo>
                    <a:pt x="31" y="35"/>
                  </a:lnTo>
                  <a:lnTo>
                    <a:pt x="30" y="35"/>
                  </a:lnTo>
                  <a:lnTo>
                    <a:pt x="28" y="35"/>
                  </a:lnTo>
                  <a:lnTo>
                    <a:pt x="19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4" y="28"/>
                  </a:lnTo>
                  <a:lnTo>
                    <a:pt x="17" y="19"/>
                  </a:lnTo>
                  <a:lnTo>
                    <a:pt x="24" y="11"/>
                  </a:lnTo>
                  <a:lnTo>
                    <a:pt x="28" y="9"/>
                  </a:lnTo>
                  <a:lnTo>
                    <a:pt x="35" y="5"/>
                  </a:lnTo>
                  <a:lnTo>
                    <a:pt x="45" y="2"/>
                  </a:lnTo>
                  <a:lnTo>
                    <a:pt x="59" y="2"/>
                  </a:lnTo>
                  <a:lnTo>
                    <a:pt x="63" y="0"/>
                  </a:lnTo>
                  <a:lnTo>
                    <a:pt x="72" y="2"/>
                  </a:lnTo>
                  <a:lnTo>
                    <a:pt x="82" y="3"/>
                  </a:lnTo>
                  <a:lnTo>
                    <a:pt x="89" y="7"/>
                  </a:lnTo>
                  <a:lnTo>
                    <a:pt x="93" y="7"/>
                  </a:lnTo>
                  <a:lnTo>
                    <a:pt x="96" y="12"/>
                  </a:lnTo>
                  <a:lnTo>
                    <a:pt x="98" y="14"/>
                  </a:lnTo>
                  <a:lnTo>
                    <a:pt x="102" y="21"/>
                  </a:lnTo>
                  <a:lnTo>
                    <a:pt x="103" y="26"/>
                  </a:lnTo>
                  <a:lnTo>
                    <a:pt x="103" y="28"/>
                  </a:lnTo>
                  <a:lnTo>
                    <a:pt x="103" y="30"/>
                  </a:lnTo>
                  <a:lnTo>
                    <a:pt x="103" y="30"/>
                  </a:lnTo>
                  <a:lnTo>
                    <a:pt x="102" y="33"/>
                  </a:lnTo>
                  <a:lnTo>
                    <a:pt x="102" y="35"/>
                  </a:lnTo>
                  <a:lnTo>
                    <a:pt x="102" y="39"/>
                  </a:lnTo>
                  <a:lnTo>
                    <a:pt x="102" y="40"/>
                  </a:lnTo>
                  <a:lnTo>
                    <a:pt x="98" y="49"/>
                  </a:lnTo>
                  <a:lnTo>
                    <a:pt x="93" y="70"/>
                  </a:lnTo>
                  <a:lnTo>
                    <a:pt x="89" y="88"/>
                  </a:lnTo>
                  <a:lnTo>
                    <a:pt x="89" y="88"/>
                  </a:lnTo>
                  <a:lnTo>
                    <a:pt x="89" y="90"/>
                  </a:lnTo>
                  <a:lnTo>
                    <a:pt x="89" y="91"/>
                  </a:lnTo>
                  <a:lnTo>
                    <a:pt x="89" y="93"/>
                  </a:lnTo>
                  <a:lnTo>
                    <a:pt x="89" y="93"/>
                  </a:lnTo>
                  <a:lnTo>
                    <a:pt x="89" y="95"/>
                  </a:lnTo>
                  <a:lnTo>
                    <a:pt x="89" y="97"/>
                  </a:lnTo>
                  <a:lnTo>
                    <a:pt x="89" y="98"/>
                  </a:lnTo>
                  <a:lnTo>
                    <a:pt x="89" y="98"/>
                  </a:lnTo>
                  <a:lnTo>
                    <a:pt x="89" y="100"/>
                  </a:lnTo>
                  <a:lnTo>
                    <a:pt x="89" y="102"/>
                  </a:lnTo>
                  <a:lnTo>
                    <a:pt x="91" y="102"/>
                  </a:lnTo>
                  <a:lnTo>
                    <a:pt x="91" y="104"/>
                  </a:lnTo>
                  <a:lnTo>
                    <a:pt x="95" y="104"/>
                  </a:lnTo>
                  <a:lnTo>
                    <a:pt x="96" y="104"/>
                  </a:lnTo>
                  <a:lnTo>
                    <a:pt x="96" y="104"/>
                  </a:lnTo>
                  <a:lnTo>
                    <a:pt x="98" y="104"/>
                  </a:lnTo>
                  <a:lnTo>
                    <a:pt x="100" y="104"/>
                  </a:lnTo>
                  <a:lnTo>
                    <a:pt x="102" y="104"/>
                  </a:lnTo>
                  <a:lnTo>
                    <a:pt x="100" y="107"/>
                  </a:lnTo>
                  <a:lnTo>
                    <a:pt x="98" y="113"/>
                  </a:lnTo>
                  <a:lnTo>
                    <a:pt x="98" y="116"/>
                  </a:lnTo>
                  <a:lnTo>
                    <a:pt x="98" y="116"/>
                  </a:lnTo>
                  <a:lnTo>
                    <a:pt x="96" y="118"/>
                  </a:lnTo>
                  <a:lnTo>
                    <a:pt x="93" y="118"/>
                  </a:lnTo>
                  <a:lnTo>
                    <a:pt x="93" y="118"/>
                  </a:lnTo>
                  <a:lnTo>
                    <a:pt x="91" y="118"/>
                  </a:lnTo>
                  <a:lnTo>
                    <a:pt x="89" y="118"/>
                  </a:lnTo>
                  <a:lnTo>
                    <a:pt x="86" y="118"/>
                  </a:lnTo>
                  <a:lnTo>
                    <a:pt x="86" y="118"/>
                  </a:lnTo>
                  <a:lnTo>
                    <a:pt x="84" y="118"/>
                  </a:lnTo>
                  <a:lnTo>
                    <a:pt x="81" y="118"/>
                  </a:lnTo>
                  <a:lnTo>
                    <a:pt x="77" y="118"/>
                  </a:lnTo>
                  <a:lnTo>
                    <a:pt x="75" y="116"/>
                  </a:lnTo>
                  <a:lnTo>
                    <a:pt x="75" y="114"/>
                  </a:lnTo>
                  <a:lnTo>
                    <a:pt x="72" y="113"/>
                  </a:lnTo>
                  <a:lnTo>
                    <a:pt x="70" y="111"/>
                  </a:lnTo>
                  <a:lnTo>
                    <a:pt x="70" y="109"/>
                  </a:lnTo>
                  <a:lnTo>
                    <a:pt x="70" y="105"/>
                  </a:lnTo>
                  <a:lnTo>
                    <a:pt x="70" y="104"/>
                  </a:lnTo>
                  <a:lnTo>
                    <a:pt x="68" y="105"/>
                  </a:lnTo>
                  <a:lnTo>
                    <a:pt x="66" y="107"/>
                  </a:lnTo>
                  <a:lnTo>
                    <a:pt x="68" y="105"/>
                  </a:lnTo>
                  <a:lnTo>
                    <a:pt x="70" y="104"/>
                  </a:lnTo>
                  <a:lnTo>
                    <a:pt x="70" y="10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4" name="Freeform 34"/>
            <p:cNvSpPr>
              <a:spLocks/>
            </p:cNvSpPr>
            <p:nvPr/>
          </p:nvSpPr>
          <p:spPr bwMode="auto">
            <a:xfrm>
              <a:off x="4520" y="3022"/>
              <a:ext cx="112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6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0" y="14"/>
                </a:cxn>
                <a:cxn ang="0">
                  <a:pos x="40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5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2" y="26"/>
                </a:cxn>
                <a:cxn ang="0">
                  <a:pos x="112" y="30"/>
                </a:cxn>
                <a:cxn ang="0">
                  <a:pos x="112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7" y="53"/>
                </a:cxn>
                <a:cxn ang="0">
                  <a:pos x="93" y="116"/>
                </a:cxn>
                <a:cxn ang="0">
                  <a:pos x="91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3" y="70"/>
                </a:cxn>
                <a:cxn ang="0">
                  <a:pos x="90" y="42"/>
                </a:cxn>
                <a:cxn ang="0">
                  <a:pos x="90" y="37"/>
                </a:cxn>
                <a:cxn ang="0">
                  <a:pos x="91" y="33"/>
                </a:cxn>
                <a:cxn ang="0">
                  <a:pos x="91" y="30"/>
                </a:cxn>
                <a:cxn ang="0">
                  <a:pos x="91" y="26"/>
                </a:cxn>
                <a:cxn ang="0">
                  <a:pos x="88" y="23"/>
                </a:cxn>
                <a:cxn ang="0">
                  <a:pos x="84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1" y="21"/>
                </a:cxn>
                <a:cxn ang="0">
                  <a:pos x="47" y="28"/>
                </a:cxn>
                <a:cxn ang="0">
                  <a:pos x="42" y="35"/>
                </a:cxn>
                <a:cxn ang="0">
                  <a:pos x="33" y="58"/>
                </a:cxn>
                <a:cxn ang="0">
                  <a:pos x="30" y="69"/>
                </a:cxn>
                <a:cxn ang="0">
                  <a:pos x="19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2" h="116">
                  <a:moveTo>
                    <a:pt x="0" y="116"/>
                  </a:moveTo>
                  <a:lnTo>
                    <a:pt x="0" y="114"/>
                  </a:lnTo>
                  <a:lnTo>
                    <a:pt x="3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6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0" y="14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5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2" y="25"/>
                  </a:lnTo>
                  <a:lnTo>
                    <a:pt x="112" y="26"/>
                  </a:lnTo>
                  <a:lnTo>
                    <a:pt x="112" y="28"/>
                  </a:lnTo>
                  <a:lnTo>
                    <a:pt x="112" y="30"/>
                  </a:lnTo>
                  <a:lnTo>
                    <a:pt x="112" y="32"/>
                  </a:lnTo>
                  <a:lnTo>
                    <a:pt x="112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8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1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1" y="35"/>
                  </a:lnTo>
                  <a:lnTo>
                    <a:pt x="91" y="33"/>
                  </a:lnTo>
                  <a:lnTo>
                    <a:pt x="91" y="32"/>
                  </a:lnTo>
                  <a:lnTo>
                    <a:pt x="91" y="30"/>
                  </a:lnTo>
                  <a:lnTo>
                    <a:pt x="91" y="28"/>
                  </a:lnTo>
                  <a:lnTo>
                    <a:pt x="91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1" y="21"/>
                  </a:lnTo>
                  <a:lnTo>
                    <a:pt x="53" y="25"/>
                  </a:lnTo>
                  <a:lnTo>
                    <a:pt x="47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33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5" name="Freeform 35"/>
            <p:cNvSpPr>
              <a:spLocks noEditPoints="1"/>
            </p:cNvSpPr>
            <p:nvPr/>
          </p:nvSpPr>
          <p:spPr bwMode="auto">
            <a:xfrm>
              <a:off x="4647" y="2982"/>
              <a:ext cx="128" cy="161"/>
            </a:xfrm>
            <a:custGeom>
              <a:avLst/>
              <a:gdLst/>
              <a:ahLst/>
              <a:cxnLst>
                <a:cxn ang="0">
                  <a:pos x="77" y="154"/>
                </a:cxn>
                <a:cxn ang="0">
                  <a:pos x="77" y="144"/>
                </a:cxn>
                <a:cxn ang="0">
                  <a:pos x="77" y="144"/>
                </a:cxn>
                <a:cxn ang="0">
                  <a:pos x="68" y="153"/>
                </a:cxn>
                <a:cxn ang="0">
                  <a:pos x="61" y="156"/>
                </a:cxn>
                <a:cxn ang="0">
                  <a:pos x="56" y="160"/>
                </a:cxn>
                <a:cxn ang="0">
                  <a:pos x="42" y="161"/>
                </a:cxn>
                <a:cxn ang="0">
                  <a:pos x="38" y="161"/>
                </a:cxn>
                <a:cxn ang="0">
                  <a:pos x="21" y="158"/>
                </a:cxn>
                <a:cxn ang="0">
                  <a:pos x="10" y="147"/>
                </a:cxn>
                <a:cxn ang="0">
                  <a:pos x="5" y="142"/>
                </a:cxn>
                <a:cxn ang="0">
                  <a:pos x="0" y="124"/>
                </a:cxn>
                <a:cxn ang="0">
                  <a:pos x="0" y="110"/>
                </a:cxn>
                <a:cxn ang="0">
                  <a:pos x="1" y="98"/>
                </a:cxn>
                <a:cxn ang="0">
                  <a:pos x="5" y="86"/>
                </a:cxn>
                <a:cxn ang="0">
                  <a:pos x="7" y="80"/>
                </a:cxn>
                <a:cxn ang="0">
                  <a:pos x="15" y="65"/>
                </a:cxn>
                <a:cxn ang="0">
                  <a:pos x="21" y="58"/>
                </a:cxn>
                <a:cxn ang="0">
                  <a:pos x="35" y="47"/>
                </a:cxn>
                <a:cxn ang="0">
                  <a:pos x="38" y="45"/>
                </a:cxn>
                <a:cxn ang="0">
                  <a:pos x="51" y="42"/>
                </a:cxn>
                <a:cxn ang="0">
                  <a:pos x="61" y="40"/>
                </a:cxn>
                <a:cxn ang="0">
                  <a:pos x="79" y="45"/>
                </a:cxn>
                <a:cxn ang="0">
                  <a:pos x="84" y="49"/>
                </a:cxn>
                <a:cxn ang="0">
                  <a:pos x="94" y="61"/>
                </a:cxn>
                <a:cxn ang="0">
                  <a:pos x="98" y="52"/>
                </a:cxn>
                <a:cxn ang="0">
                  <a:pos x="109" y="1"/>
                </a:cxn>
                <a:cxn ang="0">
                  <a:pos x="112" y="0"/>
                </a:cxn>
                <a:cxn ang="0">
                  <a:pos x="126" y="0"/>
                </a:cxn>
                <a:cxn ang="0">
                  <a:pos x="126" y="3"/>
                </a:cxn>
                <a:cxn ang="0">
                  <a:pos x="105" y="98"/>
                </a:cxn>
                <a:cxn ang="0">
                  <a:pos x="93" y="156"/>
                </a:cxn>
                <a:cxn ang="0">
                  <a:pos x="89" y="156"/>
                </a:cxn>
                <a:cxn ang="0">
                  <a:pos x="77" y="156"/>
                </a:cxn>
                <a:cxn ang="0">
                  <a:pos x="77" y="156"/>
                </a:cxn>
                <a:cxn ang="0">
                  <a:pos x="89" y="87"/>
                </a:cxn>
                <a:cxn ang="0">
                  <a:pos x="87" y="77"/>
                </a:cxn>
                <a:cxn ang="0">
                  <a:pos x="82" y="65"/>
                </a:cxn>
                <a:cxn ang="0">
                  <a:pos x="73" y="59"/>
                </a:cxn>
                <a:cxn ang="0">
                  <a:pos x="61" y="56"/>
                </a:cxn>
                <a:cxn ang="0">
                  <a:pos x="47" y="59"/>
                </a:cxn>
                <a:cxn ang="0">
                  <a:pos x="31" y="73"/>
                </a:cxn>
                <a:cxn ang="0">
                  <a:pos x="26" y="82"/>
                </a:cxn>
                <a:cxn ang="0">
                  <a:pos x="19" y="110"/>
                </a:cxn>
                <a:cxn ang="0">
                  <a:pos x="19" y="117"/>
                </a:cxn>
                <a:cxn ang="0">
                  <a:pos x="21" y="130"/>
                </a:cxn>
                <a:cxn ang="0">
                  <a:pos x="26" y="137"/>
                </a:cxn>
                <a:cxn ang="0">
                  <a:pos x="35" y="145"/>
                </a:cxn>
                <a:cxn ang="0">
                  <a:pos x="45" y="145"/>
                </a:cxn>
                <a:cxn ang="0">
                  <a:pos x="54" y="145"/>
                </a:cxn>
                <a:cxn ang="0">
                  <a:pos x="72" y="131"/>
                </a:cxn>
                <a:cxn ang="0">
                  <a:pos x="77" y="126"/>
                </a:cxn>
                <a:cxn ang="0">
                  <a:pos x="86" y="107"/>
                </a:cxn>
                <a:cxn ang="0">
                  <a:pos x="89" y="87"/>
                </a:cxn>
                <a:cxn ang="0">
                  <a:pos x="89" y="84"/>
                </a:cxn>
                <a:cxn ang="0">
                  <a:pos x="89" y="87"/>
                </a:cxn>
                <a:cxn ang="0">
                  <a:pos x="89" y="87"/>
                </a:cxn>
              </a:cxnLst>
              <a:rect l="0" t="0" r="r" b="b"/>
              <a:pathLst>
                <a:path w="128" h="161">
                  <a:moveTo>
                    <a:pt x="77" y="156"/>
                  </a:moveTo>
                  <a:lnTo>
                    <a:pt x="77" y="154"/>
                  </a:lnTo>
                  <a:lnTo>
                    <a:pt x="77" y="149"/>
                  </a:lnTo>
                  <a:lnTo>
                    <a:pt x="77" y="144"/>
                  </a:lnTo>
                  <a:lnTo>
                    <a:pt x="79" y="142"/>
                  </a:lnTo>
                  <a:lnTo>
                    <a:pt x="77" y="144"/>
                  </a:lnTo>
                  <a:lnTo>
                    <a:pt x="73" y="147"/>
                  </a:lnTo>
                  <a:lnTo>
                    <a:pt x="68" y="153"/>
                  </a:lnTo>
                  <a:lnTo>
                    <a:pt x="61" y="156"/>
                  </a:lnTo>
                  <a:lnTo>
                    <a:pt x="61" y="156"/>
                  </a:lnTo>
                  <a:lnTo>
                    <a:pt x="59" y="158"/>
                  </a:lnTo>
                  <a:lnTo>
                    <a:pt x="56" y="160"/>
                  </a:lnTo>
                  <a:lnTo>
                    <a:pt x="49" y="161"/>
                  </a:lnTo>
                  <a:lnTo>
                    <a:pt x="42" y="161"/>
                  </a:lnTo>
                  <a:lnTo>
                    <a:pt x="42" y="161"/>
                  </a:lnTo>
                  <a:lnTo>
                    <a:pt x="38" y="161"/>
                  </a:lnTo>
                  <a:lnTo>
                    <a:pt x="31" y="161"/>
                  </a:lnTo>
                  <a:lnTo>
                    <a:pt x="21" y="158"/>
                  </a:lnTo>
                  <a:lnTo>
                    <a:pt x="12" y="151"/>
                  </a:lnTo>
                  <a:lnTo>
                    <a:pt x="10" y="147"/>
                  </a:lnTo>
                  <a:lnTo>
                    <a:pt x="8" y="145"/>
                  </a:lnTo>
                  <a:lnTo>
                    <a:pt x="5" y="142"/>
                  </a:lnTo>
                  <a:lnTo>
                    <a:pt x="3" y="137"/>
                  </a:lnTo>
                  <a:lnTo>
                    <a:pt x="0" y="124"/>
                  </a:lnTo>
                  <a:lnTo>
                    <a:pt x="0" y="112"/>
                  </a:lnTo>
                  <a:lnTo>
                    <a:pt x="0" y="110"/>
                  </a:lnTo>
                  <a:lnTo>
                    <a:pt x="0" y="107"/>
                  </a:lnTo>
                  <a:lnTo>
                    <a:pt x="1" y="98"/>
                  </a:lnTo>
                  <a:lnTo>
                    <a:pt x="3" y="89"/>
                  </a:lnTo>
                  <a:lnTo>
                    <a:pt x="5" y="86"/>
                  </a:lnTo>
                  <a:lnTo>
                    <a:pt x="5" y="84"/>
                  </a:lnTo>
                  <a:lnTo>
                    <a:pt x="7" y="80"/>
                  </a:lnTo>
                  <a:lnTo>
                    <a:pt x="10" y="72"/>
                  </a:lnTo>
                  <a:lnTo>
                    <a:pt x="15" y="65"/>
                  </a:lnTo>
                  <a:lnTo>
                    <a:pt x="17" y="61"/>
                  </a:lnTo>
                  <a:lnTo>
                    <a:pt x="21" y="58"/>
                  </a:lnTo>
                  <a:lnTo>
                    <a:pt x="28" y="52"/>
                  </a:lnTo>
                  <a:lnTo>
                    <a:pt x="35" y="47"/>
                  </a:lnTo>
                  <a:lnTo>
                    <a:pt x="36" y="45"/>
                  </a:lnTo>
                  <a:lnTo>
                    <a:pt x="38" y="45"/>
                  </a:lnTo>
                  <a:lnTo>
                    <a:pt x="42" y="43"/>
                  </a:lnTo>
                  <a:lnTo>
                    <a:pt x="51" y="42"/>
                  </a:lnTo>
                  <a:lnTo>
                    <a:pt x="58" y="42"/>
                  </a:lnTo>
                  <a:lnTo>
                    <a:pt x="61" y="40"/>
                  </a:lnTo>
                  <a:lnTo>
                    <a:pt x="72" y="43"/>
                  </a:lnTo>
                  <a:lnTo>
                    <a:pt x="79" y="45"/>
                  </a:lnTo>
                  <a:lnTo>
                    <a:pt x="80" y="45"/>
                  </a:lnTo>
                  <a:lnTo>
                    <a:pt x="84" y="49"/>
                  </a:lnTo>
                  <a:lnTo>
                    <a:pt x="89" y="54"/>
                  </a:lnTo>
                  <a:lnTo>
                    <a:pt x="94" y="61"/>
                  </a:lnTo>
                  <a:lnTo>
                    <a:pt x="96" y="61"/>
                  </a:lnTo>
                  <a:lnTo>
                    <a:pt x="98" y="52"/>
                  </a:lnTo>
                  <a:lnTo>
                    <a:pt x="103" y="24"/>
                  </a:lnTo>
                  <a:lnTo>
                    <a:pt x="109" y="1"/>
                  </a:lnTo>
                  <a:lnTo>
                    <a:pt x="110" y="0"/>
                  </a:lnTo>
                  <a:lnTo>
                    <a:pt x="112" y="0"/>
                  </a:lnTo>
                  <a:lnTo>
                    <a:pt x="121" y="0"/>
                  </a:lnTo>
                  <a:lnTo>
                    <a:pt x="126" y="0"/>
                  </a:lnTo>
                  <a:lnTo>
                    <a:pt x="128" y="0"/>
                  </a:lnTo>
                  <a:lnTo>
                    <a:pt x="126" y="3"/>
                  </a:lnTo>
                  <a:lnTo>
                    <a:pt x="121" y="24"/>
                  </a:lnTo>
                  <a:lnTo>
                    <a:pt x="105" y="98"/>
                  </a:lnTo>
                  <a:lnTo>
                    <a:pt x="93" y="154"/>
                  </a:lnTo>
                  <a:lnTo>
                    <a:pt x="93" y="156"/>
                  </a:lnTo>
                  <a:lnTo>
                    <a:pt x="91" y="156"/>
                  </a:lnTo>
                  <a:lnTo>
                    <a:pt x="89" y="156"/>
                  </a:lnTo>
                  <a:lnTo>
                    <a:pt x="82" y="156"/>
                  </a:lnTo>
                  <a:lnTo>
                    <a:pt x="77" y="156"/>
                  </a:lnTo>
                  <a:lnTo>
                    <a:pt x="77" y="156"/>
                  </a:lnTo>
                  <a:lnTo>
                    <a:pt x="77" y="156"/>
                  </a:lnTo>
                  <a:lnTo>
                    <a:pt x="77" y="156"/>
                  </a:lnTo>
                  <a:close/>
                  <a:moveTo>
                    <a:pt x="89" y="87"/>
                  </a:moveTo>
                  <a:lnTo>
                    <a:pt x="87" y="80"/>
                  </a:lnTo>
                  <a:lnTo>
                    <a:pt x="87" y="77"/>
                  </a:lnTo>
                  <a:lnTo>
                    <a:pt x="84" y="70"/>
                  </a:lnTo>
                  <a:lnTo>
                    <a:pt x="82" y="65"/>
                  </a:lnTo>
                  <a:lnTo>
                    <a:pt x="77" y="61"/>
                  </a:lnTo>
                  <a:lnTo>
                    <a:pt x="73" y="59"/>
                  </a:lnTo>
                  <a:lnTo>
                    <a:pt x="66" y="58"/>
                  </a:lnTo>
                  <a:lnTo>
                    <a:pt x="61" y="56"/>
                  </a:lnTo>
                  <a:lnTo>
                    <a:pt x="52" y="58"/>
                  </a:lnTo>
                  <a:lnTo>
                    <a:pt x="47" y="59"/>
                  </a:lnTo>
                  <a:lnTo>
                    <a:pt x="36" y="66"/>
                  </a:lnTo>
                  <a:lnTo>
                    <a:pt x="31" y="73"/>
                  </a:lnTo>
                  <a:lnTo>
                    <a:pt x="29" y="77"/>
                  </a:lnTo>
                  <a:lnTo>
                    <a:pt x="26" y="82"/>
                  </a:lnTo>
                  <a:lnTo>
                    <a:pt x="21" y="96"/>
                  </a:lnTo>
                  <a:lnTo>
                    <a:pt x="19" y="110"/>
                  </a:lnTo>
                  <a:lnTo>
                    <a:pt x="19" y="114"/>
                  </a:lnTo>
                  <a:lnTo>
                    <a:pt x="19" y="117"/>
                  </a:lnTo>
                  <a:lnTo>
                    <a:pt x="19" y="123"/>
                  </a:lnTo>
                  <a:lnTo>
                    <a:pt x="21" y="130"/>
                  </a:lnTo>
                  <a:lnTo>
                    <a:pt x="24" y="137"/>
                  </a:lnTo>
                  <a:lnTo>
                    <a:pt x="26" y="137"/>
                  </a:lnTo>
                  <a:lnTo>
                    <a:pt x="29" y="142"/>
                  </a:lnTo>
                  <a:lnTo>
                    <a:pt x="35" y="145"/>
                  </a:lnTo>
                  <a:lnTo>
                    <a:pt x="42" y="145"/>
                  </a:lnTo>
                  <a:lnTo>
                    <a:pt x="45" y="145"/>
                  </a:lnTo>
                  <a:lnTo>
                    <a:pt x="47" y="145"/>
                  </a:lnTo>
                  <a:lnTo>
                    <a:pt x="54" y="145"/>
                  </a:lnTo>
                  <a:lnTo>
                    <a:pt x="65" y="140"/>
                  </a:lnTo>
                  <a:lnTo>
                    <a:pt x="72" y="131"/>
                  </a:lnTo>
                  <a:lnTo>
                    <a:pt x="75" y="128"/>
                  </a:lnTo>
                  <a:lnTo>
                    <a:pt x="77" y="126"/>
                  </a:lnTo>
                  <a:lnTo>
                    <a:pt x="80" y="121"/>
                  </a:lnTo>
                  <a:lnTo>
                    <a:pt x="86" y="107"/>
                  </a:lnTo>
                  <a:lnTo>
                    <a:pt x="87" y="93"/>
                  </a:lnTo>
                  <a:lnTo>
                    <a:pt x="89" y="87"/>
                  </a:lnTo>
                  <a:lnTo>
                    <a:pt x="89" y="86"/>
                  </a:lnTo>
                  <a:lnTo>
                    <a:pt x="89" y="84"/>
                  </a:lnTo>
                  <a:lnTo>
                    <a:pt x="89" y="86"/>
                  </a:lnTo>
                  <a:lnTo>
                    <a:pt x="89" y="87"/>
                  </a:lnTo>
                  <a:lnTo>
                    <a:pt x="89" y="87"/>
                  </a:lnTo>
                  <a:lnTo>
                    <a:pt x="89" y="8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6" name="Freeform 36"/>
            <p:cNvSpPr>
              <a:spLocks/>
            </p:cNvSpPr>
            <p:nvPr/>
          </p:nvSpPr>
          <p:spPr bwMode="auto">
            <a:xfrm>
              <a:off x="4833" y="2978"/>
              <a:ext cx="125" cy="165"/>
            </a:xfrm>
            <a:custGeom>
              <a:avLst/>
              <a:gdLst/>
              <a:ahLst/>
              <a:cxnLst>
                <a:cxn ang="0">
                  <a:pos x="2" y="113"/>
                </a:cxn>
                <a:cxn ang="0">
                  <a:pos x="17" y="113"/>
                </a:cxn>
                <a:cxn ang="0">
                  <a:pos x="19" y="114"/>
                </a:cxn>
                <a:cxn ang="0">
                  <a:pos x="19" y="118"/>
                </a:cxn>
                <a:cxn ang="0">
                  <a:pos x="21" y="132"/>
                </a:cxn>
                <a:cxn ang="0">
                  <a:pos x="28" y="139"/>
                </a:cxn>
                <a:cxn ang="0">
                  <a:pos x="35" y="146"/>
                </a:cxn>
                <a:cxn ang="0">
                  <a:pos x="54" y="148"/>
                </a:cxn>
                <a:cxn ang="0">
                  <a:pos x="61" y="148"/>
                </a:cxn>
                <a:cxn ang="0">
                  <a:pos x="77" y="141"/>
                </a:cxn>
                <a:cxn ang="0">
                  <a:pos x="83" y="135"/>
                </a:cxn>
                <a:cxn ang="0">
                  <a:pos x="88" y="125"/>
                </a:cxn>
                <a:cxn ang="0">
                  <a:pos x="88" y="111"/>
                </a:cxn>
                <a:cxn ang="0">
                  <a:pos x="79" y="102"/>
                </a:cxn>
                <a:cxn ang="0">
                  <a:pos x="65" y="93"/>
                </a:cxn>
                <a:cxn ang="0">
                  <a:pos x="61" y="90"/>
                </a:cxn>
                <a:cxn ang="0">
                  <a:pos x="47" y="86"/>
                </a:cxn>
                <a:cxn ang="0">
                  <a:pos x="26" y="72"/>
                </a:cxn>
                <a:cxn ang="0">
                  <a:pos x="24" y="69"/>
                </a:cxn>
                <a:cxn ang="0">
                  <a:pos x="19" y="58"/>
                </a:cxn>
                <a:cxn ang="0">
                  <a:pos x="19" y="46"/>
                </a:cxn>
                <a:cxn ang="0">
                  <a:pos x="19" y="37"/>
                </a:cxn>
                <a:cxn ang="0">
                  <a:pos x="32" y="16"/>
                </a:cxn>
                <a:cxn ang="0">
                  <a:pos x="37" y="11"/>
                </a:cxn>
                <a:cxn ang="0">
                  <a:pos x="54" y="4"/>
                </a:cxn>
                <a:cxn ang="0">
                  <a:pos x="74" y="0"/>
                </a:cxn>
                <a:cxn ang="0">
                  <a:pos x="98" y="5"/>
                </a:cxn>
                <a:cxn ang="0">
                  <a:pos x="112" y="12"/>
                </a:cxn>
                <a:cxn ang="0">
                  <a:pos x="118" y="19"/>
                </a:cxn>
                <a:cxn ang="0">
                  <a:pos x="123" y="44"/>
                </a:cxn>
                <a:cxn ang="0">
                  <a:pos x="125" y="49"/>
                </a:cxn>
                <a:cxn ang="0">
                  <a:pos x="123" y="49"/>
                </a:cxn>
                <a:cxn ang="0">
                  <a:pos x="112" y="49"/>
                </a:cxn>
                <a:cxn ang="0">
                  <a:pos x="105" y="49"/>
                </a:cxn>
                <a:cxn ang="0">
                  <a:pos x="104" y="42"/>
                </a:cxn>
                <a:cxn ang="0">
                  <a:pos x="100" y="30"/>
                </a:cxn>
                <a:cxn ang="0">
                  <a:pos x="91" y="23"/>
                </a:cxn>
                <a:cxn ang="0">
                  <a:pos x="84" y="19"/>
                </a:cxn>
                <a:cxn ang="0">
                  <a:pos x="72" y="18"/>
                </a:cxn>
                <a:cxn ang="0">
                  <a:pos x="56" y="21"/>
                </a:cxn>
                <a:cxn ang="0">
                  <a:pos x="49" y="25"/>
                </a:cxn>
                <a:cxn ang="0">
                  <a:pos x="44" y="30"/>
                </a:cxn>
                <a:cxn ang="0">
                  <a:pos x="40" y="42"/>
                </a:cxn>
                <a:cxn ang="0">
                  <a:pos x="40" y="47"/>
                </a:cxn>
                <a:cxn ang="0">
                  <a:pos x="44" y="56"/>
                </a:cxn>
                <a:cxn ang="0">
                  <a:pos x="53" y="63"/>
                </a:cxn>
                <a:cxn ang="0">
                  <a:pos x="65" y="69"/>
                </a:cxn>
                <a:cxn ang="0">
                  <a:pos x="70" y="72"/>
                </a:cxn>
                <a:cxn ang="0">
                  <a:pos x="75" y="74"/>
                </a:cxn>
                <a:cxn ang="0">
                  <a:pos x="93" y="84"/>
                </a:cxn>
                <a:cxn ang="0">
                  <a:pos x="104" y="91"/>
                </a:cxn>
                <a:cxn ang="0">
                  <a:pos x="107" y="102"/>
                </a:cxn>
                <a:cxn ang="0">
                  <a:pos x="111" y="116"/>
                </a:cxn>
                <a:cxn ang="0">
                  <a:pos x="107" y="134"/>
                </a:cxn>
                <a:cxn ang="0">
                  <a:pos x="95" y="151"/>
                </a:cxn>
                <a:cxn ang="0">
                  <a:pos x="84" y="158"/>
                </a:cxn>
                <a:cxn ang="0">
                  <a:pos x="63" y="165"/>
                </a:cxn>
                <a:cxn ang="0">
                  <a:pos x="46" y="165"/>
                </a:cxn>
                <a:cxn ang="0">
                  <a:pos x="26" y="162"/>
                </a:cxn>
                <a:cxn ang="0">
                  <a:pos x="12" y="153"/>
                </a:cxn>
                <a:cxn ang="0">
                  <a:pos x="3" y="141"/>
                </a:cxn>
                <a:cxn ang="0">
                  <a:pos x="0" y="116"/>
                </a:cxn>
                <a:cxn ang="0">
                  <a:pos x="0" y="113"/>
                </a:cxn>
              </a:cxnLst>
              <a:rect l="0" t="0" r="r" b="b"/>
              <a:pathLst>
                <a:path w="125" h="165">
                  <a:moveTo>
                    <a:pt x="0" y="113"/>
                  </a:moveTo>
                  <a:lnTo>
                    <a:pt x="2" y="113"/>
                  </a:lnTo>
                  <a:lnTo>
                    <a:pt x="10" y="113"/>
                  </a:lnTo>
                  <a:lnTo>
                    <a:pt x="17" y="113"/>
                  </a:lnTo>
                  <a:lnTo>
                    <a:pt x="19" y="113"/>
                  </a:lnTo>
                  <a:lnTo>
                    <a:pt x="19" y="114"/>
                  </a:lnTo>
                  <a:lnTo>
                    <a:pt x="19" y="114"/>
                  </a:lnTo>
                  <a:lnTo>
                    <a:pt x="19" y="118"/>
                  </a:lnTo>
                  <a:lnTo>
                    <a:pt x="19" y="123"/>
                  </a:lnTo>
                  <a:lnTo>
                    <a:pt x="21" y="132"/>
                  </a:lnTo>
                  <a:lnTo>
                    <a:pt x="26" y="139"/>
                  </a:lnTo>
                  <a:lnTo>
                    <a:pt x="28" y="139"/>
                  </a:lnTo>
                  <a:lnTo>
                    <a:pt x="32" y="144"/>
                  </a:lnTo>
                  <a:lnTo>
                    <a:pt x="35" y="146"/>
                  </a:lnTo>
                  <a:lnTo>
                    <a:pt x="46" y="148"/>
                  </a:lnTo>
                  <a:lnTo>
                    <a:pt x="54" y="148"/>
                  </a:lnTo>
                  <a:lnTo>
                    <a:pt x="56" y="148"/>
                  </a:lnTo>
                  <a:lnTo>
                    <a:pt x="61" y="148"/>
                  </a:lnTo>
                  <a:lnTo>
                    <a:pt x="70" y="146"/>
                  </a:lnTo>
                  <a:lnTo>
                    <a:pt x="77" y="141"/>
                  </a:lnTo>
                  <a:lnTo>
                    <a:pt x="79" y="139"/>
                  </a:lnTo>
                  <a:lnTo>
                    <a:pt x="83" y="135"/>
                  </a:lnTo>
                  <a:lnTo>
                    <a:pt x="84" y="132"/>
                  </a:lnTo>
                  <a:lnTo>
                    <a:pt x="88" y="125"/>
                  </a:lnTo>
                  <a:lnTo>
                    <a:pt x="90" y="118"/>
                  </a:lnTo>
                  <a:lnTo>
                    <a:pt x="88" y="111"/>
                  </a:lnTo>
                  <a:lnTo>
                    <a:pt x="84" y="106"/>
                  </a:lnTo>
                  <a:lnTo>
                    <a:pt x="79" y="102"/>
                  </a:lnTo>
                  <a:lnTo>
                    <a:pt x="74" y="97"/>
                  </a:lnTo>
                  <a:lnTo>
                    <a:pt x="65" y="93"/>
                  </a:lnTo>
                  <a:lnTo>
                    <a:pt x="61" y="90"/>
                  </a:lnTo>
                  <a:lnTo>
                    <a:pt x="61" y="90"/>
                  </a:lnTo>
                  <a:lnTo>
                    <a:pt x="56" y="90"/>
                  </a:lnTo>
                  <a:lnTo>
                    <a:pt x="47" y="86"/>
                  </a:lnTo>
                  <a:lnTo>
                    <a:pt x="35" y="79"/>
                  </a:lnTo>
                  <a:lnTo>
                    <a:pt x="26" y="72"/>
                  </a:lnTo>
                  <a:lnTo>
                    <a:pt x="26" y="70"/>
                  </a:lnTo>
                  <a:lnTo>
                    <a:pt x="24" y="69"/>
                  </a:lnTo>
                  <a:lnTo>
                    <a:pt x="23" y="65"/>
                  </a:lnTo>
                  <a:lnTo>
                    <a:pt x="19" y="58"/>
                  </a:lnTo>
                  <a:lnTo>
                    <a:pt x="19" y="49"/>
                  </a:lnTo>
                  <a:lnTo>
                    <a:pt x="19" y="46"/>
                  </a:lnTo>
                  <a:lnTo>
                    <a:pt x="19" y="44"/>
                  </a:lnTo>
                  <a:lnTo>
                    <a:pt x="19" y="37"/>
                  </a:lnTo>
                  <a:lnTo>
                    <a:pt x="24" y="25"/>
                  </a:lnTo>
                  <a:lnTo>
                    <a:pt x="32" y="16"/>
                  </a:lnTo>
                  <a:lnTo>
                    <a:pt x="35" y="12"/>
                  </a:lnTo>
                  <a:lnTo>
                    <a:pt x="37" y="11"/>
                  </a:lnTo>
                  <a:lnTo>
                    <a:pt x="42" y="7"/>
                  </a:lnTo>
                  <a:lnTo>
                    <a:pt x="54" y="4"/>
                  </a:lnTo>
                  <a:lnTo>
                    <a:pt x="68" y="2"/>
                  </a:lnTo>
                  <a:lnTo>
                    <a:pt x="74" y="0"/>
                  </a:lnTo>
                  <a:lnTo>
                    <a:pt x="84" y="2"/>
                  </a:lnTo>
                  <a:lnTo>
                    <a:pt x="98" y="5"/>
                  </a:lnTo>
                  <a:lnTo>
                    <a:pt x="109" y="11"/>
                  </a:lnTo>
                  <a:lnTo>
                    <a:pt x="112" y="12"/>
                  </a:lnTo>
                  <a:lnTo>
                    <a:pt x="114" y="16"/>
                  </a:lnTo>
                  <a:lnTo>
                    <a:pt x="118" y="19"/>
                  </a:lnTo>
                  <a:lnTo>
                    <a:pt x="121" y="32"/>
                  </a:lnTo>
                  <a:lnTo>
                    <a:pt x="123" y="44"/>
                  </a:lnTo>
                  <a:lnTo>
                    <a:pt x="125" y="47"/>
                  </a:lnTo>
                  <a:lnTo>
                    <a:pt x="125" y="49"/>
                  </a:lnTo>
                  <a:lnTo>
                    <a:pt x="125" y="49"/>
                  </a:lnTo>
                  <a:lnTo>
                    <a:pt x="123" y="49"/>
                  </a:lnTo>
                  <a:lnTo>
                    <a:pt x="121" y="49"/>
                  </a:lnTo>
                  <a:lnTo>
                    <a:pt x="112" y="49"/>
                  </a:lnTo>
                  <a:lnTo>
                    <a:pt x="105" y="49"/>
                  </a:lnTo>
                  <a:lnTo>
                    <a:pt x="105" y="49"/>
                  </a:lnTo>
                  <a:lnTo>
                    <a:pt x="105" y="47"/>
                  </a:lnTo>
                  <a:lnTo>
                    <a:pt x="104" y="42"/>
                  </a:lnTo>
                  <a:lnTo>
                    <a:pt x="104" y="37"/>
                  </a:lnTo>
                  <a:lnTo>
                    <a:pt x="100" y="30"/>
                  </a:lnTo>
                  <a:lnTo>
                    <a:pt x="97" y="25"/>
                  </a:lnTo>
                  <a:lnTo>
                    <a:pt x="91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74" y="19"/>
                  </a:lnTo>
                  <a:lnTo>
                    <a:pt x="72" y="18"/>
                  </a:lnTo>
                  <a:lnTo>
                    <a:pt x="65" y="19"/>
                  </a:lnTo>
                  <a:lnTo>
                    <a:pt x="56" y="21"/>
                  </a:lnTo>
                  <a:lnTo>
                    <a:pt x="49" y="25"/>
                  </a:lnTo>
                  <a:lnTo>
                    <a:pt x="49" y="25"/>
                  </a:lnTo>
                  <a:lnTo>
                    <a:pt x="47" y="26"/>
                  </a:lnTo>
                  <a:lnTo>
                    <a:pt x="44" y="30"/>
                  </a:lnTo>
                  <a:lnTo>
                    <a:pt x="40" y="35"/>
                  </a:lnTo>
                  <a:lnTo>
                    <a:pt x="40" y="42"/>
                  </a:lnTo>
                  <a:lnTo>
                    <a:pt x="40" y="44"/>
                  </a:lnTo>
                  <a:lnTo>
                    <a:pt x="40" y="47"/>
                  </a:lnTo>
                  <a:lnTo>
                    <a:pt x="40" y="51"/>
                  </a:lnTo>
                  <a:lnTo>
                    <a:pt x="44" y="56"/>
                  </a:lnTo>
                  <a:lnTo>
                    <a:pt x="47" y="60"/>
                  </a:lnTo>
                  <a:lnTo>
                    <a:pt x="53" y="63"/>
                  </a:lnTo>
                  <a:lnTo>
                    <a:pt x="60" y="67"/>
                  </a:lnTo>
                  <a:lnTo>
                    <a:pt x="65" y="69"/>
                  </a:lnTo>
                  <a:lnTo>
                    <a:pt x="67" y="70"/>
                  </a:lnTo>
                  <a:lnTo>
                    <a:pt x="70" y="72"/>
                  </a:lnTo>
                  <a:lnTo>
                    <a:pt x="72" y="72"/>
                  </a:lnTo>
                  <a:lnTo>
                    <a:pt x="75" y="74"/>
                  </a:lnTo>
                  <a:lnTo>
                    <a:pt x="83" y="77"/>
                  </a:lnTo>
                  <a:lnTo>
                    <a:pt x="93" y="84"/>
                  </a:lnTo>
                  <a:lnTo>
                    <a:pt x="102" y="91"/>
                  </a:lnTo>
                  <a:lnTo>
                    <a:pt x="104" y="91"/>
                  </a:lnTo>
                  <a:lnTo>
                    <a:pt x="105" y="98"/>
                  </a:lnTo>
                  <a:lnTo>
                    <a:pt x="107" y="102"/>
                  </a:lnTo>
                  <a:lnTo>
                    <a:pt x="109" y="109"/>
                  </a:lnTo>
                  <a:lnTo>
                    <a:pt x="111" y="116"/>
                  </a:lnTo>
                  <a:lnTo>
                    <a:pt x="109" y="127"/>
                  </a:lnTo>
                  <a:lnTo>
                    <a:pt x="107" y="134"/>
                  </a:lnTo>
                  <a:lnTo>
                    <a:pt x="100" y="144"/>
                  </a:lnTo>
                  <a:lnTo>
                    <a:pt x="95" y="151"/>
                  </a:lnTo>
                  <a:lnTo>
                    <a:pt x="91" y="155"/>
                  </a:lnTo>
                  <a:lnTo>
                    <a:pt x="84" y="158"/>
                  </a:lnTo>
                  <a:lnTo>
                    <a:pt x="79" y="162"/>
                  </a:lnTo>
                  <a:lnTo>
                    <a:pt x="63" y="165"/>
                  </a:lnTo>
                  <a:lnTo>
                    <a:pt x="51" y="165"/>
                  </a:lnTo>
                  <a:lnTo>
                    <a:pt x="46" y="165"/>
                  </a:lnTo>
                  <a:lnTo>
                    <a:pt x="39" y="165"/>
                  </a:lnTo>
                  <a:lnTo>
                    <a:pt x="26" y="162"/>
                  </a:lnTo>
                  <a:lnTo>
                    <a:pt x="14" y="157"/>
                  </a:lnTo>
                  <a:lnTo>
                    <a:pt x="12" y="153"/>
                  </a:lnTo>
                  <a:lnTo>
                    <a:pt x="5" y="146"/>
                  </a:lnTo>
                  <a:lnTo>
                    <a:pt x="3" y="141"/>
                  </a:lnTo>
                  <a:lnTo>
                    <a:pt x="0" y="128"/>
                  </a:lnTo>
                  <a:lnTo>
                    <a:pt x="0" y="116"/>
                  </a:lnTo>
                  <a:lnTo>
                    <a:pt x="0" y="114"/>
                  </a:lnTo>
                  <a:lnTo>
                    <a:pt x="0" y="113"/>
                  </a:lnTo>
                  <a:lnTo>
                    <a:pt x="0" y="113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7" name="Freeform 37"/>
            <p:cNvSpPr>
              <a:spLocks/>
            </p:cNvSpPr>
            <p:nvPr/>
          </p:nvSpPr>
          <p:spPr bwMode="auto">
            <a:xfrm>
              <a:off x="4965" y="3022"/>
              <a:ext cx="107" cy="121"/>
            </a:xfrm>
            <a:custGeom>
              <a:avLst/>
              <a:gdLst/>
              <a:ahLst/>
              <a:cxnLst>
                <a:cxn ang="0">
                  <a:pos x="84" y="74"/>
                </a:cxn>
                <a:cxn ang="0">
                  <a:pos x="98" y="74"/>
                </a:cxn>
                <a:cxn ang="0">
                  <a:pos x="98" y="77"/>
                </a:cxn>
                <a:cxn ang="0">
                  <a:pos x="91" y="97"/>
                </a:cxn>
                <a:cxn ang="0">
                  <a:pos x="81" y="107"/>
                </a:cxn>
                <a:cxn ang="0">
                  <a:pos x="72" y="114"/>
                </a:cxn>
                <a:cxn ang="0">
                  <a:pos x="47" y="121"/>
                </a:cxn>
                <a:cxn ang="0">
                  <a:pos x="40" y="121"/>
                </a:cxn>
                <a:cxn ang="0">
                  <a:pos x="23" y="118"/>
                </a:cxn>
                <a:cxn ang="0">
                  <a:pos x="12" y="107"/>
                </a:cxn>
                <a:cxn ang="0">
                  <a:pos x="5" y="100"/>
                </a:cxn>
                <a:cxn ang="0">
                  <a:pos x="0" y="76"/>
                </a:cxn>
                <a:cxn ang="0">
                  <a:pos x="2" y="69"/>
                </a:cxn>
                <a:cxn ang="0">
                  <a:pos x="2" y="54"/>
                </a:cxn>
                <a:cxn ang="0">
                  <a:pos x="5" y="42"/>
                </a:cxn>
                <a:cxn ang="0">
                  <a:pos x="12" y="30"/>
                </a:cxn>
                <a:cxn ang="0">
                  <a:pos x="21" y="19"/>
                </a:cxn>
                <a:cxn ang="0">
                  <a:pos x="31" y="11"/>
                </a:cxn>
                <a:cxn ang="0">
                  <a:pos x="40" y="3"/>
                </a:cxn>
                <a:cxn ang="0">
                  <a:pos x="45" y="3"/>
                </a:cxn>
                <a:cxn ang="0">
                  <a:pos x="61" y="2"/>
                </a:cxn>
                <a:cxn ang="0">
                  <a:pos x="74" y="2"/>
                </a:cxn>
                <a:cxn ang="0">
                  <a:pos x="93" y="11"/>
                </a:cxn>
                <a:cxn ang="0">
                  <a:pos x="100" y="18"/>
                </a:cxn>
                <a:cxn ang="0">
                  <a:pos x="105" y="32"/>
                </a:cxn>
                <a:cxn ang="0">
                  <a:pos x="105" y="40"/>
                </a:cxn>
                <a:cxn ang="0">
                  <a:pos x="95" y="40"/>
                </a:cxn>
                <a:cxn ang="0">
                  <a:pos x="88" y="40"/>
                </a:cxn>
                <a:cxn ang="0">
                  <a:pos x="81" y="25"/>
                </a:cxn>
                <a:cxn ang="0">
                  <a:pos x="77" y="21"/>
                </a:cxn>
                <a:cxn ang="0">
                  <a:pos x="70" y="18"/>
                </a:cxn>
                <a:cxn ang="0">
                  <a:pos x="63" y="16"/>
                </a:cxn>
                <a:cxn ang="0">
                  <a:pos x="49" y="19"/>
                </a:cxn>
                <a:cxn ang="0">
                  <a:pos x="33" y="32"/>
                </a:cxn>
                <a:cxn ang="0">
                  <a:pos x="28" y="40"/>
                </a:cxn>
                <a:cxn ang="0">
                  <a:pos x="21" y="69"/>
                </a:cxn>
                <a:cxn ang="0">
                  <a:pos x="21" y="74"/>
                </a:cxn>
                <a:cxn ang="0">
                  <a:pos x="23" y="88"/>
                </a:cxn>
                <a:cxn ang="0">
                  <a:pos x="28" y="95"/>
                </a:cxn>
                <a:cxn ang="0">
                  <a:pos x="33" y="100"/>
                </a:cxn>
                <a:cxn ang="0">
                  <a:pos x="44" y="102"/>
                </a:cxn>
                <a:cxn ang="0">
                  <a:pos x="49" y="102"/>
                </a:cxn>
                <a:cxn ang="0">
                  <a:pos x="60" y="100"/>
                </a:cxn>
                <a:cxn ang="0">
                  <a:pos x="68" y="95"/>
                </a:cxn>
                <a:cxn ang="0">
                  <a:pos x="77" y="84"/>
                </a:cxn>
                <a:cxn ang="0">
                  <a:pos x="82" y="74"/>
                </a:cxn>
              </a:cxnLst>
              <a:rect l="0" t="0" r="r" b="b"/>
              <a:pathLst>
                <a:path w="107" h="121">
                  <a:moveTo>
                    <a:pt x="82" y="74"/>
                  </a:moveTo>
                  <a:lnTo>
                    <a:pt x="84" y="74"/>
                  </a:lnTo>
                  <a:lnTo>
                    <a:pt x="93" y="74"/>
                  </a:lnTo>
                  <a:lnTo>
                    <a:pt x="98" y="74"/>
                  </a:lnTo>
                  <a:lnTo>
                    <a:pt x="100" y="74"/>
                  </a:lnTo>
                  <a:lnTo>
                    <a:pt x="98" y="77"/>
                  </a:lnTo>
                  <a:lnTo>
                    <a:pt x="96" y="84"/>
                  </a:lnTo>
                  <a:lnTo>
                    <a:pt x="91" y="97"/>
                  </a:lnTo>
                  <a:lnTo>
                    <a:pt x="82" y="105"/>
                  </a:lnTo>
                  <a:lnTo>
                    <a:pt x="81" y="107"/>
                  </a:lnTo>
                  <a:lnTo>
                    <a:pt x="77" y="111"/>
                  </a:lnTo>
                  <a:lnTo>
                    <a:pt x="72" y="114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5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3" y="118"/>
                  </a:lnTo>
                  <a:lnTo>
                    <a:pt x="14" y="111"/>
                  </a:lnTo>
                  <a:lnTo>
                    <a:pt x="12" y="107"/>
                  </a:lnTo>
                  <a:lnTo>
                    <a:pt x="9" y="105"/>
                  </a:lnTo>
                  <a:lnTo>
                    <a:pt x="5" y="100"/>
                  </a:lnTo>
                  <a:lnTo>
                    <a:pt x="2" y="90"/>
                  </a:lnTo>
                  <a:lnTo>
                    <a:pt x="0" y="76"/>
                  </a:lnTo>
                  <a:lnTo>
                    <a:pt x="2" y="70"/>
                  </a:lnTo>
                  <a:lnTo>
                    <a:pt x="2" y="69"/>
                  </a:lnTo>
                  <a:lnTo>
                    <a:pt x="2" y="63"/>
                  </a:lnTo>
                  <a:lnTo>
                    <a:pt x="2" y="54"/>
                  </a:lnTo>
                  <a:lnTo>
                    <a:pt x="3" y="46"/>
                  </a:lnTo>
                  <a:lnTo>
                    <a:pt x="5" y="42"/>
                  </a:lnTo>
                  <a:lnTo>
                    <a:pt x="7" y="37"/>
                  </a:lnTo>
                  <a:lnTo>
                    <a:pt x="12" y="30"/>
                  </a:lnTo>
                  <a:lnTo>
                    <a:pt x="19" y="23"/>
                  </a:lnTo>
                  <a:lnTo>
                    <a:pt x="21" y="19"/>
                  </a:lnTo>
                  <a:lnTo>
                    <a:pt x="24" y="16"/>
                  </a:lnTo>
                  <a:lnTo>
                    <a:pt x="31" y="11"/>
                  </a:lnTo>
                  <a:lnTo>
                    <a:pt x="38" y="5"/>
                  </a:lnTo>
                  <a:lnTo>
                    <a:pt x="40" y="3"/>
                  </a:lnTo>
                  <a:lnTo>
                    <a:pt x="42" y="3"/>
                  </a:lnTo>
                  <a:lnTo>
                    <a:pt x="45" y="3"/>
                  </a:lnTo>
                  <a:lnTo>
                    <a:pt x="52" y="2"/>
                  </a:lnTo>
                  <a:lnTo>
                    <a:pt x="61" y="2"/>
                  </a:lnTo>
                  <a:lnTo>
                    <a:pt x="65" y="0"/>
                  </a:lnTo>
                  <a:lnTo>
                    <a:pt x="74" y="2"/>
                  </a:lnTo>
                  <a:lnTo>
                    <a:pt x="84" y="5"/>
                  </a:lnTo>
                  <a:lnTo>
                    <a:pt x="93" y="11"/>
                  </a:lnTo>
                  <a:lnTo>
                    <a:pt x="96" y="11"/>
                  </a:lnTo>
                  <a:lnTo>
                    <a:pt x="100" y="18"/>
                  </a:lnTo>
                  <a:lnTo>
                    <a:pt x="102" y="21"/>
                  </a:lnTo>
                  <a:lnTo>
                    <a:pt x="105" y="32"/>
                  </a:lnTo>
                  <a:lnTo>
                    <a:pt x="107" y="40"/>
                  </a:lnTo>
                  <a:lnTo>
                    <a:pt x="105" y="40"/>
                  </a:lnTo>
                  <a:lnTo>
                    <a:pt x="103" y="40"/>
                  </a:lnTo>
                  <a:lnTo>
                    <a:pt x="95" y="40"/>
                  </a:lnTo>
                  <a:lnTo>
                    <a:pt x="88" y="40"/>
                  </a:lnTo>
                  <a:lnTo>
                    <a:pt x="88" y="40"/>
                  </a:lnTo>
                  <a:lnTo>
                    <a:pt x="84" y="30"/>
                  </a:lnTo>
                  <a:lnTo>
                    <a:pt x="81" y="25"/>
                  </a:lnTo>
                  <a:lnTo>
                    <a:pt x="81" y="23"/>
                  </a:lnTo>
                  <a:lnTo>
                    <a:pt x="77" y="21"/>
                  </a:lnTo>
                  <a:lnTo>
                    <a:pt x="74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9" y="19"/>
                  </a:lnTo>
                  <a:lnTo>
                    <a:pt x="38" y="26"/>
                  </a:lnTo>
                  <a:lnTo>
                    <a:pt x="33" y="32"/>
                  </a:lnTo>
                  <a:lnTo>
                    <a:pt x="31" y="35"/>
                  </a:lnTo>
                  <a:lnTo>
                    <a:pt x="28" y="40"/>
                  </a:lnTo>
                  <a:lnTo>
                    <a:pt x="23" y="54"/>
                  </a:lnTo>
                  <a:lnTo>
                    <a:pt x="21" y="69"/>
                  </a:lnTo>
                  <a:lnTo>
                    <a:pt x="21" y="70"/>
                  </a:lnTo>
                  <a:lnTo>
                    <a:pt x="21" y="74"/>
                  </a:lnTo>
                  <a:lnTo>
                    <a:pt x="21" y="79"/>
                  </a:lnTo>
                  <a:lnTo>
                    <a:pt x="23" y="88"/>
                  </a:lnTo>
                  <a:lnTo>
                    <a:pt x="26" y="95"/>
                  </a:lnTo>
                  <a:lnTo>
                    <a:pt x="28" y="95"/>
                  </a:lnTo>
                  <a:lnTo>
                    <a:pt x="30" y="98"/>
                  </a:lnTo>
                  <a:lnTo>
                    <a:pt x="33" y="100"/>
                  </a:lnTo>
                  <a:lnTo>
                    <a:pt x="37" y="102"/>
                  </a:lnTo>
                  <a:lnTo>
                    <a:pt x="44" y="102"/>
                  </a:lnTo>
                  <a:lnTo>
                    <a:pt x="47" y="102"/>
                  </a:lnTo>
                  <a:lnTo>
                    <a:pt x="49" y="102"/>
                  </a:lnTo>
                  <a:lnTo>
                    <a:pt x="52" y="102"/>
                  </a:lnTo>
                  <a:lnTo>
                    <a:pt x="60" y="100"/>
                  </a:lnTo>
                  <a:lnTo>
                    <a:pt x="67" y="97"/>
                  </a:lnTo>
                  <a:lnTo>
                    <a:pt x="68" y="95"/>
                  </a:lnTo>
                  <a:lnTo>
                    <a:pt x="72" y="91"/>
                  </a:lnTo>
                  <a:lnTo>
                    <a:pt x="77" y="84"/>
                  </a:lnTo>
                  <a:lnTo>
                    <a:pt x="81" y="77"/>
                  </a:lnTo>
                  <a:lnTo>
                    <a:pt x="82" y="74"/>
                  </a:lnTo>
                  <a:lnTo>
                    <a:pt x="82" y="7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8" name="Freeform 38"/>
            <p:cNvSpPr>
              <a:spLocks noEditPoints="1"/>
            </p:cNvSpPr>
            <p:nvPr/>
          </p:nvSpPr>
          <p:spPr bwMode="auto">
            <a:xfrm>
              <a:off x="5081" y="2982"/>
              <a:ext cx="56" cy="156"/>
            </a:xfrm>
            <a:custGeom>
              <a:avLst/>
              <a:gdLst/>
              <a:ahLst/>
              <a:cxnLst>
                <a:cxn ang="0">
                  <a:pos x="31" y="22"/>
                </a:cxn>
                <a:cxn ang="0">
                  <a:pos x="31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47" y="0"/>
                </a:cxn>
                <a:cxn ang="0">
                  <a:pos x="54" y="0"/>
                </a:cxn>
                <a:cxn ang="0">
                  <a:pos x="56" y="0"/>
                </a:cxn>
                <a:cxn ang="0">
                  <a:pos x="54" y="5"/>
                </a:cxn>
                <a:cxn ang="0">
                  <a:pos x="53" y="15"/>
                </a:cxn>
                <a:cxn ang="0">
                  <a:pos x="51" y="22"/>
                </a:cxn>
                <a:cxn ang="0">
                  <a:pos x="51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38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6" y="87"/>
                </a:cxn>
                <a:cxn ang="0">
                  <a:pos x="24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5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7" y="156"/>
                </a:cxn>
                <a:cxn ang="0">
                  <a:pos x="16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6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4" y="0"/>
                  </a:lnTo>
                  <a:lnTo>
                    <a:pt x="56" y="0"/>
                  </a:lnTo>
                  <a:lnTo>
                    <a:pt x="54" y="5"/>
                  </a:lnTo>
                  <a:lnTo>
                    <a:pt x="53" y="15"/>
                  </a:lnTo>
                  <a:lnTo>
                    <a:pt x="51" y="22"/>
                  </a:lnTo>
                  <a:lnTo>
                    <a:pt x="51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38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9" name="Freeform 39"/>
            <p:cNvSpPr>
              <a:spLocks noEditPoints="1"/>
            </p:cNvSpPr>
            <p:nvPr/>
          </p:nvSpPr>
          <p:spPr bwMode="auto">
            <a:xfrm>
              <a:off x="5137" y="3020"/>
              <a:ext cx="107" cy="123"/>
            </a:xfrm>
            <a:custGeom>
              <a:avLst/>
              <a:gdLst/>
              <a:ahLst/>
              <a:cxnLst>
                <a:cxn ang="0">
                  <a:pos x="32" y="51"/>
                </a:cxn>
                <a:cxn ang="0">
                  <a:pos x="84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3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2" y="20"/>
                </a:cxn>
                <a:cxn ang="0">
                  <a:pos x="53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6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8" y="85"/>
                </a:cxn>
                <a:cxn ang="0">
                  <a:pos x="90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8" y="123"/>
                </a:cxn>
                <a:cxn ang="0">
                  <a:pos x="40" y="123"/>
                </a:cxn>
                <a:cxn ang="0">
                  <a:pos x="23" y="120"/>
                </a:cxn>
                <a:cxn ang="0">
                  <a:pos x="12" y="109"/>
                </a:cxn>
                <a:cxn ang="0">
                  <a:pos x="5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5" y="41"/>
                </a:cxn>
                <a:cxn ang="0">
                  <a:pos x="18" y="21"/>
                </a:cxn>
                <a:cxn ang="0">
                  <a:pos x="26" y="13"/>
                </a:cxn>
                <a:cxn ang="0">
                  <a:pos x="56" y="2"/>
                </a:cxn>
                <a:cxn ang="0">
                  <a:pos x="70" y="2"/>
                </a:cxn>
                <a:cxn ang="0">
                  <a:pos x="88" y="9"/>
                </a:cxn>
                <a:cxn ang="0">
                  <a:pos x="98" y="21"/>
                </a:cxn>
                <a:cxn ang="0">
                  <a:pos x="106" y="39"/>
                </a:cxn>
                <a:cxn ang="0">
                  <a:pos x="106" y="51"/>
                </a:cxn>
                <a:cxn ang="0">
                  <a:pos x="106" y="56"/>
                </a:cxn>
                <a:cxn ang="0">
                  <a:pos x="104" y="64"/>
                </a:cxn>
                <a:cxn ang="0">
                  <a:pos x="104" y="67"/>
                </a:cxn>
                <a:cxn ang="0">
                  <a:pos x="90" y="67"/>
                </a:cxn>
                <a:cxn ang="0">
                  <a:pos x="19" y="67"/>
                </a:cxn>
                <a:cxn ang="0">
                  <a:pos x="19" y="67"/>
                </a:cxn>
                <a:cxn ang="0">
                  <a:pos x="19" y="71"/>
                </a:cxn>
                <a:cxn ang="0">
                  <a:pos x="19" y="74"/>
                </a:cxn>
                <a:cxn ang="0">
                  <a:pos x="19" y="78"/>
                </a:cxn>
                <a:cxn ang="0">
                  <a:pos x="21" y="90"/>
                </a:cxn>
                <a:cxn ang="0">
                  <a:pos x="26" y="99"/>
                </a:cxn>
                <a:cxn ang="0">
                  <a:pos x="33" y="104"/>
                </a:cxn>
                <a:cxn ang="0">
                  <a:pos x="49" y="106"/>
                </a:cxn>
                <a:cxn ang="0">
                  <a:pos x="60" y="104"/>
                </a:cxn>
                <a:cxn ang="0">
                  <a:pos x="69" y="99"/>
                </a:cxn>
                <a:cxn ang="0">
                  <a:pos x="74" y="93"/>
                </a:cxn>
                <a:cxn ang="0">
                  <a:pos x="81" y="81"/>
                </a:cxn>
                <a:cxn ang="0">
                  <a:pos x="91" y="81"/>
                </a:cxn>
                <a:cxn ang="0">
                  <a:pos x="100" y="81"/>
                </a:cxn>
                <a:cxn ang="0">
                  <a:pos x="98" y="88"/>
                </a:cxn>
                <a:cxn ang="0">
                  <a:pos x="98" y="83"/>
                </a:cxn>
                <a:cxn ang="0">
                  <a:pos x="100" y="81"/>
                </a:cxn>
              </a:cxnLst>
              <a:rect l="0" t="0" r="r" b="b"/>
              <a:pathLst>
                <a:path w="107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2" y="18"/>
                  </a:lnTo>
                  <a:lnTo>
                    <a:pt x="53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100" y="81"/>
                  </a:moveTo>
                  <a:lnTo>
                    <a:pt x="98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0" y="123"/>
                  </a:lnTo>
                  <a:lnTo>
                    <a:pt x="33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2" y="0"/>
                  </a:lnTo>
                  <a:lnTo>
                    <a:pt x="70" y="2"/>
                  </a:lnTo>
                  <a:lnTo>
                    <a:pt x="77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8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7" y="48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19" y="67"/>
                  </a:lnTo>
                  <a:lnTo>
                    <a:pt x="19" y="67"/>
                  </a:lnTo>
                  <a:lnTo>
                    <a:pt x="19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7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1" y="81"/>
                  </a:lnTo>
                  <a:lnTo>
                    <a:pt x="98" y="81"/>
                  </a:lnTo>
                  <a:lnTo>
                    <a:pt x="100" y="81"/>
                  </a:lnTo>
                  <a:lnTo>
                    <a:pt x="98" y="85"/>
                  </a:lnTo>
                  <a:lnTo>
                    <a:pt x="98" y="88"/>
                  </a:lnTo>
                  <a:lnTo>
                    <a:pt x="98" y="86"/>
                  </a:lnTo>
                  <a:lnTo>
                    <a:pt x="98" y="83"/>
                  </a:lnTo>
                  <a:lnTo>
                    <a:pt x="100" y="81"/>
                  </a:lnTo>
                  <a:lnTo>
                    <a:pt x="100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0" name="Freeform 40"/>
            <p:cNvSpPr>
              <a:spLocks/>
            </p:cNvSpPr>
            <p:nvPr/>
          </p:nvSpPr>
          <p:spPr bwMode="auto">
            <a:xfrm>
              <a:off x="5251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8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5" y="70"/>
                </a:cxn>
                <a:cxn ang="0">
                  <a:pos x="92" y="42"/>
                </a:cxn>
                <a:cxn ang="0">
                  <a:pos x="92" y="37"/>
                </a:cxn>
                <a:cxn ang="0">
                  <a:pos x="92" y="32"/>
                </a:cxn>
                <a:cxn ang="0">
                  <a:pos x="92" y="26"/>
                </a:cxn>
                <a:cxn ang="0">
                  <a:pos x="88" y="23"/>
                </a:cxn>
                <a:cxn ang="0">
                  <a:pos x="85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4" y="21"/>
                </a:cxn>
                <a:cxn ang="0">
                  <a:pos x="50" y="28"/>
                </a:cxn>
                <a:cxn ang="0">
                  <a:pos x="43" y="35"/>
                </a:cxn>
                <a:cxn ang="0">
                  <a:pos x="34" y="58"/>
                </a:cxn>
                <a:cxn ang="0">
                  <a:pos x="30" y="69"/>
                </a:cxn>
                <a:cxn ang="0">
                  <a:pos x="20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90" y="2"/>
                  </a:lnTo>
                  <a:lnTo>
                    <a:pt x="93" y="2"/>
                  </a:lnTo>
                  <a:lnTo>
                    <a:pt x="101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4" y="21"/>
                  </a:lnTo>
                  <a:lnTo>
                    <a:pt x="55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3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1" name="Freeform 41"/>
            <p:cNvSpPr>
              <a:spLocks/>
            </p:cNvSpPr>
            <p:nvPr/>
          </p:nvSpPr>
          <p:spPr bwMode="auto">
            <a:xfrm>
              <a:off x="5378" y="2994"/>
              <a:ext cx="60" cy="148"/>
            </a:xfrm>
            <a:custGeom>
              <a:avLst/>
              <a:gdLst/>
              <a:ahLst/>
              <a:cxnLst>
                <a:cxn ang="0">
                  <a:pos x="35" y="146"/>
                </a:cxn>
                <a:cxn ang="0">
                  <a:pos x="30" y="148"/>
                </a:cxn>
                <a:cxn ang="0">
                  <a:pos x="26" y="148"/>
                </a:cxn>
                <a:cxn ang="0">
                  <a:pos x="23" y="148"/>
                </a:cxn>
                <a:cxn ang="0">
                  <a:pos x="21" y="148"/>
                </a:cxn>
                <a:cxn ang="0">
                  <a:pos x="10" y="146"/>
                </a:cxn>
                <a:cxn ang="0">
                  <a:pos x="5" y="142"/>
                </a:cxn>
                <a:cxn ang="0">
                  <a:pos x="0" y="137"/>
                </a:cxn>
                <a:cxn ang="0">
                  <a:pos x="0" y="130"/>
                </a:cxn>
                <a:cxn ang="0">
                  <a:pos x="0" y="126"/>
                </a:cxn>
                <a:cxn ang="0">
                  <a:pos x="0" y="123"/>
                </a:cxn>
                <a:cxn ang="0">
                  <a:pos x="0" y="118"/>
                </a:cxn>
                <a:cxn ang="0">
                  <a:pos x="2" y="114"/>
                </a:cxn>
                <a:cxn ang="0">
                  <a:pos x="10" y="72"/>
                </a:cxn>
                <a:cxn ang="0">
                  <a:pos x="17" y="46"/>
                </a:cxn>
                <a:cxn ang="0">
                  <a:pos x="14" y="46"/>
                </a:cxn>
                <a:cxn ang="0">
                  <a:pos x="2" y="46"/>
                </a:cxn>
                <a:cxn ang="0">
                  <a:pos x="2" y="44"/>
                </a:cxn>
                <a:cxn ang="0">
                  <a:pos x="3" y="33"/>
                </a:cxn>
                <a:cxn ang="0">
                  <a:pos x="7" y="31"/>
                </a:cxn>
                <a:cxn ang="0">
                  <a:pos x="19" y="31"/>
                </a:cxn>
                <a:cxn ang="0">
                  <a:pos x="21" y="28"/>
                </a:cxn>
                <a:cxn ang="0">
                  <a:pos x="26" y="2"/>
                </a:cxn>
                <a:cxn ang="0">
                  <a:pos x="30" y="0"/>
                </a:cxn>
                <a:cxn ang="0">
                  <a:pos x="46" y="0"/>
                </a:cxn>
                <a:cxn ang="0">
                  <a:pos x="46" y="5"/>
                </a:cxn>
                <a:cxn ang="0">
                  <a:pos x="40" y="31"/>
                </a:cxn>
                <a:cxn ang="0">
                  <a:pos x="42" y="31"/>
                </a:cxn>
                <a:cxn ang="0">
                  <a:pos x="58" y="31"/>
                </a:cxn>
                <a:cxn ang="0">
                  <a:pos x="58" y="35"/>
                </a:cxn>
                <a:cxn ang="0">
                  <a:pos x="56" y="46"/>
                </a:cxn>
                <a:cxn ang="0">
                  <a:pos x="54" y="46"/>
                </a:cxn>
                <a:cxn ang="0">
                  <a:pos x="44" y="46"/>
                </a:cxn>
                <a:cxn ang="0">
                  <a:pos x="37" y="46"/>
                </a:cxn>
                <a:cxn ang="0">
                  <a:pos x="26" y="91"/>
                </a:cxn>
                <a:cxn ang="0">
                  <a:pos x="21" y="118"/>
                </a:cxn>
                <a:cxn ang="0">
                  <a:pos x="19" y="121"/>
                </a:cxn>
                <a:cxn ang="0">
                  <a:pos x="19" y="125"/>
                </a:cxn>
                <a:cxn ang="0">
                  <a:pos x="19" y="126"/>
                </a:cxn>
                <a:cxn ang="0">
                  <a:pos x="21" y="130"/>
                </a:cxn>
                <a:cxn ang="0">
                  <a:pos x="26" y="132"/>
                </a:cxn>
                <a:cxn ang="0">
                  <a:pos x="30" y="132"/>
                </a:cxn>
                <a:cxn ang="0">
                  <a:pos x="33" y="132"/>
                </a:cxn>
                <a:cxn ang="0">
                  <a:pos x="37" y="132"/>
                </a:cxn>
                <a:cxn ang="0">
                  <a:pos x="40" y="130"/>
                </a:cxn>
                <a:cxn ang="0">
                  <a:pos x="37" y="139"/>
                </a:cxn>
                <a:cxn ang="0">
                  <a:pos x="37" y="144"/>
                </a:cxn>
              </a:cxnLst>
              <a:rect l="0" t="0" r="r" b="b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30" y="148"/>
                  </a:lnTo>
                  <a:lnTo>
                    <a:pt x="28" y="148"/>
                  </a:lnTo>
                  <a:lnTo>
                    <a:pt x="26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23" y="148"/>
                  </a:lnTo>
                  <a:lnTo>
                    <a:pt x="21" y="148"/>
                  </a:lnTo>
                  <a:lnTo>
                    <a:pt x="17" y="148"/>
                  </a:lnTo>
                  <a:lnTo>
                    <a:pt x="10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8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3" y="104"/>
                  </a:lnTo>
                  <a:lnTo>
                    <a:pt x="10" y="72"/>
                  </a:lnTo>
                  <a:lnTo>
                    <a:pt x="16" y="47"/>
                  </a:lnTo>
                  <a:lnTo>
                    <a:pt x="17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7" y="46"/>
                  </a:lnTo>
                  <a:lnTo>
                    <a:pt x="2" y="46"/>
                  </a:lnTo>
                  <a:lnTo>
                    <a:pt x="2" y="46"/>
                  </a:lnTo>
                  <a:lnTo>
                    <a:pt x="2" y="44"/>
                  </a:lnTo>
                  <a:lnTo>
                    <a:pt x="3" y="39"/>
                  </a:lnTo>
                  <a:lnTo>
                    <a:pt x="3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6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6" y="46"/>
                  </a:lnTo>
                  <a:lnTo>
                    <a:pt x="54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26" y="91"/>
                  </a:lnTo>
                  <a:lnTo>
                    <a:pt x="21" y="118"/>
                  </a:lnTo>
                  <a:lnTo>
                    <a:pt x="21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6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3" y="132"/>
                  </a:lnTo>
                  <a:lnTo>
                    <a:pt x="35" y="132"/>
                  </a:lnTo>
                  <a:lnTo>
                    <a:pt x="37" y="132"/>
                  </a:lnTo>
                  <a:lnTo>
                    <a:pt x="39" y="132"/>
                  </a:lnTo>
                  <a:lnTo>
                    <a:pt x="40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lnTo>
                    <a:pt x="37" y="144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2" name="Freeform 42"/>
            <p:cNvSpPr>
              <a:spLocks noEditPoints="1"/>
            </p:cNvSpPr>
            <p:nvPr/>
          </p:nvSpPr>
          <p:spPr bwMode="auto">
            <a:xfrm>
              <a:off x="5431" y="2982"/>
              <a:ext cx="54" cy="156"/>
            </a:xfrm>
            <a:custGeom>
              <a:avLst/>
              <a:gdLst/>
              <a:ahLst/>
              <a:cxnLst>
                <a:cxn ang="0">
                  <a:pos x="31" y="22"/>
                </a:cxn>
                <a:cxn ang="0">
                  <a:pos x="31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47" y="0"/>
                </a:cxn>
                <a:cxn ang="0">
                  <a:pos x="52" y="0"/>
                </a:cxn>
                <a:cxn ang="0">
                  <a:pos x="54" y="0"/>
                </a:cxn>
                <a:cxn ang="0">
                  <a:pos x="52" y="5"/>
                </a:cxn>
                <a:cxn ang="0">
                  <a:pos x="51" y="15"/>
                </a:cxn>
                <a:cxn ang="0">
                  <a:pos x="49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45" y="22"/>
                </a:cxn>
                <a:cxn ang="0">
                  <a:pos x="37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5" y="87"/>
                </a:cxn>
                <a:cxn ang="0">
                  <a:pos x="24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5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7" y="156"/>
                </a:cxn>
                <a:cxn ang="0">
                  <a:pos x="15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4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2" y="0"/>
                  </a:lnTo>
                  <a:lnTo>
                    <a:pt x="54" y="0"/>
                  </a:lnTo>
                  <a:lnTo>
                    <a:pt x="52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5" y="22"/>
                  </a:lnTo>
                  <a:lnTo>
                    <a:pt x="37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5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5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3" name="Freeform 43"/>
            <p:cNvSpPr>
              <a:spLocks/>
            </p:cNvSpPr>
            <p:nvPr/>
          </p:nvSpPr>
          <p:spPr bwMode="auto">
            <a:xfrm>
              <a:off x="5480" y="3022"/>
              <a:ext cx="100" cy="121"/>
            </a:xfrm>
            <a:custGeom>
              <a:avLst/>
              <a:gdLst/>
              <a:ahLst/>
              <a:cxnLst>
                <a:cxn ang="0">
                  <a:pos x="3" y="77"/>
                </a:cxn>
                <a:cxn ang="0">
                  <a:pos x="17" y="77"/>
                </a:cxn>
                <a:cxn ang="0">
                  <a:pos x="19" y="79"/>
                </a:cxn>
                <a:cxn ang="0">
                  <a:pos x="19" y="81"/>
                </a:cxn>
                <a:cxn ang="0">
                  <a:pos x="19" y="84"/>
                </a:cxn>
                <a:cxn ang="0">
                  <a:pos x="21" y="93"/>
                </a:cxn>
                <a:cxn ang="0">
                  <a:pos x="26" y="98"/>
                </a:cxn>
                <a:cxn ang="0">
                  <a:pos x="33" y="104"/>
                </a:cxn>
                <a:cxn ang="0">
                  <a:pos x="49" y="105"/>
                </a:cxn>
                <a:cxn ang="0">
                  <a:pos x="58" y="104"/>
                </a:cxn>
                <a:cxn ang="0">
                  <a:pos x="65" y="100"/>
                </a:cxn>
                <a:cxn ang="0">
                  <a:pos x="68" y="97"/>
                </a:cxn>
                <a:cxn ang="0">
                  <a:pos x="70" y="93"/>
                </a:cxn>
                <a:cxn ang="0">
                  <a:pos x="72" y="88"/>
                </a:cxn>
                <a:cxn ang="0">
                  <a:pos x="68" y="81"/>
                </a:cxn>
                <a:cxn ang="0">
                  <a:pos x="63" y="76"/>
                </a:cxn>
                <a:cxn ang="0">
                  <a:pos x="54" y="70"/>
                </a:cxn>
                <a:cxn ang="0">
                  <a:pos x="51" y="69"/>
                </a:cxn>
                <a:cxn ang="0">
                  <a:pos x="47" y="65"/>
                </a:cxn>
                <a:cxn ang="0">
                  <a:pos x="33" y="60"/>
                </a:cxn>
                <a:cxn ang="0">
                  <a:pos x="17" y="44"/>
                </a:cxn>
                <a:cxn ang="0">
                  <a:pos x="16" y="33"/>
                </a:cxn>
                <a:cxn ang="0">
                  <a:pos x="16" y="26"/>
                </a:cxn>
                <a:cxn ang="0">
                  <a:pos x="26" y="11"/>
                </a:cxn>
                <a:cxn ang="0">
                  <a:pos x="33" y="5"/>
                </a:cxn>
                <a:cxn ang="0">
                  <a:pos x="47" y="2"/>
                </a:cxn>
                <a:cxn ang="0">
                  <a:pos x="67" y="2"/>
                </a:cxn>
                <a:cxn ang="0">
                  <a:pos x="86" y="9"/>
                </a:cxn>
                <a:cxn ang="0">
                  <a:pos x="93" y="16"/>
                </a:cxn>
                <a:cxn ang="0">
                  <a:pos x="98" y="30"/>
                </a:cxn>
                <a:cxn ang="0">
                  <a:pos x="100" y="39"/>
                </a:cxn>
                <a:cxn ang="0">
                  <a:pos x="98" y="39"/>
                </a:cxn>
                <a:cxn ang="0">
                  <a:pos x="88" y="39"/>
                </a:cxn>
                <a:cxn ang="0">
                  <a:pos x="82" y="39"/>
                </a:cxn>
                <a:cxn ang="0">
                  <a:pos x="79" y="28"/>
                </a:cxn>
                <a:cxn ang="0">
                  <a:pos x="75" y="21"/>
                </a:cxn>
                <a:cxn ang="0">
                  <a:pos x="61" y="18"/>
                </a:cxn>
                <a:cxn ang="0">
                  <a:pos x="53" y="18"/>
                </a:cxn>
                <a:cxn ang="0">
                  <a:pos x="40" y="19"/>
                </a:cxn>
                <a:cxn ang="0">
                  <a:pos x="39" y="21"/>
                </a:cxn>
                <a:cxn ang="0">
                  <a:pos x="35" y="26"/>
                </a:cxn>
                <a:cxn ang="0">
                  <a:pos x="35" y="30"/>
                </a:cxn>
                <a:cxn ang="0">
                  <a:pos x="35" y="35"/>
                </a:cxn>
                <a:cxn ang="0">
                  <a:pos x="40" y="42"/>
                </a:cxn>
                <a:cxn ang="0">
                  <a:pos x="49" y="47"/>
                </a:cxn>
                <a:cxn ang="0">
                  <a:pos x="54" y="49"/>
                </a:cxn>
                <a:cxn ang="0">
                  <a:pos x="65" y="54"/>
                </a:cxn>
                <a:cxn ang="0">
                  <a:pos x="84" y="67"/>
                </a:cxn>
                <a:cxn ang="0">
                  <a:pos x="88" y="72"/>
                </a:cxn>
                <a:cxn ang="0">
                  <a:pos x="90" y="84"/>
                </a:cxn>
                <a:cxn ang="0">
                  <a:pos x="90" y="93"/>
                </a:cxn>
                <a:cxn ang="0">
                  <a:pos x="84" y="105"/>
                </a:cxn>
                <a:cxn ang="0">
                  <a:pos x="75" y="113"/>
                </a:cxn>
                <a:cxn ang="0">
                  <a:pos x="61" y="120"/>
                </a:cxn>
                <a:cxn ang="0">
                  <a:pos x="46" y="121"/>
                </a:cxn>
                <a:cxn ang="0">
                  <a:pos x="35" y="121"/>
                </a:cxn>
                <a:cxn ang="0">
                  <a:pos x="14" y="113"/>
                </a:cxn>
                <a:cxn ang="0">
                  <a:pos x="9" y="109"/>
                </a:cxn>
                <a:cxn ang="0">
                  <a:pos x="3" y="102"/>
                </a:cxn>
                <a:cxn ang="0">
                  <a:pos x="0" y="81"/>
                </a:cxn>
                <a:cxn ang="0">
                  <a:pos x="2" y="77"/>
                </a:cxn>
                <a:cxn ang="0">
                  <a:pos x="2" y="77"/>
                </a:cxn>
              </a:cxnLst>
              <a:rect l="0" t="0" r="r" b="b"/>
              <a:pathLst>
                <a:path w="100" h="121">
                  <a:moveTo>
                    <a:pt x="2" y="77"/>
                  </a:moveTo>
                  <a:lnTo>
                    <a:pt x="3" y="77"/>
                  </a:lnTo>
                  <a:lnTo>
                    <a:pt x="12" y="77"/>
                  </a:lnTo>
                  <a:lnTo>
                    <a:pt x="17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4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8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3" y="76"/>
                  </a:lnTo>
                  <a:lnTo>
                    <a:pt x="61" y="74"/>
                  </a:lnTo>
                  <a:lnTo>
                    <a:pt x="54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7" y="67"/>
                  </a:lnTo>
                  <a:lnTo>
                    <a:pt x="47" y="65"/>
                  </a:lnTo>
                  <a:lnTo>
                    <a:pt x="42" y="63"/>
                  </a:lnTo>
                  <a:lnTo>
                    <a:pt x="33" y="60"/>
                  </a:lnTo>
                  <a:lnTo>
                    <a:pt x="21" y="49"/>
                  </a:lnTo>
                  <a:lnTo>
                    <a:pt x="17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6" y="11"/>
                  </a:lnTo>
                  <a:lnTo>
                    <a:pt x="28" y="9"/>
                  </a:lnTo>
                  <a:lnTo>
                    <a:pt x="33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8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100" y="39"/>
                  </a:lnTo>
                  <a:lnTo>
                    <a:pt x="98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2" y="39"/>
                  </a:lnTo>
                  <a:lnTo>
                    <a:pt x="82" y="39"/>
                  </a:lnTo>
                  <a:lnTo>
                    <a:pt x="82" y="39"/>
                  </a:lnTo>
                  <a:lnTo>
                    <a:pt x="79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2" y="19"/>
                  </a:lnTo>
                  <a:lnTo>
                    <a:pt x="61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0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4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5" y="62"/>
                  </a:lnTo>
                  <a:lnTo>
                    <a:pt x="84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1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4" y="105"/>
                  </a:lnTo>
                  <a:lnTo>
                    <a:pt x="79" y="111"/>
                  </a:lnTo>
                  <a:lnTo>
                    <a:pt x="75" y="113"/>
                  </a:lnTo>
                  <a:lnTo>
                    <a:pt x="72" y="116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3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2" y="77"/>
                  </a:lnTo>
                  <a:lnTo>
                    <a:pt x="2" y="77"/>
                  </a:lnTo>
                  <a:lnTo>
                    <a:pt x="2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4" name="Freeform 44"/>
            <p:cNvSpPr>
              <a:spLocks/>
            </p:cNvSpPr>
            <p:nvPr/>
          </p:nvSpPr>
          <p:spPr bwMode="auto">
            <a:xfrm>
              <a:off x="5594" y="2994"/>
              <a:ext cx="60" cy="148"/>
            </a:xfrm>
            <a:custGeom>
              <a:avLst/>
              <a:gdLst/>
              <a:ahLst/>
              <a:cxnLst>
                <a:cxn ang="0">
                  <a:pos x="35" y="146"/>
                </a:cxn>
                <a:cxn ang="0">
                  <a:pos x="28" y="148"/>
                </a:cxn>
                <a:cxn ang="0">
                  <a:pos x="27" y="148"/>
                </a:cxn>
                <a:cxn ang="0">
                  <a:pos x="23" y="148"/>
                </a:cxn>
                <a:cxn ang="0">
                  <a:pos x="19" y="148"/>
                </a:cxn>
                <a:cxn ang="0">
                  <a:pos x="11" y="146"/>
                </a:cxn>
                <a:cxn ang="0">
                  <a:pos x="5" y="142"/>
                </a:cxn>
                <a:cxn ang="0">
                  <a:pos x="0" y="137"/>
                </a:cxn>
                <a:cxn ang="0">
                  <a:pos x="0" y="130"/>
                </a:cxn>
                <a:cxn ang="0">
                  <a:pos x="0" y="126"/>
                </a:cxn>
                <a:cxn ang="0">
                  <a:pos x="0" y="123"/>
                </a:cxn>
                <a:cxn ang="0">
                  <a:pos x="0" y="116"/>
                </a:cxn>
                <a:cxn ang="0">
                  <a:pos x="4" y="104"/>
                </a:cxn>
                <a:cxn ang="0">
                  <a:pos x="16" y="47"/>
                </a:cxn>
                <a:cxn ang="0">
                  <a:pos x="16" y="46"/>
                </a:cxn>
                <a:cxn ang="0">
                  <a:pos x="5" y="46"/>
                </a:cxn>
                <a:cxn ang="0">
                  <a:pos x="0" y="46"/>
                </a:cxn>
                <a:cxn ang="0">
                  <a:pos x="2" y="39"/>
                </a:cxn>
                <a:cxn ang="0">
                  <a:pos x="5" y="31"/>
                </a:cxn>
                <a:cxn ang="0">
                  <a:pos x="14" y="31"/>
                </a:cxn>
                <a:cxn ang="0">
                  <a:pos x="21" y="31"/>
                </a:cxn>
                <a:cxn ang="0">
                  <a:pos x="25" y="12"/>
                </a:cxn>
                <a:cxn ang="0">
                  <a:pos x="28" y="0"/>
                </a:cxn>
                <a:cxn ang="0">
                  <a:pos x="39" y="0"/>
                </a:cxn>
                <a:cxn ang="0">
                  <a:pos x="48" y="0"/>
                </a:cxn>
                <a:cxn ang="0">
                  <a:pos x="42" y="21"/>
                </a:cxn>
                <a:cxn ang="0">
                  <a:pos x="41" y="31"/>
                </a:cxn>
                <a:cxn ang="0">
                  <a:pos x="51" y="31"/>
                </a:cxn>
                <a:cxn ang="0">
                  <a:pos x="60" y="31"/>
                </a:cxn>
                <a:cxn ang="0">
                  <a:pos x="56" y="40"/>
                </a:cxn>
                <a:cxn ang="0">
                  <a:pos x="56" y="46"/>
                </a:cxn>
                <a:cxn ang="0">
                  <a:pos x="53" y="46"/>
                </a:cxn>
                <a:cxn ang="0">
                  <a:pos x="37" y="46"/>
                </a:cxn>
                <a:cxn ang="0">
                  <a:pos x="34" y="58"/>
                </a:cxn>
                <a:cxn ang="0">
                  <a:pos x="19" y="118"/>
                </a:cxn>
                <a:cxn ang="0">
                  <a:pos x="19" y="119"/>
                </a:cxn>
                <a:cxn ang="0">
                  <a:pos x="19" y="121"/>
                </a:cxn>
                <a:cxn ang="0">
                  <a:pos x="19" y="125"/>
                </a:cxn>
                <a:cxn ang="0">
                  <a:pos x="19" y="126"/>
                </a:cxn>
                <a:cxn ang="0">
                  <a:pos x="21" y="130"/>
                </a:cxn>
                <a:cxn ang="0">
                  <a:pos x="27" y="132"/>
                </a:cxn>
                <a:cxn ang="0">
                  <a:pos x="30" y="132"/>
                </a:cxn>
                <a:cxn ang="0">
                  <a:pos x="34" y="132"/>
                </a:cxn>
                <a:cxn ang="0">
                  <a:pos x="39" y="132"/>
                </a:cxn>
                <a:cxn ang="0">
                  <a:pos x="39" y="133"/>
                </a:cxn>
                <a:cxn ang="0">
                  <a:pos x="37" y="144"/>
                </a:cxn>
                <a:cxn ang="0">
                  <a:pos x="37" y="144"/>
                </a:cxn>
              </a:cxnLst>
              <a:rect l="0" t="0" r="r" b="b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28" y="148"/>
                  </a:lnTo>
                  <a:lnTo>
                    <a:pt x="28" y="148"/>
                  </a:lnTo>
                  <a:lnTo>
                    <a:pt x="27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23" y="148"/>
                  </a:lnTo>
                  <a:lnTo>
                    <a:pt x="19" y="148"/>
                  </a:lnTo>
                  <a:lnTo>
                    <a:pt x="16" y="148"/>
                  </a:lnTo>
                  <a:lnTo>
                    <a:pt x="11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4" y="104"/>
                  </a:lnTo>
                  <a:lnTo>
                    <a:pt x="11" y="72"/>
                  </a:lnTo>
                  <a:lnTo>
                    <a:pt x="16" y="47"/>
                  </a:lnTo>
                  <a:lnTo>
                    <a:pt x="18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5" y="46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2" y="39"/>
                  </a:lnTo>
                  <a:lnTo>
                    <a:pt x="4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8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6" y="46"/>
                  </a:lnTo>
                  <a:lnTo>
                    <a:pt x="55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25" y="91"/>
                  </a:lnTo>
                  <a:lnTo>
                    <a:pt x="19" y="118"/>
                  </a:lnTo>
                  <a:lnTo>
                    <a:pt x="19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7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4" y="132"/>
                  </a:lnTo>
                  <a:lnTo>
                    <a:pt x="35" y="132"/>
                  </a:lnTo>
                  <a:lnTo>
                    <a:pt x="39" y="132"/>
                  </a:lnTo>
                  <a:lnTo>
                    <a:pt x="41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lnTo>
                    <a:pt x="37" y="144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5" name="Freeform 45"/>
            <p:cNvSpPr>
              <a:spLocks/>
            </p:cNvSpPr>
            <p:nvPr/>
          </p:nvSpPr>
          <p:spPr bwMode="auto">
            <a:xfrm>
              <a:off x="5645" y="3022"/>
              <a:ext cx="100" cy="121"/>
            </a:xfrm>
            <a:custGeom>
              <a:avLst/>
              <a:gdLst/>
              <a:ahLst/>
              <a:cxnLst>
                <a:cxn ang="0">
                  <a:pos x="2" y="77"/>
                </a:cxn>
                <a:cxn ang="0">
                  <a:pos x="18" y="77"/>
                </a:cxn>
                <a:cxn ang="0">
                  <a:pos x="19" y="79"/>
                </a:cxn>
                <a:cxn ang="0">
                  <a:pos x="19" y="81"/>
                </a:cxn>
                <a:cxn ang="0">
                  <a:pos x="19" y="84"/>
                </a:cxn>
                <a:cxn ang="0">
                  <a:pos x="21" y="93"/>
                </a:cxn>
                <a:cxn ang="0">
                  <a:pos x="26" y="98"/>
                </a:cxn>
                <a:cxn ang="0">
                  <a:pos x="34" y="104"/>
                </a:cxn>
                <a:cxn ang="0">
                  <a:pos x="48" y="105"/>
                </a:cxn>
                <a:cxn ang="0">
                  <a:pos x="53" y="105"/>
                </a:cxn>
                <a:cxn ang="0">
                  <a:pos x="63" y="102"/>
                </a:cxn>
                <a:cxn ang="0">
                  <a:pos x="67" y="98"/>
                </a:cxn>
                <a:cxn ang="0">
                  <a:pos x="70" y="95"/>
                </a:cxn>
                <a:cxn ang="0">
                  <a:pos x="70" y="90"/>
                </a:cxn>
                <a:cxn ang="0">
                  <a:pos x="70" y="84"/>
                </a:cxn>
                <a:cxn ang="0">
                  <a:pos x="69" y="79"/>
                </a:cxn>
                <a:cxn ang="0">
                  <a:pos x="62" y="74"/>
                </a:cxn>
                <a:cxn ang="0">
                  <a:pos x="53" y="69"/>
                </a:cxn>
                <a:cxn ang="0">
                  <a:pos x="48" y="67"/>
                </a:cxn>
                <a:cxn ang="0">
                  <a:pos x="42" y="63"/>
                </a:cxn>
                <a:cxn ang="0">
                  <a:pos x="21" y="49"/>
                </a:cxn>
                <a:cxn ang="0">
                  <a:pos x="16" y="37"/>
                </a:cxn>
                <a:cxn ang="0">
                  <a:pos x="16" y="32"/>
                </a:cxn>
                <a:cxn ang="0">
                  <a:pos x="19" y="18"/>
                </a:cxn>
                <a:cxn ang="0">
                  <a:pos x="28" y="9"/>
                </a:cxn>
                <a:cxn ang="0">
                  <a:pos x="37" y="3"/>
                </a:cxn>
                <a:cxn ang="0">
                  <a:pos x="58" y="0"/>
                </a:cxn>
                <a:cxn ang="0">
                  <a:pos x="77" y="3"/>
                </a:cxn>
                <a:cxn ang="0">
                  <a:pos x="90" y="9"/>
                </a:cxn>
                <a:cxn ang="0">
                  <a:pos x="95" y="19"/>
                </a:cxn>
                <a:cxn ang="0">
                  <a:pos x="100" y="37"/>
                </a:cxn>
                <a:cxn ang="0">
                  <a:pos x="100" y="39"/>
                </a:cxn>
                <a:cxn ang="0">
                  <a:pos x="97" y="39"/>
                </a:cxn>
                <a:cxn ang="0">
                  <a:pos x="83" y="39"/>
                </a:cxn>
                <a:cxn ang="0">
                  <a:pos x="83" y="39"/>
                </a:cxn>
                <a:cxn ang="0">
                  <a:pos x="76" y="23"/>
                </a:cxn>
                <a:cxn ang="0">
                  <a:pos x="72" y="19"/>
                </a:cxn>
                <a:cxn ang="0">
                  <a:pos x="58" y="16"/>
                </a:cxn>
                <a:cxn ang="0">
                  <a:pos x="46" y="18"/>
                </a:cxn>
                <a:cxn ang="0">
                  <a:pos x="41" y="19"/>
                </a:cxn>
                <a:cxn ang="0">
                  <a:pos x="37" y="23"/>
                </a:cxn>
                <a:cxn ang="0">
                  <a:pos x="35" y="30"/>
                </a:cxn>
                <a:cxn ang="0">
                  <a:pos x="35" y="32"/>
                </a:cxn>
                <a:cxn ang="0">
                  <a:pos x="37" y="39"/>
                </a:cxn>
                <a:cxn ang="0">
                  <a:pos x="44" y="44"/>
                </a:cxn>
                <a:cxn ang="0">
                  <a:pos x="53" y="47"/>
                </a:cxn>
                <a:cxn ang="0">
                  <a:pos x="58" y="51"/>
                </a:cxn>
                <a:cxn ang="0">
                  <a:pos x="76" y="62"/>
                </a:cxn>
                <a:cxn ang="0">
                  <a:pos x="86" y="67"/>
                </a:cxn>
                <a:cxn ang="0">
                  <a:pos x="90" y="77"/>
                </a:cxn>
                <a:cxn ang="0">
                  <a:pos x="92" y="84"/>
                </a:cxn>
                <a:cxn ang="0">
                  <a:pos x="88" y="97"/>
                </a:cxn>
                <a:cxn ang="0">
                  <a:pos x="79" y="111"/>
                </a:cxn>
                <a:cxn ang="0">
                  <a:pos x="70" y="116"/>
                </a:cxn>
                <a:cxn ang="0">
                  <a:pos x="48" y="121"/>
                </a:cxn>
                <a:cxn ang="0">
                  <a:pos x="42" y="121"/>
                </a:cxn>
                <a:cxn ang="0">
                  <a:pos x="23" y="118"/>
                </a:cxn>
                <a:cxn ang="0">
                  <a:pos x="12" y="111"/>
                </a:cxn>
                <a:cxn ang="0">
                  <a:pos x="5" y="105"/>
                </a:cxn>
                <a:cxn ang="0">
                  <a:pos x="0" y="91"/>
                </a:cxn>
                <a:cxn ang="0">
                  <a:pos x="0" y="79"/>
                </a:cxn>
                <a:cxn ang="0">
                  <a:pos x="0" y="77"/>
                </a:cxn>
              </a:cxnLst>
              <a:rect l="0" t="0" r="r" b="b"/>
              <a:pathLst>
                <a:path w="100" h="121">
                  <a:moveTo>
                    <a:pt x="0" y="77"/>
                  </a:moveTo>
                  <a:lnTo>
                    <a:pt x="2" y="77"/>
                  </a:lnTo>
                  <a:lnTo>
                    <a:pt x="11" y="77"/>
                  </a:lnTo>
                  <a:lnTo>
                    <a:pt x="18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5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5"/>
                  </a:lnTo>
                  <a:lnTo>
                    <a:pt x="48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9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4"/>
                  </a:lnTo>
                  <a:lnTo>
                    <a:pt x="69" y="81"/>
                  </a:lnTo>
                  <a:lnTo>
                    <a:pt x="69" y="79"/>
                  </a:lnTo>
                  <a:lnTo>
                    <a:pt x="63" y="76"/>
                  </a:lnTo>
                  <a:lnTo>
                    <a:pt x="62" y="74"/>
                  </a:lnTo>
                  <a:lnTo>
                    <a:pt x="55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8" y="67"/>
                  </a:lnTo>
                  <a:lnTo>
                    <a:pt x="48" y="65"/>
                  </a:lnTo>
                  <a:lnTo>
                    <a:pt x="42" y="63"/>
                  </a:lnTo>
                  <a:lnTo>
                    <a:pt x="34" y="60"/>
                  </a:lnTo>
                  <a:lnTo>
                    <a:pt x="21" y="49"/>
                  </a:lnTo>
                  <a:lnTo>
                    <a:pt x="18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5" y="11"/>
                  </a:lnTo>
                  <a:lnTo>
                    <a:pt x="28" y="9"/>
                  </a:lnTo>
                  <a:lnTo>
                    <a:pt x="34" y="5"/>
                  </a:lnTo>
                  <a:lnTo>
                    <a:pt x="37" y="3"/>
                  </a:lnTo>
                  <a:lnTo>
                    <a:pt x="48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9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100" y="39"/>
                  </a:lnTo>
                  <a:lnTo>
                    <a:pt x="99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3" y="39"/>
                  </a:lnTo>
                  <a:lnTo>
                    <a:pt x="83" y="39"/>
                  </a:lnTo>
                  <a:lnTo>
                    <a:pt x="83" y="39"/>
                  </a:lnTo>
                  <a:lnTo>
                    <a:pt x="79" y="28"/>
                  </a:lnTo>
                  <a:lnTo>
                    <a:pt x="76" y="23"/>
                  </a:lnTo>
                  <a:lnTo>
                    <a:pt x="76" y="21"/>
                  </a:lnTo>
                  <a:lnTo>
                    <a:pt x="72" y="19"/>
                  </a:lnTo>
                  <a:lnTo>
                    <a:pt x="62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1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5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6" y="62"/>
                  </a:lnTo>
                  <a:lnTo>
                    <a:pt x="85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2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3" y="105"/>
                  </a:lnTo>
                  <a:lnTo>
                    <a:pt x="79" y="111"/>
                  </a:lnTo>
                  <a:lnTo>
                    <a:pt x="76" y="113"/>
                  </a:lnTo>
                  <a:lnTo>
                    <a:pt x="70" y="116"/>
                  </a:lnTo>
                  <a:lnTo>
                    <a:pt x="60" y="120"/>
                  </a:lnTo>
                  <a:lnTo>
                    <a:pt x="48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4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</p:grp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/>
          </p:cNvSpPr>
          <p:nvPr>
            <p:ph type="title"/>
          </p:nvPr>
        </p:nvSpPr>
        <p:spPr>
          <a:xfrm>
            <a:off x="2198655" y="356965"/>
            <a:ext cx="5476950" cy="659591"/>
          </a:xfrm>
        </p:spPr>
        <p:txBody>
          <a:bodyPr/>
          <a:lstStyle>
            <a:extLst/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kumimoji="0" lang="en-ZW" sz="3600" kern="1200" cap="none" spc="-150" dirty="0">
                <a:ln/>
                <a:solidFill>
                  <a:srgbClr val="FFFF00"/>
                </a:solidFill>
              </a:rPr>
              <a:t>Slope Design Approaches</a:t>
            </a:r>
          </a:p>
        </p:txBody>
      </p:sp>
      <p:sp>
        <p:nvSpPr>
          <p:cNvPr id="25" name="Line 25"/>
          <p:cNvSpPr>
            <a:spLocks noChangeShapeType="1"/>
          </p:cNvSpPr>
          <p:nvPr/>
        </p:nvSpPr>
        <p:spPr bwMode="auto">
          <a:xfrm flipH="1" flipV="1">
            <a:off x="4096529" y="3796780"/>
            <a:ext cx="14445" cy="1520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ZW"/>
          </a:p>
        </p:txBody>
      </p:sp>
      <p:grpSp>
        <p:nvGrpSpPr>
          <p:cNvPr id="50" name="Group 49"/>
          <p:cNvGrpSpPr/>
          <p:nvPr/>
        </p:nvGrpSpPr>
        <p:grpSpPr>
          <a:xfrm>
            <a:off x="385072" y="1014709"/>
            <a:ext cx="2142200" cy="1976136"/>
            <a:chOff x="446031" y="1822428"/>
            <a:chExt cx="2146071" cy="2409858"/>
          </a:xfrm>
        </p:grpSpPr>
        <p:grpSp>
          <p:nvGrpSpPr>
            <p:cNvPr id="31" name="Group 30"/>
            <p:cNvGrpSpPr/>
            <p:nvPr/>
          </p:nvGrpSpPr>
          <p:grpSpPr>
            <a:xfrm>
              <a:off x="446032" y="1822428"/>
              <a:ext cx="2146070" cy="2409858"/>
              <a:chOff x="1103265" y="2443149"/>
              <a:chExt cx="1752624" cy="1535121"/>
            </a:xfrm>
          </p:grpSpPr>
          <p:sp>
            <p:nvSpPr>
              <p:cNvPr id="29" name="Oval 28"/>
              <p:cNvSpPr/>
              <p:nvPr/>
            </p:nvSpPr>
            <p:spPr>
              <a:xfrm>
                <a:off x="1103265" y="2443149"/>
                <a:ext cx="1752624" cy="1535121"/>
              </a:xfrm>
              <a:prstGeom prst="ellipse">
                <a:avLst/>
              </a:prstGeom>
              <a:solidFill>
                <a:schemeClr val="bg1">
                  <a:lumMod val="20000"/>
                  <a:lumOff val="80000"/>
                </a:schemeClr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W"/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1304735" y="2815300"/>
                <a:ext cx="1408753" cy="3108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solidFill>
                      <a:schemeClr val="bg2"/>
                    </a:solidFill>
                  </a:rPr>
                  <a:t>Deterministic</a:t>
                </a:r>
                <a:endParaRPr lang="en-ZW" sz="2000" b="1" dirty="0">
                  <a:solidFill>
                    <a:schemeClr val="bg2"/>
                  </a:solidFill>
                </a:endParaRPr>
              </a:p>
            </p:txBody>
          </p:sp>
        </p:grpSp>
        <p:sp>
          <p:nvSpPr>
            <p:cNvPr id="49" name="TextBox 48"/>
            <p:cNvSpPr txBox="1"/>
            <p:nvPr/>
          </p:nvSpPr>
          <p:spPr>
            <a:xfrm>
              <a:off x="446031" y="3063869"/>
              <a:ext cx="2117754" cy="7881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i="1" dirty="0" smtClean="0"/>
                <a:t>Factor of Safety (FOS)</a:t>
              </a:r>
              <a:endParaRPr lang="en-ZW" b="1" i="1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5740416" y="2352654"/>
            <a:ext cx="2975967" cy="2336832"/>
            <a:chOff x="5740416" y="2352654"/>
            <a:chExt cx="2975967" cy="2336832"/>
          </a:xfrm>
        </p:grpSpPr>
        <p:grpSp>
          <p:nvGrpSpPr>
            <p:cNvPr id="56" name="Group 55"/>
            <p:cNvGrpSpPr/>
            <p:nvPr/>
          </p:nvGrpSpPr>
          <p:grpSpPr>
            <a:xfrm>
              <a:off x="6562116" y="2352654"/>
              <a:ext cx="2154267" cy="2336832"/>
              <a:chOff x="446031" y="1822428"/>
              <a:chExt cx="2146071" cy="2409858"/>
            </a:xfrm>
          </p:grpSpPr>
          <p:grpSp>
            <p:nvGrpSpPr>
              <p:cNvPr id="57" name="Group 30"/>
              <p:cNvGrpSpPr/>
              <p:nvPr/>
            </p:nvGrpSpPr>
            <p:grpSpPr>
              <a:xfrm>
                <a:off x="446032" y="1822428"/>
                <a:ext cx="2146070" cy="2409858"/>
                <a:chOff x="1103265" y="2443149"/>
                <a:chExt cx="1752624" cy="1535121"/>
              </a:xfrm>
            </p:grpSpPr>
            <p:sp>
              <p:nvSpPr>
                <p:cNvPr id="59" name="Oval 58"/>
                <p:cNvSpPr/>
                <p:nvPr/>
              </p:nvSpPr>
              <p:spPr>
                <a:xfrm>
                  <a:off x="1103265" y="2443149"/>
                  <a:ext cx="1752624" cy="1535121"/>
                </a:xfrm>
                <a:prstGeom prst="ellipse">
                  <a:avLst/>
                </a:prstGeom>
                <a:solidFill>
                  <a:schemeClr val="bg1">
                    <a:lumMod val="20000"/>
                    <a:lumOff val="80000"/>
                  </a:schemeClr>
                </a:solidFill>
                <a:ln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ZW"/>
                </a:p>
              </p:txBody>
            </p:sp>
            <p:sp>
              <p:nvSpPr>
                <p:cNvPr id="60" name="TextBox 59"/>
                <p:cNvSpPr txBox="1"/>
                <p:nvPr/>
              </p:nvSpPr>
              <p:spPr>
                <a:xfrm>
                  <a:off x="1304735" y="2815300"/>
                  <a:ext cx="1408753" cy="2628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b="1" dirty="0" smtClean="0">
                      <a:solidFill>
                        <a:schemeClr val="bg2"/>
                      </a:solidFill>
                    </a:rPr>
                    <a:t>Risk Analysis</a:t>
                  </a:r>
                  <a:endParaRPr lang="en-ZW" sz="2000" b="1" dirty="0">
                    <a:solidFill>
                      <a:schemeClr val="bg2"/>
                    </a:solidFill>
                  </a:endParaRPr>
                </a:p>
              </p:txBody>
            </p:sp>
          </p:grpSp>
          <p:sp>
            <p:nvSpPr>
              <p:cNvPr id="58" name="TextBox 57"/>
              <p:cNvSpPr txBox="1"/>
              <p:nvPr/>
            </p:nvSpPr>
            <p:spPr>
              <a:xfrm>
                <a:off x="446031" y="3063870"/>
                <a:ext cx="2117754" cy="6665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i="1" dirty="0" smtClean="0"/>
                  <a:t>Economic / Safety impact</a:t>
                </a:r>
                <a:endParaRPr lang="en-ZW" b="1" i="1" dirty="0"/>
              </a:p>
            </p:txBody>
          </p:sp>
        </p:grpSp>
        <p:sp>
          <p:nvSpPr>
            <p:cNvPr id="61" name="Right Arrow 60"/>
            <p:cNvSpPr/>
            <p:nvPr/>
          </p:nvSpPr>
          <p:spPr>
            <a:xfrm>
              <a:off x="5740416" y="3338190"/>
              <a:ext cx="693747" cy="375093"/>
            </a:xfrm>
            <a:prstGeom prst="rightArrow">
              <a:avLst/>
            </a:prstGeom>
            <a:solidFill>
              <a:srgbClr val="C000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W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2438691" y="2371068"/>
            <a:ext cx="3185609" cy="2385411"/>
            <a:chOff x="2438691" y="2371068"/>
            <a:chExt cx="3185609" cy="2385411"/>
          </a:xfrm>
        </p:grpSpPr>
        <p:grpSp>
          <p:nvGrpSpPr>
            <p:cNvPr id="51" name="Group 50"/>
            <p:cNvGrpSpPr/>
            <p:nvPr/>
          </p:nvGrpSpPr>
          <p:grpSpPr>
            <a:xfrm>
              <a:off x="3263336" y="2371068"/>
              <a:ext cx="2360964" cy="2385411"/>
              <a:chOff x="381214" y="1822428"/>
              <a:chExt cx="2287258" cy="2409858"/>
            </a:xfrm>
          </p:grpSpPr>
          <p:grpSp>
            <p:nvGrpSpPr>
              <p:cNvPr id="52" name="Group 30"/>
              <p:cNvGrpSpPr/>
              <p:nvPr/>
            </p:nvGrpSpPr>
            <p:grpSpPr>
              <a:xfrm>
                <a:off x="381214" y="1822428"/>
                <a:ext cx="2287258" cy="2409858"/>
                <a:chOff x="1050331" y="2443149"/>
                <a:chExt cx="1867927" cy="1535121"/>
              </a:xfrm>
            </p:grpSpPr>
            <p:sp>
              <p:nvSpPr>
                <p:cNvPr id="54" name="Oval 53"/>
                <p:cNvSpPr/>
                <p:nvPr/>
              </p:nvSpPr>
              <p:spPr>
                <a:xfrm>
                  <a:off x="1050331" y="2443149"/>
                  <a:ext cx="1867927" cy="1535121"/>
                </a:xfrm>
                <a:prstGeom prst="ellipse">
                  <a:avLst/>
                </a:prstGeom>
                <a:solidFill>
                  <a:schemeClr val="bg1">
                    <a:lumMod val="20000"/>
                    <a:lumOff val="80000"/>
                  </a:schemeClr>
                </a:solidFill>
                <a:ln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ZW"/>
                </a:p>
              </p:txBody>
            </p:sp>
            <p:sp>
              <p:nvSpPr>
                <p:cNvPr id="55" name="TextBox 54"/>
                <p:cNvSpPr txBox="1"/>
                <p:nvPr/>
              </p:nvSpPr>
              <p:spPr>
                <a:xfrm>
                  <a:off x="1304735" y="2815300"/>
                  <a:ext cx="1408753" cy="25748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b="1" dirty="0" smtClean="0">
                      <a:solidFill>
                        <a:schemeClr val="bg2"/>
                      </a:solidFill>
                    </a:rPr>
                    <a:t>Probabilistic</a:t>
                  </a:r>
                  <a:endParaRPr lang="en-ZW" sz="2000" b="1" dirty="0">
                    <a:solidFill>
                      <a:schemeClr val="bg2"/>
                    </a:solidFill>
                  </a:endParaRPr>
                </a:p>
              </p:txBody>
            </p:sp>
          </p:grpSp>
          <p:sp>
            <p:nvSpPr>
              <p:cNvPr id="53" name="TextBox 52"/>
              <p:cNvSpPr txBox="1"/>
              <p:nvPr/>
            </p:nvSpPr>
            <p:spPr>
              <a:xfrm>
                <a:off x="446031" y="3063870"/>
                <a:ext cx="2117754" cy="6529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i="1" dirty="0" smtClean="0"/>
                  <a:t>Probability of Failure(POF)</a:t>
                </a:r>
                <a:endParaRPr lang="en-ZW" b="1" i="1" dirty="0"/>
              </a:p>
            </p:txBody>
          </p:sp>
        </p:grpSp>
        <p:sp>
          <p:nvSpPr>
            <p:cNvPr id="62" name="Right Arrow 61"/>
            <p:cNvSpPr/>
            <p:nvPr/>
          </p:nvSpPr>
          <p:spPr>
            <a:xfrm>
              <a:off x="2438691" y="3343593"/>
              <a:ext cx="693747" cy="375093"/>
            </a:xfrm>
            <a:prstGeom prst="rightArrow">
              <a:avLst/>
            </a:prstGeom>
            <a:solidFill>
              <a:srgbClr val="C000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W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449207" y="3076251"/>
            <a:ext cx="2117753" cy="3018829"/>
            <a:chOff x="449207" y="3076251"/>
            <a:chExt cx="2117753" cy="3018829"/>
          </a:xfrm>
        </p:grpSpPr>
        <p:grpSp>
          <p:nvGrpSpPr>
            <p:cNvPr id="79" name="Group 78"/>
            <p:cNvGrpSpPr/>
            <p:nvPr/>
          </p:nvGrpSpPr>
          <p:grpSpPr>
            <a:xfrm>
              <a:off x="449207" y="4050352"/>
              <a:ext cx="2117753" cy="2044728"/>
              <a:chOff x="373007" y="3940182"/>
              <a:chExt cx="2117753" cy="1789137"/>
            </a:xfrm>
          </p:grpSpPr>
          <p:grpSp>
            <p:nvGrpSpPr>
              <p:cNvPr id="74" name="Group 30"/>
              <p:cNvGrpSpPr/>
              <p:nvPr/>
            </p:nvGrpSpPr>
            <p:grpSpPr>
              <a:xfrm>
                <a:off x="373007" y="3940182"/>
                <a:ext cx="2117753" cy="1789137"/>
                <a:chOff x="1103265" y="2443149"/>
                <a:chExt cx="1752624" cy="1535121"/>
              </a:xfrm>
            </p:grpSpPr>
            <p:sp>
              <p:nvSpPr>
                <p:cNvPr id="76" name="Oval 75"/>
                <p:cNvSpPr/>
                <p:nvPr/>
              </p:nvSpPr>
              <p:spPr>
                <a:xfrm>
                  <a:off x="1103265" y="2443149"/>
                  <a:ext cx="1752624" cy="1535121"/>
                </a:xfrm>
                <a:prstGeom prst="ellipse">
                  <a:avLst/>
                </a:prstGeom>
                <a:solidFill>
                  <a:schemeClr val="bg1">
                    <a:lumMod val="20000"/>
                    <a:lumOff val="80000"/>
                  </a:schemeClr>
                </a:solidFill>
                <a:ln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ZW"/>
                </a:p>
              </p:txBody>
            </p:sp>
            <p:sp>
              <p:nvSpPr>
                <p:cNvPr id="77" name="TextBox 76"/>
                <p:cNvSpPr txBox="1"/>
                <p:nvPr/>
              </p:nvSpPr>
              <p:spPr>
                <a:xfrm>
                  <a:off x="1355185" y="2606080"/>
                  <a:ext cx="1408753" cy="30039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b="1" dirty="0" smtClean="0">
                      <a:solidFill>
                        <a:schemeClr val="bg2"/>
                      </a:solidFill>
                    </a:rPr>
                    <a:t>Uncertainty:</a:t>
                  </a:r>
                  <a:endParaRPr lang="en-ZW" sz="2000" b="1" dirty="0">
                    <a:solidFill>
                      <a:schemeClr val="bg2"/>
                    </a:solidFill>
                  </a:endParaRPr>
                </a:p>
              </p:txBody>
            </p:sp>
          </p:grpSp>
          <p:sp>
            <p:nvSpPr>
              <p:cNvPr id="78" name="Content Placeholder 5"/>
              <p:cNvSpPr txBox="1">
                <a:spLocks/>
              </p:cNvSpPr>
              <p:nvPr/>
            </p:nvSpPr>
            <p:spPr>
              <a:xfrm>
                <a:off x="625738" y="4600275"/>
                <a:ext cx="1670706" cy="897584"/>
              </a:xfrm>
              <a:prstGeom prst="rect">
                <a:avLst/>
              </a:prstGeom>
            </p:spPr>
            <p:txBody>
              <a:bodyPr vert="horz">
                <a:normAutofit fontScale="92500" lnSpcReduction="20000"/>
              </a:bodyPr>
              <a:lstStyle/>
              <a:p>
                <a:pPr marL="411480" lvl="0" indent="-342900">
                  <a:spcBef>
                    <a:spcPts val="700"/>
                  </a:spcBef>
                  <a:buSzPct val="95000"/>
                  <a:buFont typeface="Wingdings" pitchFamily="2" charset="2"/>
                  <a:buChar char="q"/>
                </a:pPr>
                <a:r>
                  <a:rPr lang="en-US" sz="2000" b="1" i="1" dirty="0" smtClean="0"/>
                  <a:t>Geology</a:t>
                </a:r>
              </a:p>
              <a:p>
                <a:pPr marL="411480" lvl="0" indent="-342900">
                  <a:spcBef>
                    <a:spcPts val="700"/>
                  </a:spcBef>
                  <a:buSzPct val="95000"/>
                  <a:buFont typeface="Wingdings" pitchFamily="2" charset="2"/>
                  <a:buChar char="q"/>
                </a:pPr>
                <a:r>
                  <a:rPr kumimoji="0" lang="en-US" sz="2000" b="1" i="1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Strength</a:t>
                </a:r>
              </a:p>
              <a:p>
                <a:pPr marL="411480" lvl="0" indent="-342900">
                  <a:spcBef>
                    <a:spcPts val="700"/>
                  </a:spcBef>
                  <a:buSzPct val="95000"/>
                  <a:buFont typeface="Wingdings" pitchFamily="2" charset="2"/>
                  <a:buChar char="q"/>
                </a:pPr>
                <a:r>
                  <a:rPr lang="en-US" sz="2000" b="1" i="1" dirty="0" smtClean="0"/>
                  <a:t>Water</a:t>
                </a:r>
                <a:endParaRPr kumimoji="0" lang="en-ZA" sz="2800" b="1" i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80" name="Plus 79"/>
            <p:cNvSpPr/>
            <p:nvPr/>
          </p:nvSpPr>
          <p:spPr>
            <a:xfrm>
              <a:off x="990867" y="3076251"/>
              <a:ext cx="914400" cy="914400"/>
            </a:xfrm>
            <a:prstGeom prst="mathPlus">
              <a:avLst/>
            </a:prstGeom>
            <a:solidFill>
              <a:srgbClr val="FFFF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W"/>
            </a:p>
          </p:txBody>
        </p:sp>
      </p:grpSp>
      <p:grpSp>
        <p:nvGrpSpPr>
          <p:cNvPr id="93" name="Group 6"/>
          <p:cNvGrpSpPr>
            <a:grpSpLocks/>
          </p:cNvGrpSpPr>
          <p:nvPr/>
        </p:nvGrpSpPr>
        <p:grpSpPr bwMode="auto">
          <a:xfrm>
            <a:off x="5552598" y="6263695"/>
            <a:ext cx="3051836" cy="435147"/>
            <a:chOff x="722" y="2406"/>
            <a:chExt cx="5023" cy="940"/>
          </a:xfrm>
        </p:grpSpPr>
        <p:sp>
          <p:nvSpPr>
            <p:cNvPr id="94" name="Freeform 7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/>
              <a:ahLst/>
              <a:cxnLst>
                <a:cxn ang="0">
                  <a:pos x="626" y="134"/>
                </a:cxn>
                <a:cxn ang="0">
                  <a:pos x="663" y="238"/>
                </a:cxn>
                <a:cxn ang="0">
                  <a:pos x="686" y="301"/>
                </a:cxn>
                <a:cxn ang="0">
                  <a:pos x="696" y="255"/>
                </a:cxn>
                <a:cxn ang="0">
                  <a:pos x="758" y="8"/>
                </a:cxn>
                <a:cxn ang="0">
                  <a:pos x="761" y="0"/>
                </a:cxn>
                <a:cxn ang="0">
                  <a:pos x="831" y="0"/>
                </a:cxn>
                <a:cxn ang="0">
                  <a:pos x="875" y="0"/>
                </a:cxn>
                <a:cxn ang="0">
                  <a:pos x="863" y="48"/>
                </a:cxn>
                <a:cxn ang="0">
                  <a:pos x="802" y="296"/>
                </a:cxn>
                <a:cxn ang="0">
                  <a:pos x="803" y="299"/>
                </a:cxn>
                <a:cxn ang="0">
                  <a:pos x="902" y="196"/>
                </a:cxn>
                <a:cxn ang="0">
                  <a:pos x="963" y="131"/>
                </a:cxn>
                <a:cxn ang="0">
                  <a:pos x="1062" y="131"/>
                </a:cxn>
                <a:cxn ang="0">
                  <a:pos x="1582" y="131"/>
                </a:cxn>
                <a:cxn ang="0">
                  <a:pos x="1594" y="134"/>
                </a:cxn>
                <a:cxn ang="0">
                  <a:pos x="1577" y="204"/>
                </a:cxn>
                <a:cxn ang="0">
                  <a:pos x="1566" y="247"/>
                </a:cxn>
                <a:cxn ang="0">
                  <a:pos x="1480" y="247"/>
                </a:cxn>
                <a:cxn ang="0">
                  <a:pos x="1027" y="247"/>
                </a:cxn>
                <a:cxn ang="0">
                  <a:pos x="1009" y="255"/>
                </a:cxn>
                <a:cxn ang="0">
                  <a:pos x="796" y="477"/>
                </a:cxn>
                <a:cxn ang="0">
                  <a:pos x="664" y="614"/>
                </a:cxn>
                <a:cxn ang="0">
                  <a:pos x="643" y="558"/>
                </a:cxn>
                <a:cxn ang="0">
                  <a:pos x="538" y="255"/>
                </a:cxn>
                <a:cxn ang="0">
                  <a:pos x="524" y="247"/>
                </a:cxn>
                <a:cxn ang="0">
                  <a:pos x="200" y="247"/>
                </a:cxn>
                <a:cxn ang="0">
                  <a:pos x="0" y="247"/>
                </a:cxn>
                <a:cxn ang="0">
                  <a:pos x="3" y="229"/>
                </a:cxn>
                <a:cxn ang="0">
                  <a:pos x="28" y="134"/>
                </a:cxn>
                <a:cxn ang="0">
                  <a:pos x="40" y="131"/>
                </a:cxn>
                <a:cxn ang="0">
                  <a:pos x="401" y="131"/>
                </a:cxn>
                <a:cxn ang="0">
                  <a:pos x="626" y="131"/>
                </a:cxn>
              </a:cxnLst>
              <a:rect l="0" t="0" r="r" b="b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  <a:lnTo>
                    <a:pt x="626" y="13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95" name="Freeform 8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/>
              <a:ahLst/>
              <a:cxnLst>
                <a:cxn ang="0">
                  <a:pos x="626" y="134"/>
                </a:cxn>
                <a:cxn ang="0">
                  <a:pos x="663" y="238"/>
                </a:cxn>
                <a:cxn ang="0">
                  <a:pos x="686" y="301"/>
                </a:cxn>
                <a:cxn ang="0">
                  <a:pos x="696" y="255"/>
                </a:cxn>
                <a:cxn ang="0">
                  <a:pos x="758" y="8"/>
                </a:cxn>
                <a:cxn ang="0">
                  <a:pos x="761" y="0"/>
                </a:cxn>
                <a:cxn ang="0">
                  <a:pos x="831" y="0"/>
                </a:cxn>
                <a:cxn ang="0">
                  <a:pos x="875" y="0"/>
                </a:cxn>
                <a:cxn ang="0">
                  <a:pos x="863" y="48"/>
                </a:cxn>
                <a:cxn ang="0">
                  <a:pos x="802" y="296"/>
                </a:cxn>
                <a:cxn ang="0">
                  <a:pos x="803" y="299"/>
                </a:cxn>
                <a:cxn ang="0">
                  <a:pos x="902" y="196"/>
                </a:cxn>
                <a:cxn ang="0">
                  <a:pos x="963" y="131"/>
                </a:cxn>
                <a:cxn ang="0">
                  <a:pos x="1062" y="131"/>
                </a:cxn>
                <a:cxn ang="0">
                  <a:pos x="1582" y="131"/>
                </a:cxn>
                <a:cxn ang="0">
                  <a:pos x="1594" y="134"/>
                </a:cxn>
                <a:cxn ang="0">
                  <a:pos x="1577" y="204"/>
                </a:cxn>
                <a:cxn ang="0">
                  <a:pos x="1566" y="247"/>
                </a:cxn>
                <a:cxn ang="0">
                  <a:pos x="1480" y="247"/>
                </a:cxn>
                <a:cxn ang="0">
                  <a:pos x="1027" y="247"/>
                </a:cxn>
                <a:cxn ang="0">
                  <a:pos x="1009" y="255"/>
                </a:cxn>
                <a:cxn ang="0">
                  <a:pos x="796" y="477"/>
                </a:cxn>
                <a:cxn ang="0">
                  <a:pos x="664" y="614"/>
                </a:cxn>
                <a:cxn ang="0">
                  <a:pos x="643" y="558"/>
                </a:cxn>
                <a:cxn ang="0">
                  <a:pos x="538" y="255"/>
                </a:cxn>
                <a:cxn ang="0">
                  <a:pos x="524" y="247"/>
                </a:cxn>
                <a:cxn ang="0">
                  <a:pos x="200" y="247"/>
                </a:cxn>
                <a:cxn ang="0">
                  <a:pos x="0" y="247"/>
                </a:cxn>
                <a:cxn ang="0">
                  <a:pos x="3" y="229"/>
                </a:cxn>
                <a:cxn ang="0">
                  <a:pos x="28" y="134"/>
                </a:cxn>
                <a:cxn ang="0">
                  <a:pos x="40" y="131"/>
                </a:cxn>
                <a:cxn ang="0">
                  <a:pos x="401" y="131"/>
                </a:cxn>
                <a:cxn ang="0">
                  <a:pos x="626" y="131"/>
                </a:cxn>
              </a:cxnLst>
              <a:rect l="0" t="0" r="r" b="b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</a:path>
              </a:pathLst>
            </a:custGeom>
            <a:noFill/>
            <a:ln w="30163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96" name="Freeform 9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/>
              <a:ahLst/>
              <a:cxnLst>
                <a:cxn ang="0">
                  <a:pos x="29" y="1"/>
                </a:cxn>
                <a:cxn ang="0">
                  <a:pos x="37" y="1"/>
                </a:cxn>
                <a:cxn ang="0">
                  <a:pos x="108" y="1"/>
                </a:cxn>
                <a:cxn ang="0">
                  <a:pos x="345" y="1"/>
                </a:cxn>
                <a:cxn ang="0">
                  <a:pos x="528" y="1"/>
                </a:cxn>
                <a:cxn ang="0">
                  <a:pos x="538" y="0"/>
                </a:cxn>
                <a:cxn ang="0">
                  <a:pos x="540" y="8"/>
                </a:cxn>
                <a:cxn ang="0">
                  <a:pos x="560" y="65"/>
                </a:cxn>
                <a:cxn ang="0">
                  <a:pos x="628" y="255"/>
                </a:cxn>
                <a:cxn ang="0">
                  <a:pos x="681" y="399"/>
                </a:cxn>
                <a:cxn ang="0">
                  <a:pos x="684" y="406"/>
                </a:cxn>
                <a:cxn ang="0">
                  <a:pos x="691" y="399"/>
                </a:cxn>
                <a:cxn ang="0">
                  <a:pos x="746" y="343"/>
                </a:cxn>
                <a:cxn ang="0">
                  <a:pos x="930" y="153"/>
                </a:cxn>
                <a:cxn ang="0">
                  <a:pos x="1071" y="8"/>
                </a:cxn>
                <a:cxn ang="0">
                  <a:pos x="1080" y="0"/>
                </a:cxn>
                <a:cxn ang="0">
                  <a:pos x="1089" y="0"/>
                </a:cxn>
                <a:cxn ang="0">
                  <a:pos x="1159" y="0"/>
                </a:cxn>
                <a:cxn ang="0">
                  <a:pos x="1400" y="0"/>
                </a:cxn>
                <a:cxn ang="0">
                  <a:pos x="1584" y="0"/>
                </a:cxn>
                <a:cxn ang="0">
                  <a:pos x="1595" y="0"/>
                </a:cxn>
                <a:cxn ang="0">
                  <a:pos x="1593" y="3"/>
                </a:cxn>
                <a:cxn ang="0">
                  <a:pos x="1590" y="19"/>
                </a:cxn>
                <a:cxn ang="0">
                  <a:pos x="1576" y="75"/>
                </a:cxn>
                <a:cxn ang="0">
                  <a:pos x="1565" y="117"/>
                </a:cxn>
                <a:cxn ang="0">
                  <a:pos x="1565" y="119"/>
                </a:cxn>
                <a:cxn ang="0">
                  <a:pos x="1556" y="119"/>
                </a:cxn>
                <a:cxn ang="0">
                  <a:pos x="1497" y="119"/>
                </a:cxn>
                <a:cxn ang="0">
                  <a:pos x="1296" y="119"/>
                </a:cxn>
                <a:cxn ang="0">
                  <a:pos x="1141" y="119"/>
                </a:cxn>
                <a:cxn ang="0">
                  <a:pos x="1134" y="119"/>
                </a:cxn>
                <a:cxn ang="0">
                  <a:pos x="1124" y="130"/>
                </a:cxn>
                <a:cxn ang="0">
                  <a:pos x="1054" y="202"/>
                </a:cxn>
                <a:cxn ang="0">
                  <a:pos x="814" y="446"/>
                </a:cxn>
                <a:cxn ang="0">
                  <a:pos x="632" y="633"/>
                </a:cxn>
                <a:cxn ang="0">
                  <a:pos x="623" y="642"/>
                </a:cxn>
                <a:cxn ang="0">
                  <a:pos x="619" y="633"/>
                </a:cxn>
                <a:cxn ang="0">
                  <a:pos x="595" y="561"/>
                </a:cxn>
                <a:cxn ang="0">
                  <a:pos x="514" y="316"/>
                </a:cxn>
                <a:cxn ang="0">
                  <a:pos x="452" y="128"/>
                </a:cxn>
                <a:cxn ang="0">
                  <a:pos x="451" y="117"/>
                </a:cxn>
                <a:cxn ang="0">
                  <a:pos x="440" y="119"/>
                </a:cxn>
                <a:cxn ang="0">
                  <a:pos x="380" y="119"/>
                </a:cxn>
                <a:cxn ang="0">
                  <a:pos x="169" y="119"/>
                </a:cxn>
                <a:cxn ang="0">
                  <a:pos x="9" y="119"/>
                </a:cxn>
                <a:cxn ang="0">
                  <a:pos x="0" y="119"/>
                </a:cxn>
                <a:cxn ang="0">
                  <a:pos x="0" y="117"/>
                </a:cxn>
                <a:cxn ang="0">
                  <a:pos x="4" y="102"/>
                </a:cxn>
                <a:cxn ang="0">
                  <a:pos x="16" y="47"/>
                </a:cxn>
                <a:cxn ang="0">
                  <a:pos x="27" y="5"/>
                </a:cxn>
                <a:cxn ang="0">
                  <a:pos x="29" y="1"/>
                </a:cxn>
                <a:cxn ang="0">
                  <a:pos x="29" y="1"/>
                </a:cxn>
              </a:cxnLst>
              <a:rect l="0" t="0" r="r" b="b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  <a:lnTo>
                    <a:pt x="29" y="1"/>
                  </a:lnTo>
                  <a:close/>
                </a:path>
              </a:pathLst>
            </a:custGeom>
            <a:solidFill>
              <a:srgbClr val="C791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97" name="Freeform 10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/>
              <a:ahLst/>
              <a:cxnLst>
                <a:cxn ang="0">
                  <a:pos x="29" y="1"/>
                </a:cxn>
                <a:cxn ang="0">
                  <a:pos x="37" y="1"/>
                </a:cxn>
                <a:cxn ang="0">
                  <a:pos x="108" y="1"/>
                </a:cxn>
                <a:cxn ang="0">
                  <a:pos x="345" y="1"/>
                </a:cxn>
                <a:cxn ang="0">
                  <a:pos x="528" y="1"/>
                </a:cxn>
                <a:cxn ang="0">
                  <a:pos x="538" y="0"/>
                </a:cxn>
                <a:cxn ang="0">
                  <a:pos x="540" y="8"/>
                </a:cxn>
                <a:cxn ang="0">
                  <a:pos x="560" y="65"/>
                </a:cxn>
                <a:cxn ang="0">
                  <a:pos x="628" y="255"/>
                </a:cxn>
                <a:cxn ang="0">
                  <a:pos x="681" y="399"/>
                </a:cxn>
                <a:cxn ang="0">
                  <a:pos x="684" y="406"/>
                </a:cxn>
                <a:cxn ang="0">
                  <a:pos x="691" y="399"/>
                </a:cxn>
                <a:cxn ang="0">
                  <a:pos x="746" y="343"/>
                </a:cxn>
                <a:cxn ang="0">
                  <a:pos x="930" y="153"/>
                </a:cxn>
                <a:cxn ang="0">
                  <a:pos x="1071" y="8"/>
                </a:cxn>
                <a:cxn ang="0">
                  <a:pos x="1080" y="0"/>
                </a:cxn>
                <a:cxn ang="0">
                  <a:pos x="1089" y="0"/>
                </a:cxn>
                <a:cxn ang="0">
                  <a:pos x="1159" y="0"/>
                </a:cxn>
                <a:cxn ang="0">
                  <a:pos x="1400" y="0"/>
                </a:cxn>
                <a:cxn ang="0">
                  <a:pos x="1584" y="0"/>
                </a:cxn>
                <a:cxn ang="0">
                  <a:pos x="1595" y="0"/>
                </a:cxn>
                <a:cxn ang="0">
                  <a:pos x="1593" y="3"/>
                </a:cxn>
                <a:cxn ang="0">
                  <a:pos x="1590" y="19"/>
                </a:cxn>
                <a:cxn ang="0">
                  <a:pos x="1576" y="75"/>
                </a:cxn>
                <a:cxn ang="0">
                  <a:pos x="1565" y="117"/>
                </a:cxn>
                <a:cxn ang="0">
                  <a:pos x="1565" y="119"/>
                </a:cxn>
                <a:cxn ang="0">
                  <a:pos x="1556" y="119"/>
                </a:cxn>
                <a:cxn ang="0">
                  <a:pos x="1497" y="119"/>
                </a:cxn>
                <a:cxn ang="0">
                  <a:pos x="1296" y="119"/>
                </a:cxn>
                <a:cxn ang="0">
                  <a:pos x="1141" y="119"/>
                </a:cxn>
                <a:cxn ang="0">
                  <a:pos x="1134" y="119"/>
                </a:cxn>
                <a:cxn ang="0">
                  <a:pos x="1124" y="130"/>
                </a:cxn>
                <a:cxn ang="0">
                  <a:pos x="1054" y="202"/>
                </a:cxn>
                <a:cxn ang="0">
                  <a:pos x="814" y="446"/>
                </a:cxn>
                <a:cxn ang="0">
                  <a:pos x="632" y="633"/>
                </a:cxn>
                <a:cxn ang="0">
                  <a:pos x="623" y="642"/>
                </a:cxn>
                <a:cxn ang="0">
                  <a:pos x="619" y="633"/>
                </a:cxn>
                <a:cxn ang="0">
                  <a:pos x="595" y="561"/>
                </a:cxn>
                <a:cxn ang="0">
                  <a:pos x="514" y="316"/>
                </a:cxn>
                <a:cxn ang="0">
                  <a:pos x="452" y="128"/>
                </a:cxn>
                <a:cxn ang="0">
                  <a:pos x="451" y="117"/>
                </a:cxn>
                <a:cxn ang="0">
                  <a:pos x="440" y="119"/>
                </a:cxn>
                <a:cxn ang="0">
                  <a:pos x="380" y="119"/>
                </a:cxn>
                <a:cxn ang="0">
                  <a:pos x="169" y="119"/>
                </a:cxn>
                <a:cxn ang="0">
                  <a:pos x="9" y="119"/>
                </a:cxn>
                <a:cxn ang="0">
                  <a:pos x="0" y="119"/>
                </a:cxn>
                <a:cxn ang="0">
                  <a:pos x="0" y="117"/>
                </a:cxn>
                <a:cxn ang="0">
                  <a:pos x="4" y="102"/>
                </a:cxn>
                <a:cxn ang="0">
                  <a:pos x="16" y="47"/>
                </a:cxn>
                <a:cxn ang="0">
                  <a:pos x="27" y="5"/>
                </a:cxn>
                <a:cxn ang="0">
                  <a:pos x="29" y="1"/>
                </a:cxn>
              </a:cxnLst>
              <a:rect l="0" t="0" r="r" b="b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</a:path>
              </a:pathLst>
            </a:custGeom>
            <a:noFill/>
            <a:ln w="30163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98" name="Freeform 11"/>
            <p:cNvSpPr>
              <a:spLocks/>
            </p:cNvSpPr>
            <p:nvPr/>
          </p:nvSpPr>
          <p:spPr bwMode="auto">
            <a:xfrm>
              <a:off x="2458" y="2528"/>
              <a:ext cx="249" cy="309"/>
            </a:xfrm>
            <a:custGeom>
              <a:avLst/>
              <a:gdLst/>
              <a:ahLst/>
              <a:cxnLst>
                <a:cxn ang="0">
                  <a:pos x="45" y="204"/>
                </a:cxn>
                <a:cxn ang="0">
                  <a:pos x="72" y="209"/>
                </a:cxn>
                <a:cxn ang="0">
                  <a:pos x="81" y="239"/>
                </a:cxn>
                <a:cxn ang="0">
                  <a:pos x="91" y="248"/>
                </a:cxn>
                <a:cxn ang="0">
                  <a:pos x="125" y="255"/>
                </a:cxn>
                <a:cxn ang="0">
                  <a:pos x="147" y="253"/>
                </a:cxn>
                <a:cxn ang="0">
                  <a:pos x="165" y="242"/>
                </a:cxn>
                <a:cxn ang="0">
                  <a:pos x="174" y="232"/>
                </a:cxn>
                <a:cxn ang="0">
                  <a:pos x="174" y="218"/>
                </a:cxn>
                <a:cxn ang="0">
                  <a:pos x="172" y="211"/>
                </a:cxn>
                <a:cxn ang="0">
                  <a:pos x="165" y="204"/>
                </a:cxn>
                <a:cxn ang="0">
                  <a:pos x="140" y="195"/>
                </a:cxn>
                <a:cxn ang="0">
                  <a:pos x="110" y="186"/>
                </a:cxn>
                <a:cxn ang="0">
                  <a:pos x="74" y="172"/>
                </a:cxn>
                <a:cxn ang="0">
                  <a:pos x="42" y="156"/>
                </a:cxn>
                <a:cxn ang="0">
                  <a:pos x="24" y="135"/>
                </a:cxn>
                <a:cxn ang="0">
                  <a:pos x="14" y="97"/>
                </a:cxn>
                <a:cxn ang="0">
                  <a:pos x="19" y="72"/>
                </a:cxn>
                <a:cxn ang="0">
                  <a:pos x="54" y="24"/>
                </a:cxn>
                <a:cxn ang="0">
                  <a:pos x="100" y="5"/>
                </a:cxn>
                <a:cxn ang="0">
                  <a:pos x="149" y="2"/>
                </a:cxn>
                <a:cxn ang="0">
                  <a:pos x="219" y="23"/>
                </a:cxn>
                <a:cxn ang="0">
                  <a:pos x="235" y="42"/>
                </a:cxn>
                <a:cxn ang="0">
                  <a:pos x="249" y="97"/>
                </a:cxn>
                <a:cxn ang="0">
                  <a:pos x="204" y="97"/>
                </a:cxn>
                <a:cxn ang="0">
                  <a:pos x="176" y="88"/>
                </a:cxn>
                <a:cxn ang="0">
                  <a:pos x="167" y="67"/>
                </a:cxn>
                <a:cxn ang="0">
                  <a:pos x="142" y="58"/>
                </a:cxn>
                <a:cxn ang="0">
                  <a:pos x="112" y="60"/>
                </a:cxn>
                <a:cxn ang="0">
                  <a:pos x="100" y="67"/>
                </a:cxn>
                <a:cxn ang="0">
                  <a:pos x="89" y="82"/>
                </a:cxn>
                <a:cxn ang="0">
                  <a:pos x="91" y="93"/>
                </a:cxn>
                <a:cxn ang="0">
                  <a:pos x="105" y="105"/>
                </a:cxn>
                <a:cxn ang="0">
                  <a:pos x="140" y="119"/>
                </a:cxn>
                <a:cxn ang="0">
                  <a:pos x="153" y="123"/>
                </a:cxn>
                <a:cxn ang="0">
                  <a:pos x="158" y="125"/>
                </a:cxn>
                <a:cxn ang="0">
                  <a:pos x="205" y="144"/>
                </a:cxn>
                <a:cxn ang="0">
                  <a:pos x="230" y="162"/>
                </a:cxn>
                <a:cxn ang="0">
                  <a:pos x="244" y="181"/>
                </a:cxn>
                <a:cxn ang="0">
                  <a:pos x="248" y="202"/>
                </a:cxn>
                <a:cxn ang="0">
                  <a:pos x="248" y="225"/>
                </a:cxn>
                <a:cxn ang="0">
                  <a:pos x="214" y="281"/>
                </a:cxn>
                <a:cxn ang="0">
                  <a:pos x="188" y="295"/>
                </a:cxn>
                <a:cxn ang="0">
                  <a:pos x="112" y="309"/>
                </a:cxn>
                <a:cxn ang="0">
                  <a:pos x="54" y="301"/>
                </a:cxn>
                <a:cxn ang="0">
                  <a:pos x="21" y="279"/>
                </a:cxn>
                <a:cxn ang="0">
                  <a:pos x="0" y="213"/>
                </a:cxn>
              </a:cxnLst>
              <a:rect l="0" t="0" r="r" b="b"/>
              <a:pathLst>
                <a:path w="249" h="309">
                  <a:moveTo>
                    <a:pt x="0" y="204"/>
                  </a:moveTo>
                  <a:lnTo>
                    <a:pt x="10" y="204"/>
                  </a:lnTo>
                  <a:lnTo>
                    <a:pt x="45" y="204"/>
                  </a:lnTo>
                  <a:lnTo>
                    <a:pt x="72" y="204"/>
                  </a:lnTo>
                  <a:lnTo>
                    <a:pt x="74" y="204"/>
                  </a:lnTo>
                  <a:lnTo>
                    <a:pt x="72" y="209"/>
                  </a:lnTo>
                  <a:lnTo>
                    <a:pt x="72" y="216"/>
                  </a:lnTo>
                  <a:lnTo>
                    <a:pt x="75" y="228"/>
                  </a:lnTo>
                  <a:lnTo>
                    <a:pt x="81" y="239"/>
                  </a:lnTo>
                  <a:lnTo>
                    <a:pt x="84" y="241"/>
                  </a:lnTo>
                  <a:lnTo>
                    <a:pt x="86" y="244"/>
                  </a:lnTo>
                  <a:lnTo>
                    <a:pt x="91" y="248"/>
                  </a:lnTo>
                  <a:lnTo>
                    <a:pt x="103" y="253"/>
                  </a:lnTo>
                  <a:lnTo>
                    <a:pt x="119" y="255"/>
                  </a:lnTo>
                  <a:lnTo>
                    <a:pt x="125" y="255"/>
                  </a:lnTo>
                  <a:lnTo>
                    <a:pt x="128" y="255"/>
                  </a:lnTo>
                  <a:lnTo>
                    <a:pt x="135" y="255"/>
                  </a:lnTo>
                  <a:lnTo>
                    <a:pt x="147" y="253"/>
                  </a:lnTo>
                  <a:lnTo>
                    <a:pt x="156" y="248"/>
                  </a:lnTo>
                  <a:lnTo>
                    <a:pt x="160" y="246"/>
                  </a:lnTo>
                  <a:lnTo>
                    <a:pt x="165" y="242"/>
                  </a:lnTo>
                  <a:lnTo>
                    <a:pt x="168" y="239"/>
                  </a:lnTo>
                  <a:lnTo>
                    <a:pt x="172" y="235"/>
                  </a:lnTo>
                  <a:lnTo>
                    <a:pt x="174" y="232"/>
                  </a:lnTo>
                  <a:lnTo>
                    <a:pt x="174" y="228"/>
                  </a:lnTo>
                  <a:lnTo>
                    <a:pt x="176" y="225"/>
                  </a:lnTo>
                  <a:lnTo>
                    <a:pt x="174" y="218"/>
                  </a:lnTo>
                  <a:lnTo>
                    <a:pt x="174" y="214"/>
                  </a:lnTo>
                  <a:lnTo>
                    <a:pt x="174" y="213"/>
                  </a:lnTo>
                  <a:lnTo>
                    <a:pt x="172" y="211"/>
                  </a:lnTo>
                  <a:lnTo>
                    <a:pt x="170" y="209"/>
                  </a:lnTo>
                  <a:lnTo>
                    <a:pt x="167" y="206"/>
                  </a:lnTo>
                  <a:lnTo>
                    <a:pt x="165" y="204"/>
                  </a:lnTo>
                  <a:lnTo>
                    <a:pt x="158" y="202"/>
                  </a:lnTo>
                  <a:lnTo>
                    <a:pt x="154" y="200"/>
                  </a:lnTo>
                  <a:lnTo>
                    <a:pt x="140" y="195"/>
                  </a:lnTo>
                  <a:lnTo>
                    <a:pt x="126" y="190"/>
                  </a:lnTo>
                  <a:lnTo>
                    <a:pt x="121" y="190"/>
                  </a:lnTo>
                  <a:lnTo>
                    <a:pt x="110" y="186"/>
                  </a:lnTo>
                  <a:lnTo>
                    <a:pt x="93" y="181"/>
                  </a:lnTo>
                  <a:lnTo>
                    <a:pt x="77" y="174"/>
                  </a:lnTo>
                  <a:lnTo>
                    <a:pt x="74" y="172"/>
                  </a:lnTo>
                  <a:lnTo>
                    <a:pt x="68" y="170"/>
                  </a:lnTo>
                  <a:lnTo>
                    <a:pt x="58" y="167"/>
                  </a:lnTo>
                  <a:lnTo>
                    <a:pt x="42" y="156"/>
                  </a:lnTo>
                  <a:lnTo>
                    <a:pt x="30" y="142"/>
                  </a:lnTo>
                  <a:lnTo>
                    <a:pt x="28" y="139"/>
                  </a:lnTo>
                  <a:lnTo>
                    <a:pt x="24" y="135"/>
                  </a:lnTo>
                  <a:lnTo>
                    <a:pt x="21" y="128"/>
                  </a:lnTo>
                  <a:lnTo>
                    <a:pt x="16" y="112"/>
                  </a:lnTo>
                  <a:lnTo>
                    <a:pt x="14" y="97"/>
                  </a:lnTo>
                  <a:lnTo>
                    <a:pt x="16" y="91"/>
                  </a:lnTo>
                  <a:lnTo>
                    <a:pt x="16" y="86"/>
                  </a:lnTo>
                  <a:lnTo>
                    <a:pt x="19" y="72"/>
                  </a:lnTo>
                  <a:lnTo>
                    <a:pt x="30" y="49"/>
                  </a:lnTo>
                  <a:lnTo>
                    <a:pt x="47" y="30"/>
                  </a:lnTo>
                  <a:lnTo>
                    <a:pt x="54" y="24"/>
                  </a:lnTo>
                  <a:lnTo>
                    <a:pt x="59" y="21"/>
                  </a:lnTo>
                  <a:lnTo>
                    <a:pt x="72" y="16"/>
                  </a:lnTo>
                  <a:lnTo>
                    <a:pt x="100" y="5"/>
                  </a:lnTo>
                  <a:lnTo>
                    <a:pt x="132" y="2"/>
                  </a:lnTo>
                  <a:lnTo>
                    <a:pt x="142" y="0"/>
                  </a:lnTo>
                  <a:lnTo>
                    <a:pt x="149" y="2"/>
                  </a:lnTo>
                  <a:lnTo>
                    <a:pt x="167" y="2"/>
                  </a:lnTo>
                  <a:lnTo>
                    <a:pt x="195" y="10"/>
                  </a:lnTo>
                  <a:lnTo>
                    <a:pt x="219" y="23"/>
                  </a:lnTo>
                  <a:lnTo>
                    <a:pt x="225" y="26"/>
                  </a:lnTo>
                  <a:lnTo>
                    <a:pt x="228" y="31"/>
                  </a:lnTo>
                  <a:lnTo>
                    <a:pt x="235" y="42"/>
                  </a:lnTo>
                  <a:lnTo>
                    <a:pt x="246" y="63"/>
                  </a:lnTo>
                  <a:lnTo>
                    <a:pt x="249" y="89"/>
                  </a:lnTo>
                  <a:lnTo>
                    <a:pt x="249" y="97"/>
                  </a:lnTo>
                  <a:lnTo>
                    <a:pt x="248" y="97"/>
                  </a:lnTo>
                  <a:lnTo>
                    <a:pt x="237" y="97"/>
                  </a:lnTo>
                  <a:lnTo>
                    <a:pt x="204" y="97"/>
                  </a:lnTo>
                  <a:lnTo>
                    <a:pt x="177" y="97"/>
                  </a:lnTo>
                  <a:lnTo>
                    <a:pt x="177" y="97"/>
                  </a:lnTo>
                  <a:lnTo>
                    <a:pt x="176" y="88"/>
                  </a:lnTo>
                  <a:lnTo>
                    <a:pt x="172" y="77"/>
                  </a:lnTo>
                  <a:lnTo>
                    <a:pt x="167" y="70"/>
                  </a:lnTo>
                  <a:lnTo>
                    <a:pt x="167" y="67"/>
                  </a:lnTo>
                  <a:lnTo>
                    <a:pt x="160" y="63"/>
                  </a:lnTo>
                  <a:lnTo>
                    <a:pt x="154" y="61"/>
                  </a:lnTo>
                  <a:lnTo>
                    <a:pt x="142" y="58"/>
                  </a:lnTo>
                  <a:lnTo>
                    <a:pt x="132" y="56"/>
                  </a:lnTo>
                  <a:lnTo>
                    <a:pt x="123" y="58"/>
                  </a:lnTo>
                  <a:lnTo>
                    <a:pt x="112" y="60"/>
                  </a:lnTo>
                  <a:lnTo>
                    <a:pt x="103" y="65"/>
                  </a:lnTo>
                  <a:lnTo>
                    <a:pt x="102" y="65"/>
                  </a:lnTo>
                  <a:lnTo>
                    <a:pt x="100" y="67"/>
                  </a:lnTo>
                  <a:lnTo>
                    <a:pt x="96" y="68"/>
                  </a:lnTo>
                  <a:lnTo>
                    <a:pt x="91" y="75"/>
                  </a:lnTo>
                  <a:lnTo>
                    <a:pt x="89" y="82"/>
                  </a:lnTo>
                  <a:lnTo>
                    <a:pt x="89" y="82"/>
                  </a:lnTo>
                  <a:lnTo>
                    <a:pt x="89" y="89"/>
                  </a:lnTo>
                  <a:lnTo>
                    <a:pt x="91" y="93"/>
                  </a:lnTo>
                  <a:lnTo>
                    <a:pt x="93" y="97"/>
                  </a:lnTo>
                  <a:lnTo>
                    <a:pt x="96" y="100"/>
                  </a:lnTo>
                  <a:lnTo>
                    <a:pt x="105" y="105"/>
                  </a:lnTo>
                  <a:lnTo>
                    <a:pt x="116" y="111"/>
                  </a:lnTo>
                  <a:lnTo>
                    <a:pt x="132" y="118"/>
                  </a:lnTo>
                  <a:lnTo>
                    <a:pt x="140" y="119"/>
                  </a:lnTo>
                  <a:lnTo>
                    <a:pt x="144" y="121"/>
                  </a:lnTo>
                  <a:lnTo>
                    <a:pt x="149" y="123"/>
                  </a:lnTo>
                  <a:lnTo>
                    <a:pt x="153" y="123"/>
                  </a:lnTo>
                  <a:lnTo>
                    <a:pt x="154" y="123"/>
                  </a:lnTo>
                  <a:lnTo>
                    <a:pt x="156" y="125"/>
                  </a:lnTo>
                  <a:lnTo>
                    <a:pt x="158" y="125"/>
                  </a:lnTo>
                  <a:lnTo>
                    <a:pt x="165" y="128"/>
                  </a:lnTo>
                  <a:lnTo>
                    <a:pt x="181" y="133"/>
                  </a:lnTo>
                  <a:lnTo>
                    <a:pt x="205" y="144"/>
                  </a:lnTo>
                  <a:lnTo>
                    <a:pt x="221" y="153"/>
                  </a:lnTo>
                  <a:lnTo>
                    <a:pt x="225" y="155"/>
                  </a:lnTo>
                  <a:lnTo>
                    <a:pt x="230" y="162"/>
                  </a:lnTo>
                  <a:lnTo>
                    <a:pt x="237" y="170"/>
                  </a:lnTo>
                  <a:lnTo>
                    <a:pt x="242" y="179"/>
                  </a:lnTo>
                  <a:lnTo>
                    <a:pt x="244" y="181"/>
                  </a:lnTo>
                  <a:lnTo>
                    <a:pt x="244" y="184"/>
                  </a:lnTo>
                  <a:lnTo>
                    <a:pt x="246" y="190"/>
                  </a:lnTo>
                  <a:lnTo>
                    <a:pt x="248" y="202"/>
                  </a:lnTo>
                  <a:lnTo>
                    <a:pt x="248" y="214"/>
                  </a:lnTo>
                  <a:lnTo>
                    <a:pt x="249" y="216"/>
                  </a:lnTo>
                  <a:lnTo>
                    <a:pt x="248" y="225"/>
                  </a:lnTo>
                  <a:lnTo>
                    <a:pt x="244" y="237"/>
                  </a:lnTo>
                  <a:lnTo>
                    <a:pt x="232" y="262"/>
                  </a:lnTo>
                  <a:lnTo>
                    <a:pt x="214" y="281"/>
                  </a:lnTo>
                  <a:lnTo>
                    <a:pt x="209" y="285"/>
                  </a:lnTo>
                  <a:lnTo>
                    <a:pt x="202" y="290"/>
                  </a:lnTo>
                  <a:lnTo>
                    <a:pt x="188" y="295"/>
                  </a:lnTo>
                  <a:lnTo>
                    <a:pt x="158" y="306"/>
                  </a:lnTo>
                  <a:lnTo>
                    <a:pt x="121" y="309"/>
                  </a:lnTo>
                  <a:lnTo>
                    <a:pt x="112" y="309"/>
                  </a:lnTo>
                  <a:lnTo>
                    <a:pt x="102" y="309"/>
                  </a:lnTo>
                  <a:lnTo>
                    <a:pt x="84" y="309"/>
                  </a:lnTo>
                  <a:lnTo>
                    <a:pt x="54" y="301"/>
                  </a:lnTo>
                  <a:lnTo>
                    <a:pt x="30" y="288"/>
                  </a:lnTo>
                  <a:lnTo>
                    <a:pt x="26" y="283"/>
                  </a:lnTo>
                  <a:lnTo>
                    <a:pt x="21" y="279"/>
                  </a:lnTo>
                  <a:lnTo>
                    <a:pt x="14" y="269"/>
                  </a:lnTo>
                  <a:lnTo>
                    <a:pt x="3" y="244"/>
                  </a:lnTo>
                  <a:lnTo>
                    <a:pt x="0" y="213"/>
                  </a:lnTo>
                  <a:lnTo>
                    <a:pt x="0" y="204"/>
                  </a:lnTo>
                  <a:lnTo>
                    <a:pt x="0" y="20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99" name="Freeform 12"/>
            <p:cNvSpPr>
              <a:spLocks noEditPoints="1"/>
            </p:cNvSpPr>
            <p:nvPr/>
          </p:nvSpPr>
          <p:spPr bwMode="auto">
            <a:xfrm>
              <a:off x="2743" y="2535"/>
              <a:ext cx="270" cy="294"/>
            </a:xfrm>
            <a:custGeom>
              <a:avLst/>
              <a:gdLst/>
              <a:ahLst/>
              <a:cxnLst>
                <a:cxn ang="0">
                  <a:pos x="124" y="125"/>
                </a:cxn>
                <a:cxn ang="0">
                  <a:pos x="149" y="125"/>
                </a:cxn>
                <a:cxn ang="0">
                  <a:pos x="177" y="119"/>
                </a:cxn>
                <a:cxn ang="0">
                  <a:pos x="186" y="112"/>
                </a:cxn>
                <a:cxn ang="0">
                  <a:pos x="195" y="91"/>
                </a:cxn>
                <a:cxn ang="0">
                  <a:pos x="186" y="70"/>
                </a:cxn>
                <a:cxn ang="0">
                  <a:pos x="174" y="63"/>
                </a:cxn>
                <a:cxn ang="0">
                  <a:pos x="152" y="60"/>
                </a:cxn>
                <a:cxn ang="0">
                  <a:pos x="96" y="60"/>
                </a:cxn>
                <a:cxn ang="0">
                  <a:pos x="93" y="102"/>
                </a:cxn>
                <a:cxn ang="0">
                  <a:pos x="91" y="125"/>
                </a:cxn>
                <a:cxn ang="0">
                  <a:pos x="0" y="288"/>
                </a:cxn>
                <a:cxn ang="0">
                  <a:pos x="24" y="7"/>
                </a:cxn>
                <a:cxn ang="0">
                  <a:pos x="47" y="0"/>
                </a:cxn>
                <a:cxn ang="0">
                  <a:pos x="168" y="0"/>
                </a:cxn>
                <a:cxn ang="0">
                  <a:pos x="221" y="9"/>
                </a:cxn>
                <a:cxn ang="0">
                  <a:pos x="253" y="24"/>
                </a:cxn>
                <a:cxn ang="0">
                  <a:pos x="267" y="53"/>
                </a:cxn>
                <a:cxn ang="0">
                  <a:pos x="268" y="88"/>
                </a:cxn>
                <a:cxn ang="0">
                  <a:pos x="256" y="121"/>
                </a:cxn>
                <a:cxn ang="0">
                  <a:pos x="246" y="133"/>
                </a:cxn>
                <a:cxn ang="0">
                  <a:pos x="218" y="153"/>
                </a:cxn>
                <a:cxn ang="0">
                  <a:pos x="235" y="165"/>
                </a:cxn>
                <a:cxn ang="0">
                  <a:pos x="244" y="183"/>
                </a:cxn>
                <a:cxn ang="0">
                  <a:pos x="247" y="218"/>
                </a:cxn>
                <a:cxn ang="0">
                  <a:pos x="247" y="232"/>
                </a:cxn>
                <a:cxn ang="0">
                  <a:pos x="246" y="250"/>
                </a:cxn>
                <a:cxn ang="0">
                  <a:pos x="251" y="279"/>
                </a:cxn>
                <a:cxn ang="0">
                  <a:pos x="254" y="292"/>
                </a:cxn>
                <a:cxn ang="0">
                  <a:pos x="253" y="294"/>
                </a:cxn>
                <a:cxn ang="0">
                  <a:pos x="175" y="294"/>
                </a:cxn>
                <a:cxn ang="0">
                  <a:pos x="172" y="279"/>
                </a:cxn>
                <a:cxn ang="0">
                  <a:pos x="172" y="248"/>
                </a:cxn>
                <a:cxn ang="0">
                  <a:pos x="172" y="220"/>
                </a:cxn>
                <a:cxn ang="0">
                  <a:pos x="170" y="200"/>
                </a:cxn>
                <a:cxn ang="0">
                  <a:pos x="158" y="190"/>
                </a:cxn>
                <a:cxn ang="0">
                  <a:pos x="135" y="184"/>
                </a:cxn>
                <a:cxn ang="0">
                  <a:pos x="103" y="184"/>
                </a:cxn>
                <a:cxn ang="0">
                  <a:pos x="84" y="188"/>
                </a:cxn>
                <a:cxn ang="0">
                  <a:pos x="75" y="292"/>
                </a:cxn>
                <a:cxn ang="0">
                  <a:pos x="63" y="294"/>
                </a:cxn>
                <a:cxn ang="0">
                  <a:pos x="0" y="294"/>
                </a:cxn>
              </a:cxnLst>
              <a:rect l="0" t="0" r="r" b="b"/>
              <a:pathLst>
                <a:path w="270" h="294">
                  <a:moveTo>
                    <a:pt x="91" y="125"/>
                  </a:moveTo>
                  <a:lnTo>
                    <a:pt x="100" y="125"/>
                  </a:lnTo>
                  <a:lnTo>
                    <a:pt x="124" y="125"/>
                  </a:lnTo>
                  <a:lnTo>
                    <a:pt x="145" y="125"/>
                  </a:lnTo>
                  <a:lnTo>
                    <a:pt x="147" y="125"/>
                  </a:lnTo>
                  <a:lnTo>
                    <a:pt x="149" y="125"/>
                  </a:lnTo>
                  <a:lnTo>
                    <a:pt x="156" y="125"/>
                  </a:lnTo>
                  <a:lnTo>
                    <a:pt x="168" y="123"/>
                  </a:lnTo>
                  <a:lnTo>
                    <a:pt x="177" y="119"/>
                  </a:lnTo>
                  <a:lnTo>
                    <a:pt x="181" y="118"/>
                  </a:lnTo>
                  <a:lnTo>
                    <a:pt x="182" y="116"/>
                  </a:lnTo>
                  <a:lnTo>
                    <a:pt x="186" y="112"/>
                  </a:lnTo>
                  <a:lnTo>
                    <a:pt x="191" y="104"/>
                  </a:lnTo>
                  <a:lnTo>
                    <a:pt x="193" y="95"/>
                  </a:lnTo>
                  <a:lnTo>
                    <a:pt x="195" y="91"/>
                  </a:lnTo>
                  <a:lnTo>
                    <a:pt x="193" y="84"/>
                  </a:lnTo>
                  <a:lnTo>
                    <a:pt x="191" y="77"/>
                  </a:lnTo>
                  <a:lnTo>
                    <a:pt x="186" y="70"/>
                  </a:lnTo>
                  <a:lnTo>
                    <a:pt x="186" y="68"/>
                  </a:lnTo>
                  <a:lnTo>
                    <a:pt x="179" y="65"/>
                  </a:lnTo>
                  <a:lnTo>
                    <a:pt x="174" y="63"/>
                  </a:lnTo>
                  <a:lnTo>
                    <a:pt x="163" y="61"/>
                  </a:lnTo>
                  <a:lnTo>
                    <a:pt x="154" y="60"/>
                  </a:lnTo>
                  <a:lnTo>
                    <a:pt x="152" y="60"/>
                  </a:lnTo>
                  <a:lnTo>
                    <a:pt x="144" y="60"/>
                  </a:lnTo>
                  <a:lnTo>
                    <a:pt x="117" y="60"/>
                  </a:lnTo>
                  <a:lnTo>
                    <a:pt x="96" y="60"/>
                  </a:lnTo>
                  <a:lnTo>
                    <a:pt x="96" y="60"/>
                  </a:lnTo>
                  <a:lnTo>
                    <a:pt x="94" y="70"/>
                  </a:lnTo>
                  <a:lnTo>
                    <a:pt x="93" y="102"/>
                  </a:lnTo>
                  <a:lnTo>
                    <a:pt x="91" y="125"/>
                  </a:lnTo>
                  <a:lnTo>
                    <a:pt x="91" y="125"/>
                  </a:lnTo>
                  <a:lnTo>
                    <a:pt x="91" y="125"/>
                  </a:lnTo>
                  <a:lnTo>
                    <a:pt x="91" y="125"/>
                  </a:lnTo>
                  <a:close/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47" y="0"/>
                  </a:lnTo>
                  <a:lnTo>
                    <a:pt x="114" y="0"/>
                  </a:lnTo>
                  <a:lnTo>
                    <a:pt x="165" y="0"/>
                  </a:lnTo>
                  <a:lnTo>
                    <a:pt x="168" y="0"/>
                  </a:lnTo>
                  <a:lnTo>
                    <a:pt x="177" y="2"/>
                  </a:lnTo>
                  <a:lnTo>
                    <a:pt x="193" y="2"/>
                  </a:lnTo>
                  <a:lnTo>
                    <a:pt x="221" y="9"/>
                  </a:lnTo>
                  <a:lnTo>
                    <a:pt x="244" y="19"/>
                  </a:lnTo>
                  <a:lnTo>
                    <a:pt x="249" y="21"/>
                  </a:lnTo>
                  <a:lnTo>
                    <a:pt x="253" y="24"/>
                  </a:lnTo>
                  <a:lnTo>
                    <a:pt x="258" y="33"/>
                  </a:lnTo>
                  <a:lnTo>
                    <a:pt x="263" y="42"/>
                  </a:lnTo>
                  <a:lnTo>
                    <a:pt x="267" y="53"/>
                  </a:lnTo>
                  <a:lnTo>
                    <a:pt x="270" y="77"/>
                  </a:lnTo>
                  <a:lnTo>
                    <a:pt x="270" y="82"/>
                  </a:lnTo>
                  <a:lnTo>
                    <a:pt x="268" y="88"/>
                  </a:lnTo>
                  <a:lnTo>
                    <a:pt x="267" y="95"/>
                  </a:lnTo>
                  <a:lnTo>
                    <a:pt x="263" y="109"/>
                  </a:lnTo>
                  <a:lnTo>
                    <a:pt x="256" y="121"/>
                  </a:lnTo>
                  <a:lnTo>
                    <a:pt x="254" y="123"/>
                  </a:lnTo>
                  <a:lnTo>
                    <a:pt x="251" y="126"/>
                  </a:lnTo>
                  <a:lnTo>
                    <a:pt x="246" y="133"/>
                  </a:lnTo>
                  <a:lnTo>
                    <a:pt x="235" y="144"/>
                  </a:lnTo>
                  <a:lnTo>
                    <a:pt x="221" y="151"/>
                  </a:lnTo>
                  <a:lnTo>
                    <a:pt x="218" y="153"/>
                  </a:lnTo>
                  <a:lnTo>
                    <a:pt x="219" y="155"/>
                  </a:lnTo>
                  <a:lnTo>
                    <a:pt x="225" y="158"/>
                  </a:lnTo>
                  <a:lnTo>
                    <a:pt x="235" y="165"/>
                  </a:lnTo>
                  <a:lnTo>
                    <a:pt x="240" y="172"/>
                  </a:lnTo>
                  <a:lnTo>
                    <a:pt x="242" y="174"/>
                  </a:lnTo>
                  <a:lnTo>
                    <a:pt x="244" y="183"/>
                  </a:lnTo>
                  <a:lnTo>
                    <a:pt x="246" y="188"/>
                  </a:lnTo>
                  <a:lnTo>
                    <a:pt x="247" y="204"/>
                  </a:lnTo>
                  <a:lnTo>
                    <a:pt x="247" y="218"/>
                  </a:lnTo>
                  <a:lnTo>
                    <a:pt x="247" y="221"/>
                  </a:lnTo>
                  <a:lnTo>
                    <a:pt x="247" y="225"/>
                  </a:lnTo>
                  <a:lnTo>
                    <a:pt x="247" y="232"/>
                  </a:lnTo>
                  <a:lnTo>
                    <a:pt x="247" y="241"/>
                  </a:lnTo>
                  <a:lnTo>
                    <a:pt x="247" y="243"/>
                  </a:lnTo>
                  <a:lnTo>
                    <a:pt x="246" y="250"/>
                  </a:lnTo>
                  <a:lnTo>
                    <a:pt x="246" y="260"/>
                  </a:lnTo>
                  <a:lnTo>
                    <a:pt x="249" y="274"/>
                  </a:lnTo>
                  <a:lnTo>
                    <a:pt x="251" y="279"/>
                  </a:lnTo>
                  <a:lnTo>
                    <a:pt x="254" y="285"/>
                  </a:lnTo>
                  <a:lnTo>
                    <a:pt x="256" y="285"/>
                  </a:lnTo>
                  <a:lnTo>
                    <a:pt x="254" y="292"/>
                  </a:lnTo>
                  <a:lnTo>
                    <a:pt x="254" y="294"/>
                  </a:lnTo>
                  <a:lnTo>
                    <a:pt x="254" y="294"/>
                  </a:lnTo>
                  <a:lnTo>
                    <a:pt x="253" y="294"/>
                  </a:lnTo>
                  <a:lnTo>
                    <a:pt x="240" y="294"/>
                  </a:lnTo>
                  <a:lnTo>
                    <a:pt x="203" y="294"/>
                  </a:lnTo>
                  <a:lnTo>
                    <a:pt x="175" y="294"/>
                  </a:lnTo>
                  <a:lnTo>
                    <a:pt x="175" y="294"/>
                  </a:lnTo>
                  <a:lnTo>
                    <a:pt x="172" y="286"/>
                  </a:lnTo>
                  <a:lnTo>
                    <a:pt x="172" y="279"/>
                  </a:lnTo>
                  <a:lnTo>
                    <a:pt x="172" y="265"/>
                  </a:lnTo>
                  <a:lnTo>
                    <a:pt x="172" y="251"/>
                  </a:lnTo>
                  <a:lnTo>
                    <a:pt x="172" y="248"/>
                  </a:lnTo>
                  <a:lnTo>
                    <a:pt x="172" y="241"/>
                  </a:lnTo>
                  <a:lnTo>
                    <a:pt x="172" y="227"/>
                  </a:lnTo>
                  <a:lnTo>
                    <a:pt x="172" y="220"/>
                  </a:lnTo>
                  <a:lnTo>
                    <a:pt x="174" y="218"/>
                  </a:lnTo>
                  <a:lnTo>
                    <a:pt x="172" y="211"/>
                  </a:lnTo>
                  <a:lnTo>
                    <a:pt x="170" y="200"/>
                  </a:lnTo>
                  <a:lnTo>
                    <a:pt x="165" y="193"/>
                  </a:lnTo>
                  <a:lnTo>
                    <a:pt x="165" y="192"/>
                  </a:lnTo>
                  <a:lnTo>
                    <a:pt x="158" y="190"/>
                  </a:lnTo>
                  <a:lnTo>
                    <a:pt x="154" y="188"/>
                  </a:lnTo>
                  <a:lnTo>
                    <a:pt x="144" y="186"/>
                  </a:lnTo>
                  <a:lnTo>
                    <a:pt x="135" y="184"/>
                  </a:lnTo>
                  <a:lnTo>
                    <a:pt x="133" y="184"/>
                  </a:lnTo>
                  <a:lnTo>
                    <a:pt x="126" y="184"/>
                  </a:lnTo>
                  <a:lnTo>
                    <a:pt x="103" y="184"/>
                  </a:lnTo>
                  <a:lnTo>
                    <a:pt x="86" y="184"/>
                  </a:lnTo>
                  <a:lnTo>
                    <a:pt x="86" y="184"/>
                  </a:lnTo>
                  <a:lnTo>
                    <a:pt x="84" y="188"/>
                  </a:lnTo>
                  <a:lnTo>
                    <a:pt x="84" y="202"/>
                  </a:lnTo>
                  <a:lnTo>
                    <a:pt x="79" y="253"/>
                  </a:lnTo>
                  <a:lnTo>
                    <a:pt x="75" y="292"/>
                  </a:lnTo>
                  <a:lnTo>
                    <a:pt x="75" y="294"/>
                  </a:lnTo>
                  <a:lnTo>
                    <a:pt x="73" y="294"/>
                  </a:lnTo>
                  <a:lnTo>
                    <a:pt x="63" y="294"/>
                  </a:lnTo>
                  <a:lnTo>
                    <a:pt x="28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00" name="Freeform 13"/>
            <p:cNvSpPr>
              <a:spLocks/>
            </p:cNvSpPr>
            <p:nvPr/>
          </p:nvSpPr>
          <p:spPr bwMode="auto">
            <a:xfrm>
              <a:off x="3045" y="2535"/>
              <a:ext cx="297" cy="294"/>
            </a:xfrm>
            <a:custGeom>
              <a:avLst/>
              <a:gdLst/>
              <a:ahLst/>
              <a:cxnLst>
                <a:cxn ang="0">
                  <a:pos x="0" y="294"/>
                </a:cxn>
                <a:cxn ang="0">
                  <a:pos x="0" y="288"/>
                </a:cxn>
                <a:cxn ang="0">
                  <a:pos x="3" y="248"/>
                </a:cxn>
                <a:cxn ang="0">
                  <a:pos x="16" y="111"/>
                </a:cxn>
                <a:cxn ang="0">
                  <a:pos x="25" y="7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72" y="0"/>
                </a:cxn>
                <a:cxn ang="0">
                  <a:pos x="98" y="0"/>
                </a:cxn>
                <a:cxn ang="0">
                  <a:pos x="100" y="0"/>
                </a:cxn>
                <a:cxn ang="0">
                  <a:pos x="98" y="3"/>
                </a:cxn>
                <a:cxn ang="0">
                  <a:pos x="98" y="17"/>
                </a:cxn>
                <a:cxn ang="0">
                  <a:pos x="93" y="70"/>
                </a:cxn>
                <a:cxn ang="0">
                  <a:pos x="91" y="111"/>
                </a:cxn>
                <a:cxn ang="0">
                  <a:pos x="91" y="112"/>
                </a:cxn>
                <a:cxn ang="0">
                  <a:pos x="93" y="111"/>
                </a:cxn>
                <a:cxn ang="0">
                  <a:pos x="109" y="95"/>
                </a:cxn>
                <a:cxn ang="0">
                  <a:pos x="162" y="44"/>
                </a:cxn>
                <a:cxn ang="0">
                  <a:pos x="202" y="3"/>
                </a:cxn>
                <a:cxn ang="0">
                  <a:pos x="206" y="0"/>
                </a:cxn>
                <a:cxn ang="0">
                  <a:pos x="207" y="0"/>
                </a:cxn>
                <a:cxn ang="0">
                  <a:pos x="220" y="0"/>
                </a:cxn>
                <a:cxn ang="0">
                  <a:pos x="262" y="0"/>
                </a:cxn>
                <a:cxn ang="0">
                  <a:pos x="294" y="0"/>
                </a:cxn>
                <a:cxn ang="0">
                  <a:pos x="297" y="0"/>
                </a:cxn>
                <a:cxn ang="0">
                  <a:pos x="294" y="3"/>
                </a:cxn>
                <a:cxn ang="0">
                  <a:pos x="276" y="19"/>
                </a:cxn>
                <a:cxn ang="0">
                  <a:pos x="214" y="77"/>
                </a:cxn>
                <a:cxn ang="0">
                  <a:pos x="167" y="121"/>
                </a:cxn>
                <a:cxn ang="0">
                  <a:pos x="165" y="123"/>
                </a:cxn>
                <a:cxn ang="0">
                  <a:pos x="167" y="126"/>
                </a:cxn>
                <a:cxn ang="0">
                  <a:pos x="181" y="151"/>
                </a:cxn>
                <a:cxn ang="0">
                  <a:pos x="232" y="230"/>
                </a:cxn>
                <a:cxn ang="0">
                  <a:pos x="269" y="292"/>
                </a:cxn>
                <a:cxn ang="0">
                  <a:pos x="272" y="294"/>
                </a:cxn>
                <a:cxn ang="0">
                  <a:pos x="269" y="294"/>
                </a:cxn>
                <a:cxn ang="0">
                  <a:pos x="258" y="294"/>
                </a:cxn>
                <a:cxn ang="0">
                  <a:pos x="216" y="294"/>
                </a:cxn>
                <a:cxn ang="0">
                  <a:pos x="185" y="294"/>
                </a:cxn>
                <a:cxn ang="0">
                  <a:pos x="183" y="294"/>
                </a:cxn>
                <a:cxn ang="0">
                  <a:pos x="181" y="292"/>
                </a:cxn>
                <a:cxn ang="0">
                  <a:pos x="170" y="276"/>
                </a:cxn>
                <a:cxn ang="0">
                  <a:pos x="137" y="221"/>
                </a:cxn>
                <a:cxn ang="0">
                  <a:pos x="111" y="179"/>
                </a:cxn>
                <a:cxn ang="0">
                  <a:pos x="111" y="176"/>
                </a:cxn>
                <a:cxn ang="0">
                  <a:pos x="109" y="177"/>
                </a:cxn>
                <a:cxn ang="0">
                  <a:pos x="105" y="181"/>
                </a:cxn>
                <a:cxn ang="0">
                  <a:pos x="93" y="193"/>
                </a:cxn>
                <a:cxn ang="0">
                  <a:pos x="83" y="202"/>
                </a:cxn>
                <a:cxn ang="0">
                  <a:pos x="83" y="202"/>
                </a:cxn>
                <a:cxn ang="0">
                  <a:pos x="81" y="206"/>
                </a:cxn>
                <a:cxn ang="0">
                  <a:pos x="81" y="218"/>
                </a:cxn>
                <a:cxn ang="0">
                  <a:pos x="75" y="260"/>
                </a:cxn>
                <a:cxn ang="0">
                  <a:pos x="74" y="292"/>
                </a:cxn>
                <a:cxn ang="0">
                  <a:pos x="74" y="294"/>
                </a:cxn>
                <a:cxn ang="0">
                  <a:pos x="72" y="294"/>
                </a:cxn>
                <a:cxn ang="0">
                  <a:pos x="61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297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6" y="111"/>
                  </a:lnTo>
                  <a:lnTo>
                    <a:pt x="25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72" y="0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98" y="3"/>
                  </a:lnTo>
                  <a:lnTo>
                    <a:pt x="98" y="17"/>
                  </a:lnTo>
                  <a:lnTo>
                    <a:pt x="93" y="70"/>
                  </a:lnTo>
                  <a:lnTo>
                    <a:pt x="91" y="111"/>
                  </a:lnTo>
                  <a:lnTo>
                    <a:pt x="91" y="112"/>
                  </a:lnTo>
                  <a:lnTo>
                    <a:pt x="93" y="111"/>
                  </a:lnTo>
                  <a:lnTo>
                    <a:pt x="109" y="95"/>
                  </a:lnTo>
                  <a:lnTo>
                    <a:pt x="162" y="44"/>
                  </a:lnTo>
                  <a:lnTo>
                    <a:pt x="202" y="3"/>
                  </a:lnTo>
                  <a:lnTo>
                    <a:pt x="206" y="0"/>
                  </a:lnTo>
                  <a:lnTo>
                    <a:pt x="207" y="0"/>
                  </a:lnTo>
                  <a:lnTo>
                    <a:pt x="220" y="0"/>
                  </a:lnTo>
                  <a:lnTo>
                    <a:pt x="262" y="0"/>
                  </a:lnTo>
                  <a:lnTo>
                    <a:pt x="294" y="0"/>
                  </a:lnTo>
                  <a:lnTo>
                    <a:pt x="297" y="0"/>
                  </a:lnTo>
                  <a:lnTo>
                    <a:pt x="294" y="3"/>
                  </a:lnTo>
                  <a:lnTo>
                    <a:pt x="276" y="19"/>
                  </a:lnTo>
                  <a:lnTo>
                    <a:pt x="214" y="77"/>
                  </a:lnTo>
                  <a:lnTo>
                    <a:pt x="167" y="121"/>
                  </a:lnTo>
                  <a:lnTo>
                    <a:pt x="165" y="123"/>
                  </a:lnTo>
                  <a:lnTo>
                    <a:pt x="167" y="126"/>
                  </a:lnTo>
                  <a:lnTo>
                    <a:pt x="181" y="151"/>
                  </a:lnTo>
                  <a:lnTo>
                    <a:pt x="232" y="230"/>
                  </a:lnTo>
                  <a:lnTo>
                    <a:pt x="269" y="292"/>
                  </a:lnTo>
                  <a:lnTo>
                    <a:pt x="272" y="294"/>
                  </a:lnTo>
                  <a:lnTo>
                    <a:pt x="269" y="294"/>
                  </a:lnTo>
                  <a:lnTo>
                    <a:pt x="258" y="294"/>
                  </a:lnTo>
                  <a:lnTo>
                    <a:pt x="216" y="294"/>
                  </a:lnTo>
                  <a:lnTo>
                    <a:pt x="185" y="294"/>
                  </a:lnTo>
                  <a:lnTo>
                    <a:pt x="183" y="294"/>
                  </a:lnTo>
                  <a:lnTo>
                    <a:pt x="181" y="292"/>
                  </a:lnTo>
                  <a:lnTo>
                    <a:pt x="170" y="276"/>
                  </a:lnTo>
                  <a:lnTo>
                    <a:pt x="137" y="221"/>
                  </a:lnTo>
                  <a:lnTo>
                    <a:pt x="111" y="179"/>
                  </a:lnTo>
                  <a:lnTo>
                    <a:pt x="111" y="176"/>
                  </a:lnTo>
                  <a:lnTo>
                    <a:pt x="109" y="177"/>
                  </a:lnTo>
                  <a:lnTo>
                    <a:pt x="105" y="181"/>
                  </a:lnTo>
                  <a:lnTo>
                    <a:pt x="93" y="193"/>
                  </a:lnTo>
                  <a:lnTo>
                    <a:pt x="83" y="202"/>
                  </a:lnTo>
                  <a:lnTo>
                    <a:pt x="83" y="202"/>
                  </a:lnTo>
                  <a:lnTo>
                    <a:pt x="81" y="206"/>
                  </a:lnTo>
                  <a:lnTo>
                    <a:pt x="81" y="218"/>
                  </a:lnTo>
                  <a:lnTo>
                    <a:pt x="75" y="260"/>
                  </a:lnTo>
                  <a:lnTo>
                    <a:pt x="74" y="292"/>
                  </a:lnTo>
                  <a:lnTo>
                    <a:pt x="74" y="294"/>
                  </a:lnTo>
                  <a:lnTo>
                    <a:pt x="72" y="294"/>
                  </a:lnTo>
                  <a:lnTo>
                    <a:pt x="61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01" name="Freeform 14"/>
            <p:cNvSpPr>
              <a:spLocks/>
            </p:cNvSpPr>
            <p:nvPr/>
          </p:nvSpPr>
          <p:spPr bwMode="auto">
            <a:xfrm>
              <a:off x="3465" y="2528"/>
              <a:ext cx="281" cy="309"/>
            </a:xfrm>
            <a:custGeom>
              <a:avLst/>
              <a:gdLst/>
              <a:ahLst/>
              <a:cxnLst>
                <a:cxn ang="0">
                  <a:pos x="269" y="207"/>
                </a:cxn>
                <a:cxn ang="0">
                  <a:pos x="248" y="253"/>
                </a:cxn>
                <a:cxn ang="0">
                  <a:pos x="223" y="279"/>
                </a:cxn>
                <a:cxn ang="0">
                  <a:pos x="202" y="293"/>
                </a:cxn>
                <a:cxn ang="0">
                  <a:pos x="141" y="309"/>
                </a:cxn>
                <a:cxn ang="0">
                  <a:pos x="121" y="309"/>
                </a:cxn>
                <a:cxn ang="0">
                  <a:pos x="65" y="295"/>
                </a:cxn>
                <a:cxn ang="0">
                  <a:pos x="32" y="267"/>
                </a:cxn>
                <a:cxn ang="0">
                  <a:pos x="16" y="246"/>
                </a:cxn>
                <a:cxn ang="0">
                  <a:pos x="0" y="169"/>
                </a:cxn>
                <a:cxn ang="0">
                  <a:pos x="2" y="146"/>
                </a:cxn>
                <a:cxn ang="0">
                  <a:pos x="21" y="84"/>
                </a:cxn>
                <a:cxn ang="0">
                  <a:pos x="51" y="44"/>
                </a:cxn>
                <a:cxn ang="0">
                  <a:pos x="74" y="24"/>
                </a:cxn>
                <a:cxn ang="0">
                  <a:pos x="151" y="2"/>
                </a:cxn>
                <a:cxn ang="0">
                  <a:pos x="171" y="2"/>
                </a:cxn>
                <a:cxn ang="0">
                  <a:pos x="218" y="10"/>
                </a:cxn>
                <a:cxn ang="0">
                  <a:pos x="250" y="28"/>
                </a:cxn>
                <a:cxn ang="0">
                  <a:pos x="262" y="44"/>
                </a:cxn>
                <a:cxn ang="0">
                  <a:pos x="280" y="98"/>
                </a:cxn>
                <a:cxn ang="0">
                  <a:pos x="280" y="105"/>
                </a:cxn>
                <a:cxn ang="0">
                  <a:pos x="236" y="105"/>
                </a:cxn>
                <a:cxn ang="0">
                  <a:pos x="209" y="105"/>
                </a:cxn>
                <a:cxn ang="0">
                  <a:pos x="202" y="86"/>
                </a:cxn>
                <a:cxn ang="0">
                  <a:pos x="193" y="74"/>
                </a:cxn>
                <a:cxn ang="0">
                  <a:pos x="179" y="68"/>
                </a:cxn>
                <a:cxn ang="0">
                  <a:pos x="157" y="63"/>
                </a:cxn>
                <a:cxn ang="0">
                  <a:pos x="141" y="65"/>
                </a:cxn>
                <a:cxn ang="0">
                  <a:pos x="107" y="84"/>
                </a:cxn>
                <a:cxn ang="0">
                  <a:pos x="100" y="93"/>
                </a:cxn>
                <a:cxn ang="0">
                  <a:pos x="84" y="123"/>
                </a:cxn>
                <a:cxn ang="0">
                  <a:pos x="79" y="155"/>
                </a:cxn>
                <a:cxn ang="0">
                  <a:pos x="77" y="176"/>
                </a:cxn>
                <a:cxn ang="0">
                  <a:pos x="88" y="220"/>
                </a:cxn>
                <a:cxn ang="0">
                  <a:pos x="93" y="228"/>
                </a:cxn>
                <a:cxn ang="0">
                  <a:pos x="106" y="239"/>
                </a:cxn>
                <a:cxn ang="0">
                  <a:pos x="121" y="246"/>
                </a:cxn>
                <a:cxn ang="0">
                  <a:pos x="137" y="246"/>
                </a:cxn>
                <a:cxn ang="0">
                  <a:pos x="150" y="246"/>
                </a:cxn>
                <a:cxn ang="0">
                  <a:pos x="176" y="237"/>
                </a:cxn>
                <a:cxn ang="0">
                  <a:pos x="181" y="232"/>
                </a:cxn>
                <a:cxn ang="0">
                  <a:pos x="195" y="216"/>
                </a:cxn>
                <a:cxn ang="0">
                  <a:pos x="202" y="199"/>
                </a:cxn>
                <a:cxn ang="0">
                  <a:pos x="244" y="199"/>
                </a:cxn>
                <a:cxn ang="0">
                  <a:pos x="273" y="199"/>
                </a:cxn>
              </a:cxnLst>
              <a:rect l="0" t="0" r="r" b="b"/>
              <a:pathLst>
                <a:path w="281" h="309">
                  <a:moveTo>
                    <a:pt x="273" y="199"/>
                  </a:moveTo>
                  <a:lnTo>
                    <a:pt x="269" y="207"/>
                  </a:lnTo>
                  <a:lnTo>
                    <a:pt x="264" y="225"/>
                  </a:lnTo>
                  <a:lnTo>
                    <a:pt x="248" y="253"/>
                  </a:lnTo>
                  <a:lnTo>
                    <a:pt x="229" y="276"/>
                  </a:lnTo>
                  <a:lnTo>
                    <a:pt x="223" y="279"/>
                  </a:lnTo>
                  <a:lnTo>
                    <a:pt x="216" y="285"/>
                  </a:lnTo>
                  <a:lnTo>
                    <a:pt x="202" y="293"/>
                  </a:lnTo>
                  <a:lnTo>
                    <a:pt x="174" y="306"/>
                  </a:lnTo>
                  <a:lnTo>
                    <a:pt x="141" y="309"/>
                  </a:lnTo>
                  <a:lnTo>
                    <a:pt x="132" y="309"/>
                  </a:lnTo>
                  <a:lnTo>
                    <a:pt x="121" y="309"/>
                  </a:lnTo>
                  <a:lnTo>
                    <a:pt x="100" y="308"/>
                  </a:lnTo>
                  <a:lnTo>
                    <a:pt x="65" y="295"/>
                  </a:lnTo>
                  <a:lnTo>
                    <a:pt x="37" y="274"/>
                  </a:lnTo>
                  <a:lnTo>
                    <a:pt x="32" y="267"/>
                  </a:lnTo>
                  <a:lnTo>
                    <a:pt x="25" y="260"/>
                  </a:lnTo>
                  <a:lnTo>
                    <a:pt x="16" y="246"/>
                  </a:lnTo>
                  <a:lnTo>
                    <a:pt x="2" y="209"/>
                  </a:lnTo>
                  <a:lnTo>
                    <a:pt x="0" y="169"/>
                  </a:lnTo>
                  <a:lnTo>
                    <a:pt x="2" y="156"/>
                  </a:lnTo>
                  <a:lnTo>
                    <a:pt x="2" y="146"/>
                  </a:lnTo>
                  <a:lnTo>
                    <a:pt x="5" y="123"/>
                  </a:lnTo>
                  <a:lnTo>
                    <a:pt x="21" y="84"/>
                  </a:lnTo>
                  <a:lnTo>
                    <a:pt x="44" y="53"/>
                  </a:lnTo>
                  <a:lnTo>
                    <a:pt x="51" y="44"/>
                  </a:lnTo>
                  <a:lnTo>
                    <a:pt x="58" y="37"/>
                  </a:lnTo>
                  <a:lnTo>
                    <a:pt x="74" y="24"/>
                  </a:lnTo>
                  <a:lnTo>
                    <a:pt x="111" y="9"/>
                  </a:lnTo>
                  <a:lnTo>
                    <a:pt x="151" y="2"/>
                  </a:lnTo>
                  <a:lnTo>
                    <a:pt x="164" y="0"/>
                  </a:lnTo>
                  <a:lnTo>
                    <a:pt x="171" y="2"/>
                  </a:lnTo>
                  <a:lnTo>
                    <a:pt x="188" y="3"/>
                  </a:lnTo>
                  <a:lnTo>
                    <a:pt x="218" y="10"/>
                  </a:lnTo>
                  <a:lnTo>
                    <a:pt x="243" y="24"/>
                  </a:lnTo>
                  <a:lnTo>
                    <a:pt x="250" y="28"/>
                  </a:lnTo>
                  <a:lnTo>
                    <a:pt x="253" y="33"/>
                  </a:lnTo>
                  <a:lnTo>
                    <a:pt x="262" y="44"/>
                  </a:lnTo>
                  <a:lnTo>
                    <a:pt x="274" y="70"/>
                  </a:lnTo>
                  <a:lnTo>
                    <a:pt x="280" y="98"/>
                  </a:lnTo>
                  <a:lnTo>
                    <a:pt x="281" y="105"/>
                  </a:lnTo>
                  <a:lnTo>
                    <a:pt x="280" y="105"/>
                  </a:lnTo>
                  <a:lnTo>
                    <a:pt x="269" y="105"/>
                  </a:lnTo>
                  <a:lnTo>
                    <a:pt x="236" y="105"/>
                  </a:lnTo>
                  <a:lnTo>
                    <a:pt x="209" y="105"/>
                  </a:lnTo>
                  <a:lnTo>
                    <a:pt x="209" y="105"/>
                  </a:lnTo>
                  <a:lnTo>
                    <a:pt x="206" y="97"/>
                  </a:lnTo>
                  <a:lnTo>
                    <a:pt x="202" y="86"/>
                  </a:lnTo>
                  <a:lnTo>
                    <a:pt x="195" y="77"/>
                  </a:lnTo>
                  <a:lnTo>
                    <a:pt x="193" y="74"/>
                  </a:lnTo>
                  <a:lnTo>
                    <a:pt x="185" y="70"/>
                  </a:lnTo>
                  <a:lnTo>
                    <a:pt x="179" y="68"/>
                  </a:lnTo>
                  <a:lnTo>
                    <a:pt x="167" y="65"/>
                  </a:lnTo>
                  <a:lnTo>
                    <a:pt x="157" y="63"/>
                  </a:lnTo>
                  <a:lnTo>
                    <a:pt x="151" y="65"/>
                  </a:lnTo>
                  <a:lnTo>
                    <a:pt x="141" y="65"/>
                  </a:lnTo>
                  <a:lnTo>
                    <a:pt x="123" y="72"/>
                  </a:lnTo>
                  <a:lnTo>
                    <a:pt x="107" y="84"/>
                  </a:lnTo>
                  <a:lnTo>
                    <a:pt x="104" y="88"/>
                  </a:lnTo>
                  <a:lnTo>
                    <a:pt x="100" y="93"/>
                  </a:lnTo>
                  <a:lnTo>
                    <a:pt x="93" y="102"/>
                  </a:lnTo>
                  <a:lnTo>
                    <a:pt x="84" y="123"/>
                  </a:lnTo>
                  <a:lnTo>
                    <a:pt x="79" y="149"/>
                  </a:lnTo>
                  <a:lnTo>
                    <a:pt x="79" y="155"/>
                  </a:lnTo>
                  <a:lnTo>
                    <a:pt x="77" y="163"/>
                  </a:lnTo>
                  <a:lnTo>
                    <a:pt x="77" y="176"/>
                  </a:lnTo>
                  <a:lnTo>
                    <a:pt x="81" y="200"/>
                  </a:lnTo>
                  <a:lnTo>
                    <a:pt x="88" y="220"/>
                  </a:lnTo>
                  <a:lnTo>
                    <a:pt x="92" y="223"/>
                  </a:lnTo>
                  <a:lnTo>
                    <a:pt x="93" y="228"/>
                  </a:lnTo>
                  <a:lnTo>
                    <a:pt x="99" y="234"/>
                  </a:lnTo>
                  <a:lnTo>
                    <a:pt x="106" y="239"/>
                  </a:lnTo>
                  <a:lnTo>
                    <a:pt x="113" y="242"/>
                  </a:lnTo>
                  <a:lnTo>
                    <a:pt x="121" y="246"/>
                  </a:lnTo>
                  <a:lnTo>
                    <a:pt x="132" y="246"/>
                  </a:lnTo>
                  <a:lnTo>
                    <a:pt x="137" y="246"/>
                  </a:lnTo>
                  <a:lnTo>
                    <a:pt x="141" y="246"/>
                  </a:lnTo>
                  <a:lnTo>
                    <a:pt x="150" y="246"/>
                  </a:lnTo>
                  <a:lnTo>
                    <a:pt x="164" y="242"/>
                  </a:lnTo>
                  <a:lnTo>
                    <a:pt x="176" y="237"/>
                  </a:lnTo>
                  <a:lnTo>
                    <a:pt x="179" y="234"/>
                  </a:lnTo>
                  <a:lnTo>
                    <a:pt x="181" y="232"/>
                  </a:lnTo>
                  <a:lnTo>
                    <a:pt x="186" y="228"/>
                  </a:lnTo>
                  <a:lnTo>
                    <a:pt x="195" y="216"/>
                  </a:lnTo>
                  <a:lnTo>
                    <a:pt x="201" y="204"/>
                  </a:lnTo>
                  <a:lnTo>
                    <a:pt x="202" y="199"/>
                  </a:lnTo>
                  <a:lnTo>
                    <a:pt x="213" y="199"/>
                  </a:lnTo>
                  <a:lnTo>
                    <a:pt x="244" y="199"/>
                  </a:lnTo>
                  <a:lnTo>
                    <a:pt x="271" y="199"/>
                  </a:lnTo>
                  <a:lnTo>
                    <a:pt x="273" y="199"/>
                  </a:lnTo>
                  <a:lnTo>
                    <a:pt x="273" y="199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02" name="Freeform 15"/>
            <p:cNvSpPr>
              <a:spLocks noEditPoints="1"/>
            </p:cNvSpPr>
            <p:nvPr/>
          </p:nvSpPr>
          <p:spPr bwMode="auto">
            <a:xfrm>
              <a:off x="3764" y="2605"/>
              <a:ext cx="232" cy="232"/>
            </a:xfrm>
            <a:custGeom>
              <a:avLst/>
              <a:gdLst/>
              <a:ahLst/>
              <a:cxnLst>
                <a:cxn ang="0">
                  <a:pos x="72" y="120"/>
                </a:cxn>
                <a:cxn ang="0">
                  <a:pos x="74" y="146"/>
                </a:cxn>
                <a:cxn ang="0">
                  <a:pos x="81" y="160"/>
                </a:cxn>
                <a:cxn ang="0">
                  <a:pos x="86" y="169"/>
                </a:cxn>
                <a:cxn ang="0">
                  <a:pos x="107" y="178"/>
                </a:cxn>
                <a:cxn ang="0">
                  <a:pos x="112" y="178"/>
                </a:cxn>
                <a:cxn ang="0">
                  <a:pos x="127" y="176"/>
                </a:cxn>
                <a:cxn ang="0">
                  <a:pos x="144" y="160"/>
                </a:cxn>
                <a:cxn ang="0">
                  <a:pos x="149" y="153"/>
                </a:cxn>
                <a:cxn ang="0">
                  <a:pos x="158" y="120"/>
                </a:cxn>
                <a:cxn ang="0">
                  <a:pos x="160" y="111"/>
                </a:cxn>
                <a:cxn ang="0">
                  <a:pos x="156" y="85"/>
                </a:cxn>
                <a:cxn ang="0">
                  <a:pos x="151" y="69"/>
                </a:cxn>
                <a:cxn ang="0">
                  <a:pos x="146" y="63"/>
                </a:cxn>
                <a:cxn ang="0">
                  <a:pos x="135" y="56"/>
                </a:cxn>
                <a:cxn ang="0">
                  <a:pos x="123" y="55"/>
                </a:cxn>
                <a:cxn ang="0">
                  <a:pos x="111" y="55"/>
                </a:cxn>
                <a:cxn ang="0">
                  <a:pos x="95" y="63"/>
                </a:cxn>
                <a:cxn ang="0">
                  <a:pos x="86" y="72"/>
                </a:cxn>
                <a:cxn ang="0">
                  <a:pos x="77" y="93"/>
                </a:cxn>
                <a:cxn ang="0">
                  <a:pos x="74" y="114"/>
                </a:cxn>
                <a:cxn ang="0">
                  <a:pos x="72" y="125"/>
                </a:cxn>
                <a:cxn ang="0">
                  <a:pos x="72" y="116"/>
                </a:cxn>
                <a:cxn ang="0">
                  <a:pos x="74" y="114"/>
                </a:cxn>
                <a:cxn ang="0">
                  <a:pos x="2" y="107"/>
                </a:cxn>
                <a:cxn ang="0">
                  <a:pos x="16" y="60"/>
                </a:cxn>
                <a:cxn ang="0">
                  <a:pos x="39" y="30"/>
                </a:cxn>
                <a:cxn ang="0">
                  <a:pos x="56" y="18"/>
                </a:cxn>
                <a:cxn ang="0">
                  <a:pos x="118" y="2"/>
                </a:cxn>
                <a:cxn ang="0">
                  <a:pos x="135" y="2"/>
                </a:cxn>
                <a:cxn ang="0">
                  <a:pos x="181" y="11"/>
                </a:cxn>
                <a:cxn ang="0">
                  <a:pos x="209" y="30"/>
                </a:cxn>
                <a:cxn ang="0">
                  <a:pos x="220" y="48"/>
                </a:cxn>
                <a:cxn ang="0">
                  <a:pos x="232" y="90"/>
                </a:cxn>
                <a:cxn ang="0">
                  <a:pos x="230" y="125"/>
                </a:cxn>
                <a:cxn ang="0">
                  <a:pos x="216" y="171"/>
                </a:cxn>
                <a:cxn ang="0">
                  <a:pos x="193" y="201"/>
                </a:cxn>
                <a:cxn ang="0">
                  <a:pos x="176" y="215"/>
                </a:cxn>
                <a:cxn ang="0">
                  <a:pos x="114" y="232"/>
                </a:cxn>
                <a:cxn ang="0">
                  <a:pos x="97" y="232"/>
                </a:cxn>
                <a:cxn ang="0">
                  <a:pos x="51" y="222"/>
                </a:cxn>
                <a:cxn ang="0">
                  <a:pos x="25" y="201"/>
                </a:cxn>
                <a:cxn ang="0">
                  <a:pos x="12" y="185"/>
                </a:cxn>
                <a:cxn ang="0">
                  <a:pos x="0" y="125"/>
                </a:cxn>
                <a:cxn ang="0">
                  <a:pos x="2" y="107"/>
                </a:cxn>
                <a:cxn ang="0">
                  <a:pos x="2" y="104"/>
                </a:cxn>
                <a:cxn ang="0">
                  <a:pos x="2" y="114"/>
                </a:cxn>
              </a:cxnLst>
              <a:rect l="0" t="0" r="r" b="b"/>
              <a:pathLst>
                <a:path w="232" h="232">
                  <a:moveTo>
                    <a:pt x="74" y="114"/>
                  </a:moveTo>
                  <a:lnTo>
                    <a:pt x="72" y="120"/>
                  </a:lnTo>
                  <a:lnTo>
                    <a:pt x="72" y="130"/>
                  </a:lnTo>
                  <a:lnTo>
                    <a:pt x="74" y="146"/>
                  </a:lnTo>
                  <a:lnTo>
                    <a:pt x="79" y="158"/>
                  </a:lnTo>
                  <a:lnTo>
                    <a:pt x="81" y="160"/>
                  </a:lnTo>
                  <a:lnTo>
                    <a:pt x="83" y="164"/>
                  </a:lnTo>
                  <a:lnTo>
                    <a:pt x="86" y="169"/>
                  </a:lnTo>
                  <a:lnTo>
                    <a:pt x="95" y="176"/>
                  </a:lnTo>
                  <a:lnTo>
                    <a:pt x="107" y="178"/>
                  </a:lnTo>
                  <a:lnTo>
                    <a:pt x="111" y="178"/>
                  </a:lnTo>
                  <a:lnTo>
                    <a:pt x="112" y="178"/>
                  </a:lnTo>
                  <a:lnTo>
                    <a:pt x="120" y="178"/>
                  </a:lnTo>
                  <a:lnTo>
                    <a:pt x="127" y="176"/>
                  </a:lnTo>
                  <a:lnTo>
                    <a:pt x="137" y="169"/>
                  </a:lnTo>
                  <a:lnTo>
                    <a:pt x="144" y="160"/>
                  </a:lnTo>
                  <a:lnTo>
                    <a:pt x="146" y="158"/>
                  </a:lnTo>
                  <a:lnTo>
                    <a:pt x="149" y="153"/>
                  </a:lnTo>
                  <a:lnTo>
                    <a:pt x="155" y="139"/>
                  </a:lnTo>
                  <a:lnTo>
                    <a:pt x="158" y="120"/>
                  </a:lnTo>
                  <a:lnTo>
                    <a:pt x="160" y="114"/>
                  </a:lnTo>
                  <a:lnTo>
                    <a:pt x="160" y="111"/>
                  </a:lnTo>
                  <a:lnTo>
                    <a:pt x="160" y="102"/>
                  </a:lnTo>
                  <a:lnTo>
                    <a:pt x="156" y="85"/>
                  </a:lnTo>
                  <a:lnTo>
                    <a:pt x="151" y="72"/>
                  </a:lnTo>
                  <a:lnTo>
                    <a:pt x="151" y="69"/>
                  </a:lnTo>
                  <a:lnTo>
                    <a:pt x="149" y="67"/>
                  </a:lnTo>
                  <a:lnTo>
                    <a:pt x="146" y="63"/>
                  </a:lnTo>
                  <a:lnTo>
                    <a:pt x="141" y="60"/>
                  </a:lnTo>
                  <a:lnTo>
                    <a:pt x="135" y="56"/>
                  </a:lnTo>
                  <a:lnTo>
                    <a:pt x="130" y="55"/>
                  </a:lnTo>
                  <a:lnTo>
                    <a:pt x="123" y="55"/>
                  </a:lnTo>
                  <a:lnTo>
                    <a:pt x="121" y="53"/>
                  </a:lnTo>
                  <a:lnTo>
                    <a:pt x="111" y="55"/>
                  </a:lnTo>
                  <a:lnTo>
                    <a:pt x="105" y="56"/>
                  </a:lnTo>
                  <a:lnTo>
                    <a:pt x="95" y="63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9"/>
                  </a:lnTo>
                  <a:lnTo>
                    <a:pt x="77" y="93"/>
                  </a:lnTo>
                  <a:lnTo>
                    <a:pt x="74" y="111"/>
                  </a:lnTo>
                  <a:lnTo>
                    <a:pt x="74" y="114"/>
                  </a:lnTo>
                  <a:lnTo>
                    <a:pt x="72" y="120"/>
                  </a:lnTo>
                  <a:lnTo>
                    <a:pt x="72" y="125"/>
                  </a:lnTo>
                  <a:lnTo>
                    <a:pt x="72" y="122"/>
                  </a:lnTo>
                  <a:lnTo>
                    <a:pt x="72" y="116"/>
                  </a:lnTo>
                  <a:lnTo>
                    <a:pt x="74" y="114"/>
                  </a:lnTo>
                  <a:lnTo>
                    <a:pt x="74" y="114"/>
                  </a:lnTo>
                  <a:close/>
                  <a:moveTo>
                    <a:pt x="2" y="114"/>
                  </a:moveTo>
                  <a:lnTo>
                    <a:pt x="2" y="107"/>
                  </a:lnTo>
                  <a:lnTo>
                    <a:pt x="5" y="90"/>
                  </a:lnTo>
                  <a:lnTo>
                    <a:pt x="16" y="60"/>
                  </a:lnTo>
                  <a:lnTo>
                    <a:pt x="33" y="35"/>
                  </a:lnTo>
                  <a:lnTo>
                    <a:pt x="39" y="30"/>
                  </a:lnTo>
                  <a:lnTo>
                    <a:pt x="44" y="27"/>
                  </a:lnTo>
                  <a:lnTo>
                    <a:pt x="56" y="18"/>
                  </a:lnTo>
                  <a:lnTo>
                    <a:pt x="84" y="7"/>
                  </a:lnTo>
                  <a:lnTo>
                    <a:pt x="118" y="2"/>
                  </a:lnTo>
                  <a:lnTo>
                    <a:pt x="127" y="0"/>
                  </a:lnTo>
                  <a:lnTo>
                    <a:pt x="135" y="2"/>
                  </a:lnTo>
                  <a:lnTo>
                    <a:pt x="151" y="4"/>
                  </a:lnTo>
                  <a:lnTo>
                    <a:pt x="181" y="11"/>
                  </a:lnTo>
                  <a:lnTo>
                    <a:pt x="204" y="27"/>
                  </a:lnTo>
                  <a:lnTo>
                    <a:pt x="209" y="30"/>
                  </a:lnTo>
                  <a:lnTo>
                    <a:pt x="213" y="35"/>
                  </a:lnTo>
                  <a:lnTo>
                    <a:pt x="220" y="48"/>
                  </a:lnTo>
                  <a:lnTo>
                    <a:pt x="227" y="60"/>
                  </a:lnTo>
                  <a:lnTo>
                    <a:pt x="232" y="90"/>
                  </a:lnTo>
                  <a:lnTo>
                    <a:pt x="232" y="114"/>
                  </a:lnTo>
                  <a:lnTo>
                    <a:pt x="230" y="125"/>
                  </a:lnTo>
                  <a:lnTo>
                    <a:pt x="227" y="141"/>
                  </a:lnTo>
                  <a:lnTo>
                    <a:pt x="216" y="171"/>
                  </a:lnTo>
                  <a:lnTo>
                    <a:pt x="199" y="195"/>
                  </a:lnTo>
                  <a:lnTo>
                    <a:pt x="193" y="201"/>
                  </a:lnTo>
                  <a:lnTo>
                    <a:pt x="186" y="206"/>
                  </a:lnTo>
                  <a:lnTo>
                    <a:pt x="176" y="215"/>
                  </a:lnTo>
                  <a:lnTo>
                    <a:pt x="148" y="227"/>
                  </a:lnTo>
                  <a:lnTo>
                    <a:pt x="114" y="232"/>
                  </a:lnTo>
                  <a:lnTo>
                    <a:pt x="105" y="232"/>
                  </a:lnTo>
                  <a:lnTo>
                    <a:pt x="97" y="232"/>
                  </a:lnTo>
                  <a:lnTo>
                    <a:pt x="79" y="231"/>
                  </a:lnTo>
                  <a:lnTo>
                    <a:pt x="51" y="222"/>
                  </a:lnTo>
                  <a:lnTo>
                    <a:pt x="28" y="206"/>
                  </a:lnTo>
                  <a:lnTo>
                    <a:pt x="25" y="201"/>
                  </a:lnTo>
                  <a:lnTo>
                    <a:pt x="19" y="195"/>
                  </a:lnTo>
                  <a:lnTo>
                    <a:pt x="12" y="185"/>
                  </a:lnTo>
                  <a:lnTo>
                    <a:pt x="2" y="157"/>
                  </a:lnTo>
                  <a:lnTo>
                    <a:pt x="0" y="125"/>
                  </a:lnTo>
                  <a:lnTo>
                    <a:pt x="2" y="114"/>
                  </a:lnTo>
                  <a:lnTo>
                    <a:pt x="2" y="107"/>
                  </a:lnTo>
                  <a:lnTo>
                    <a:pt x="2" y="100"/>
                  </a:lnTo>
                  <a:lnTo>
                    <a:pt x="2" y="104"/>
                  </a:lnTo>
                  <a:lnTo>
                    <a:pt x="2" y="114"/>
                  </a:lnTo>
                  <a:lnTo>
                    <a:pt x="2" y="114"/>
                  </a:lnTo>
                  <a:lnTo>
                    <a:pt x="2" y="11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03" name="Freeform 16"/>
            <p:cNvSpPr>
              <a:spLocks/>
            </p:cNvSpPr>
            <p:nvPr/>
          </p:nvSpPr>
          <p:spPr bwMode="auto">
            <a:xfrm>
              <a:off x="4022" y="2607"/>
              <a:ext cx="222" cy="222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11" y="88"/>
                </a:cxn>
                <a:cxn ang="0">
                  <a:pos x="20" y="5"/>
                </a:cxn>
                <a:cxn ang="0">
                  <a:pos x="62" y="5"/>
                </a:cxn>
                <a:cxn ang="0">
                  <a:pos x="90" y="5"/>
                </a:cxn>
                <a:cxn ang="0">
                  <a:pos x="87" y="23"/>
                </a:cxn>
                <a:cxn ang="0">
                  <a:pos x="87" y="33"/>
                </a:cxn>
                <a:cxn ang="0">
                  <a:pos x="92" y="28"/>
                </a:cxn>
                <a:cxn ang="0">
                  <a:pos x="113" y="12"/>
                </a:cxn>
                <a:cxn ang="0">
                  <a:pos x="125" y="5"/>
                </a:cxn>
                <a:cxn ang="0">
                  <a:pos x="152" y="2"/>
                </a:cxn>
                <a:cxn ang="0">
                  <a:pos x="162" y="2"/>
                </a:cxn>
                <a:cxn ang="0">
                  <a:pos x="192" y="7"/>
                </a:cxn>
                <a:cxn ang="0">
                  <a:pos x="210" y="19"/>
                </a:cxn>
                <a:cxn ang="0">
                  <a:pos x="215" y="32"/>
                </a:cxn>
                <a:cxn ang="0">
                  <a:pos x="222" y="61"/>
                </a:cxn>
                <a:cxn ang="0">
                  <a:pos x="220" y="84"/>
                </a:cxn>
                <a:cxn ang="0">
                  <a:pos x="213" y="169"/>
                </a:cxn>
                <a:cxn ang="0">
                  <a:pos x="210" y="222"/>
                </a:cxn>
                <a:cxn ang="0">
                  <a:pos x="197" y="222"/>
                </a:cxn>
                <a:cxn ang="0">
                  <a:pos x="138" y="222"/>
                </a:cxn>
                <a:cxn ang="0">
                  <a:pos x="138" y="220"/>
                </a:cxn>
                <a:cxn ang="0">
                  <a:pos x="143" y="155"/>
                </a:cxn>
                <a:cxn ang="0">
                  <a:pos x="148" y="112"/>
                </a:cxn>
                <a:cxn ang="0">
                  <a:pos x="148" y="95"/>
                </a:cxn>
                <a:cxn ang="0">
                  <a:pos x="145" y="67"/>
                </a:cxn>
                <a:cxn ang="0">
                  <a:pos x="141" y="60"/>
                </a:cxn>
                <a:cxn ang="0">
                  <a:pos x="134" y="56"/>
                </a:cxn>
                <a:cxn ang="0">
                  <a:pos x="123" y="54"/>
                </a:cxn>
                <a:cxn ang="0">
                  <a:pos x="113" y="54"/>
                </a:cxn>
                <a:cxn ang="0">
                  <a:pos x="99" y="61"/>
                </a:cxn>
                <a:cxn ang="0">
                  <a:pos x="92" y="69"/>
                </a:cxn>
                <a:cxn ang="0">
                  <a:pos x="85" y="86"/>
                </a:cxn>
                <a:cxn ang="0">
                  <a:pos x="81" y="105"/>
                </a:cxn>
                <a:cxn ang="0">
                  <a:pos x="80" y="125"/>
                </a:cxn>
                <a:cxn ang="0">
                  <a:pos x="72" y="220"/>
                </a:cxn>
                <a:cxn ang="0">
                  <a:pos x="71" y="222"/>
                </a:cxn>
                <a:cxn ang="0">
                  <a:pos x="27" y="222"/>
                </a:cxn>
                <a:cxn ang="0">
                  <a:pos x="0" y="222"/>
                </a:cxn>
              </a:cxnLst>
              <a:rect l="0" t="0" r="r" b="b"/>
              <a:pathLst>
                <a:path w="222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1" y="88"/>
                  </a:lnTo>
                  <a:lnTo>
                    <a:pt x="18" y="10"/>
                  </a:lnTo>
                  <a:lnTo>
                    <a:pt x="20" y="5"/>
                  </a:lnTo>
                  <a:lnTo>
                    <a:pt x="30" y="5"/>
                  </a:lnTo>
                  <a:lnTo>
                    <a:pt x="62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7" y="23"/>
                  </a:lnTo>
                  <a:lnTo>
                    <a:pt x="87" y="33"/>
                  </a:lnTo>
                  <a:lnTo>
                    <a:pt x="87" y="33"/>
                  </a:lnTo>
                  <a:lnTo>
                    <a:pt x="88" y="32"/>
                  </a:lnTo>
                  <a:lnTo>
                    <a:pt x="92" y="28"/>
                  </a:lnTo>
                  <a:lnTo>
                    <a:pt x="102" y="19"/>
                  </a:lnTo>
                  <a:lnTo>
                    <a:pt x="113" y="12"/>
                  </a:lnTo>
                  <a:lnTo>
                    <a:pt x="116" y="9"/>
                  </a:lnTo>
                  <a:lnTo>
                    <a:pt x="125" y="5"/>
                  </a:lnTo>
                  <a:lnTo>
                    <a:pt x="138" y="2"/>
                  </a:lnTo>
                  <a:lnTo>
                    <a:pt x="152" y="2"/>
                  </a:lnTo>
                  <a:lnTo>
                    <a:pt x="157" y="0"/>
                  </a:lnTo>
                  <a:lnTo>
                    <a:pt x="162" y="2"/>
                  </a:lnTo>
                  <a:lnTo>
                    <a:pt x="173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10" y="19"/>
                  </a:lnTo>
                  <a:lnTo>
                    <a:pt x="211" y="23"/>
                  </a:lnTo>
                  <a:lnTo>
                    <a:pt x="215" y="32"/>
                  </a:lnTo>
                  <a:lnTo>
                    <a:pt x="218" y="39"/>
                  </a:lnTo>
                  <a:lnTo>
                    <a:pt x="222" y="61"/>
                  </a:lnTo>
                  <a:lnTo>
                    <a:pt x="222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10" y="220"/>
                  </a:lnTo>
                  <a:lnTo>
                    <a:pt x="210" y="222"/>
                  </a:lnTo>
                  <a:lnTo>
                    <a:pt x="208" y="222"/>
                  </a:lnTo>
                  <a:lnTo>
                    <a:pt x="197" y="222"/>
                  </a:lnTo>
                  <a:lnTo>
                    <a:pt x="164" y="222"/>
                  </a:lnTo>
                  <a:lnTo>
                    <a:pt x="138" y="222"/>
                  </a:lnTo>
                  <a:lnTo>
                    <a:pt x="138" y="222"/>
                  </a:lnTo>
                  <a:lnTo>
                    <a:pt x="138" y="220"/>
                  </a:lnTo>
                  <a:lnTo>
                    <a:pt x="138" y="206"/>
                  </a:lnTo>
                  <a:lnTo>
                    <a:pt x="143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8" y="77"/>
                  </a:lnTo>
                  <a:lnTo>
                    <a:pt x="145" y="67"/>
                  </a:lnTo>
                  <a:lnTo>
                    <a:pt x="145" y="63"/>
                  </a:lnTo>
                  <a:lnTo>
                    <a:pt x="141" y="60"/>
                  </a:lnTo>
                  <a:lnTo>
                    <a:pt x="138" y="58"/>
                  </a:lnTo>
                  <a:lnTo>
                    <a:pt x="134" y="56"/>
                  </a:lnTo>
                  <a:lnTo>
                    <a:pt x="129" y="54"/>
                  </a:lnTo>
                  <a:lnTo>
                    <a:pt x="123" y="54"/>
                  </a:lnTo>
                  <a:lnTo>
                    <a:pt x="122" y="53"/>
                  </a:lnTo>
                  <a:lnTo>
                    <a:pt x="113" y="54"/>
                  </a:lnTo>
                  <a:lnTo>
                    <a:pt x="108" y="56"/>
                  </a:lnTo>
                  <a:lnTo>
                    <a:pt x="99" y="61"/>
                  </a:lnTo>
                  <a:lnTo>
                    <a:pt x="94" y="65"/>
                  </a:lnTo>
                  <a:lnTo>
                    <a:pt x="92" y="69"/>
                  </a:lnTo>
                  <a:lnTo>
                    <a:pt x="88" y="74"/>
                  </a:lnTo>
                  <a:lnTo>
                    <a:pt x="85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80" y="109"/>
                  </a:lnTo>
                  <a:lnTo>
                    <a:pt x="80" y="125"/>
                  </a:lnTo>
                  <a:lnTo>
                    <a:pt x="74" y="179"/>
                  </a:lnTo>
                  <a:lnTo>
                    <a:pt x="72" y="220"/>
                  </a:lnTo>
                  <a:lnTo>
                    <a:pt x="72" y="222"/>
                  </a:lnTo>
                  <a:lnTo>
                    <a:pt x="71" y="222"/>
                  </a:lnTo>
                  <a:lnTo>
                    <a:pt x="60" y="222"/>
                  </a:lnTo>
                  <a:lnTo>
                    <a:pt x="27" y="222"/>
                  </a:lnTo>
                  <a:lnTo>
                    <a:pt x="0" y="222"/>
                  </a:lnTo>
                  <a:lnTo>
                    <a:pt x="0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04" name="Freeform 17"/>
            <p:cNvSpPr>
              <a:spLocks/>
            </p:cNvSpPr>
            <p:nvPr/>
          </p:nvSpPr>
          <p:spPr bwMode="auto">
            <a:xfrm>
              <a:off x="4276" y="2605"/>
              <a:ext cx="212" cy="231"/>
            </a:xfrm>
            <a:custGeom>
              <a:avLst/>
              <a:gdLst/>
              <a:ahLst/>
              <a:cxnLst>
                <a:cxn ang="0">
                  <a:pos x="42" y="158"/>
                </a:cxn>
                <a:cxn ang="0">
                  <a:pos x="70" y="162"/>
                </a:cxn>
                <a:cxn ang="0">
                  <a:pos x="77" y="180"/>
                </a:cxn>
                <a:cxn ang="0">
                  <a:pos x="84" y="183"/>
                </a:cxn>
                <a:cxn ang="0">
                  <a:pos x="107" y="187"/>
                </a:cxn>
                <a:cxn ang="0">
                  <a:pos x="121" y="185"/>
                </a:cxn>
                <a:cxn ang="0">
                  <a:pos x="133" y="180"/>
                </a:cxn>
                <a:cxn ang="0">
                  <a:pos x="138" y="171"/>
                </a:cxn>
                <a:cxn ang="0">
                  <a:pos x="138" y="162"/>
                </a:cxn>
                <a:cxn ang="0">
                  <a:pos x="126" y="151"/>
                </a:cxn>
                <a:cxn ang="0">
                  <a:pos x="105" y="144"/>
                </a:cxn>
                <a:cxn ang="0">
                  <a:pos x="82" y="137"/>
                </a:cxn>
                <a:cxn ang="0">
                  <a:pos x="61" y="130"/>
                </a:cxn>
                <a:cxn ang="0">
                  <a:pos x="26" y="107"/>
                </a:cxn>
                <a:cxn ang="0">
                  <a:pos x="17" y="95"/>
                </a:cxn>
                <a:cxn ang="0">
                  <a:pos x="15" y="65"/>
                </a:cxn>
                <a:cxn ang="0">
                  <a:pos x="40" y="23"/>
                </a:cxn>
                <a:cxn ang="0">
                  <a:pos x="59" y="12"/>
                </a:cxn>
                <a:cxn ang="0">
                  <a:pos x="116" y="0"/>
                </a:cxn>
                <a:cxn ang="0">
                  <a:pos x="163" y="7"/>
                </a:cxn>
                <a:cxn ang="0">
                  <a:pos x="191" y="20"/>
                </a:cxn>
                <a:cxn ang="0">
                  <a:pos x="211" y="58"/>
                </a:cxn>
                <a:cxn ang="0">
                  <a:pos x="200" y="63"/>
                </a:cxn>
                <a:cxn ang="0">
                  <a:pos x="144" y="63"/>
                </a:cxn>
                <a:cxn ang="0">
                  <a:pos x="135" y="48"/>
                </a:cxn>
                <a:cxn ang="0">
                  <a:pos x="126" y="44"/>
                </a:cxn>
                <a:cxn ang="0">
                  <a:pos x="107" y="42"/>
                </a:cxn>
                <a:cxn ang="0">
                  <a:pos x="93" y="46"/>
                </a:cxn>
                <a:cxn ang="0">
                  <a:pos x="86" y="55"/>
                </a:cxn>
                <a:cxn ang="0">
                  <a:pos x="86" y="65"/>
                </a:cxn>
                <a:cxn ang="0">
                  <a:pos x="96" y="74"/>
                </a:cxn>
                <a:cxn ang="0">
                  <a:pos x="119" y="83"/>
                </a:cxn>
                <a:cxn ang="0">
                  <a:pos x="130" y="86"/>
                </a:cxn>
                <a:cxn ang="0">
                  <a:pos x="145" y="92"/>
                </a:cxn>
                <a:cxn ang="0">
                  <a:pos x="175" y="100"/>
                </a:cxn>
                <a:cxn ang="0">
                  <a:pos x="191" y="109"/>
                </a:cxn>
                <a:cxn ang="0">
                  <a:pos x="202" y="122"/>
                </a:cxn>
                <a:cxn ang="0">
                  <a:pos x="209" y="132"/>
                </a:cxn>
                <a:cxn ang="0">
                  <a:pos x="211" y="153"/>
                </a:cxn>
                <a:cxn ang="0">
                  <a:pos x="207" y="173"/>
                </a:cxn>
                <a:cxn ang="0">
                  <a:pos x="179" y="211"/>
                </a:cxn>
                <a:cxn ang="0">
                  <a:pos x="137" y="229"/>
                </a:cxn>
                <a:cxn ang="0">
                  <a:pos x="91" y="231"/>
                </a:cxn>
                <a:cxn ang="0">
                  <a:pos x="28" y="216"/>
                </a:cxn>
                <a:cxn ang="0">
                  <a:pos x="14" y="202"/>
                </a:cxn>
                <a:cxn ang="0">
                  <a:pos x="0" y="158"/>
                </a:cxn>
              </a:cxnLst>
              <a:rect l="0" t="0" r="r" b="b"/>
              <a:pathLst>
                <a:path w="212" h="231">
                  <a:moveTo>
                    <a:pt x="0" y="158"/>
                  </a:moveTo>
                  <a:lnTo>
                    <a:pt x="10" y="158"/>
                  </a:lnTo>
                  <a:lnTo>
                    <a:pt x="42" y="158"/>
                  </a:lnTo>
                  <a:lnTo>
                    <a:pt x="68" y="158"/>
                  </a:lnTo>
                  <a:lnTo>
                    <a:pt x="70" y="158"/>
                  </a:lnTo>
                  <a:lnTo>
                    <a:pt x="70" y="162"/>
                  </a:lnTo>
                  <a:lnTo>
                    <a:pt x="70" y="165"/>
                  </a:lnTo>
                  <a:lnTo>
                    <a:pt x="72" y="173"/>
                  </a:lnTo>
                  <a:lnTo>
                    <a:pt x="77" y="180"/>
                  </a:lnTo>
                  <a:lnTo>
                    <a:pt x="79" y="180"/>
                  </a:lnTo>
                  <a:lnTo>
                    <a:pt x="80" y="181"/>
                  </a:lnTo>
                  <a:lnTo>
                    <a:pt x="84" y="183"/>
                  </a:lnTo>
                  <a:lnTo>
                    <a:pt x="93" y="187"/>
                  </a:lnTo>
                  <a:lnTo>
                    <a:pt x="103" y="187"/>
                  </a:lnTo>
                  <a:lnTo>
                    <a:pt x="107" y="187"/>
                  </a:lnTo>
                  <a:lnTo>
                    <a:pt x="109" y="187"/>
                  </a:lnTo>
                  <a:lnTo>
                    <a:pt x="112" y="187"/>
                  </a:lnTo>
                  <a:lnTo>
                    <a:pt x="121" y="185"/>
                  </a:lnTo>
                  <a:lnTo>
                    <a:pt x="128" y="183"/>
                  </a:lnTo>
                  <a:lnTo>
                    <a:pt x="130" y="181"/>
                  </a:lnTo>
                  <a:lnTo>
                    <a:pt x="133" y="180"/>
                  </a:lnTo>
                  <a:lnTo>
                    <a:pt x="135" y="176"/>
                  </a:lnTo>
                  <a:lnTo>
                    <a:pt x="137" y="174"/>
                  </a:lnTo>
                  <a:lnTo>
                    <a:pt x="138" y="171"/>
                  </a:lnTo>
                  <a:lnTo>
                    <a:pt x="138" y="167"/>
                  </a:lnTo>
                  <a:lnTo>
                    <a:pt x="140" y="165"/>
                  </a:lnTo>
                  <a:lnTo>
                    <a:pt x="138" y="162"/>
                  </a:lnTo>
                  <a:lnTo>
                    <a:pt x="137" y="160"/>
                  </a:lnTo>
                  <a:lnTo>
                    <a:pt x="131" y="155"/>
                  </a:lnTo>
                  <a:lnTo>
                    <a:pt x="126" y="151"/>
                  </a:lnTo>
                  <a:lnTo>
                    <a:pt x="117" y="148"/>
                  </a:lnTo>
                  <a:lnTo>
                    <a:pt x="109" y="144"/>
                  </a:lnTo>
                  <a:lnTo>
                    <a:pt x="105" y="144"/>
                  </a:lnTo>
                  <a:lnTo>
                    <a:pt x="100" y="143"/>
                  </a:lnTo>
                  <a:lnTo>
                    <a:pt x="89" y="139"/>
                  </a:lnTo>
                  <a:lnTo>
                    <a:pt x="82" y="137"/>
                  </a:lnTo>
                  <a:lnTo>
                    <a:pt x="80" y="136"/>
                  </a:lnTo>
                  <a:lnTo>
                    <a:pt x="73" y="134"/>
                  </a:lnTo>
                  <a:lnTo>
                    <a:pt x="61" y="130"/>
                  </a:lnTo>
                  <a:lnTo>
                    <a:pt x="42" y="122"/>
                  </a:lnTo>
                  <a:lnTo>
                    <a:pt x="28" y="111"/>
                  </a:lnTo>
                  <a:lnTo>
                    <a:pt x="26" y="107"/>
                  </a:lnTo>
                  <a:lnTo>
                    <a:pt x="22" y="106"/>
                  </a:lnTo>
                  <a:lnTo>
                    <a:pt x="19" y="100"/>
                  </a:lnTo>
                  <a:lnTo>
                    <a:pt x="17" y="95"/>
                  </a:lnTo>
                  <a:lnTo>
                    <a:pt x="14" y="81"/>
                  </a:lnTo>
                  <a:lnTo>
                    <a:pt x="15" y="69"/>
                  </a:lnTo>
                  <a:lnTo>
                    <a:pt x="15" y="65"/>
                  </a:lnTo>
                  <a:lnTo>
                    <a:pt x="17" y="55"/>
                  </a:lnTo>
                  <a:lnTo>
                    <a:pt x="26" y="37"/>
                  </a:lnTo>
                  <a:lnTo>
                    <a:pt x="40" y="23"/>
                  </a:lnTo>
                  <a:lnTo>
                    <a:pt x="45" y="20"/>
                  </a:lnTo>
                  <a:lnTo>
                    <a:pt x="49" y="18"/>
                  </a:lnTo>
                  <a:lnTo>
                    <a:pt x="59" y="12"/>
                  </a:lnTo>
                  <a:lnTo>
                    <a:pt x="80" y="5"/>
                  </a:lnTo>
                  <a:lnTo>
                    <a:pt x="107" y="2"/>
                  </a:lnTo>
                  <a:lnTo>
                    <a:pt x="116" y="0"/>
                  </a:lnTo>
                  <a:lnTo>
                    <a:pt x="123" y="2"/>
                  </a:lnTo>
                  <a:lnTo>
                    <a:pt x="137" y="2"/>
                  </a:lnTo>
                  <a:lnTo>
                    <a:pt x="163" y="7"/>
                  </a:lnTo>
                  <a:lnTo>
                    <a:pt x="182" y="14"/>
                  </a:lnTo>
                  <a:lnTo>
                    <a:pt x="188" y="16"/>
                  </a:lnTo>
                  <a:lnTo>
                    <a:pt x="191" y="20"/>
                  </a:lnTo>
                  <a:lnTo>
                    <a:pt x="196" y="25"/>
                  </a:lnTo>
                  <a:lnTo>
                    <a:pt x="207" y="41"/>
                  </a:lnTo>
                  <a:lnTo>
                    <a:pt x="211" y="58"/>
                  </a:lnTo>
                  <a:lnTo>
                    <a:pt x="212" y="63"/>
                  </a:lnTo>
                  <a:lnTo>
                    <a:pt x="211" y="63"/>
                  </a:lnTo>
                  <a:lnTo>
                    <a:pt x="200" y="63"/>
                  </a:lnTo>
                  <a:lnTo>
                    <a:pt x="168" y="63"/>
                  </a:lnTo>
                  <a:lnTo>
                    <a:pt x="144" y="63"/>
                  </a:lnTo>
                  <a:lnTo>
                    <a:pt x="144" y="63"/>
                  </a:lnTo>
                  <a:lnTo>
                    <a:pt x="142" y="58"/>
                  </a:lnTo>
                  <a:lnTo>
                    <a:pt x="138" y="53"/>
                  </a:lnTo>
                  <a:lnTo>
                    <a:pt x="135" y="48"/>
                  </a:lnTo>
                  <a:lnTo>
                    <a:pt x="135" y="46"/>
                  </a:lnTo>
                  <a:lnTo>
                    <a:pt x="130" y="44"/>
                  </a:lnTo>
                  <a:lnTo>
                    <a:pt x="126" y="44"/>
                  </a:lnTo>
                  <a:lnTo>
                    <a:pt x="119" y="42"/>
                  </a:lnTo>
                  <a:lnTo>
                    <a:pt x="114" y="41"/>
                  </a:lnTo>
                  <a:lnTo>
                    <a:pt x="107" y="42"/>
                  </a:lnTo>
                  <a:lnTo>
                    <a:pt x="100" y="44"/>
                  </a:lnTo>
                  <a:lnTo>
                    <a:pt x="93" y="46"/>
                  </a:lnTo>
                  <a:lnTo>
                    <a:pt x="93" y="46"/>
                  </a:lnTo>
                  <a:lnTo>
                    <a:pt x="91" y="48"/>
                  </a:lnTo>
                  <a:lnTo>
                    <a:pt x="89" y="49"/>
                  </a:lnTo>
                  <a:lnTo>
                    <a:pt x="86" y="55"/>
                  </a:lnTo>
                  <a:lnTo>
                    <a:pt x="86" y="60"/>
                  </a:lnTo>
                  <a:lnTo>
                    <a:pt x="86" y="60"/>
                  </a:lnTo>
                  <a:lnTo>
                    <a:pt x="86" y="65"/>
                  </a:lnTo>
                  <a:lnTo>
                    <a:pt x="87" y="69"/>
                  </a:lnTo>
                  <a:lnTo>
                    <a:pt x="89" y="71"/>
                  </a:lnTo>
                  <a:lnTo>
                    <a:pt x="96" y="74"/>
                  </a:lnTo>
                  <a:lnTo>
                    <a:pt x="103" y="78"/>
                  </a:lnTo>
                  <a:lnTo>
                    <a:pt x="112" y="81"/>
                  </a:lnTo>
                  <a:lnTo>
                    <a:pt x="119" y="83"/>
                  </a:lnTo>
                  <a:lnTo>
                    <a:pt x="123" y="85"/>
                  </a:lnTo>
                  <a:lnTo>
                    <a:pt x="126" y="86"/>
                  </a:lnTo>
                  <a:lnTo>
                    <a:pt x="130" y="86"/>
                  </a:lnTo>
                  <a:lnTo>
                    <a:pt x="131" y="86"/>
                  </a:lnTo>
                  <a:lnTo>
                    <a:pt x="135" y="88"/>
                  </a:lnTo>
                  <a:lnTo>
                    <a:pt x="145" y="92"/>
                  </a:lnTo>
                  <a:lnTo>
                    <a:pt x="161" y="97"/>
                  </a:lnTo>
                  <a:lnTo>
                    <a:pt x="172" y="100"/>
                  </a:lnTo>
                  <a:lnTo>
                    <a:pt x="175" y="100"/>
                  </a:lnTo>
                  <a:lnTo>
                    <a:pt x="179" y="104"/>
                  </a:lnTo>
                  <a:lnTo>
                    <a:pt x="186" y="106"/>
                  </a:lnTo>
                  <a:lnTo>
                    <a:pt x="191" y="109"/>
                  </a:lnTo>
                  <a:lnTo>
                    <a:pt x="193" y="109"/>
                  </a:lnTo>
                  <a:lnTo>
                    <a:pt x="196" y="114"/>
                  </a:lnTo>
                  <a:lnTo>
                    <a:pt x="202" y="122"/>
                  </a:lnTo>
                  <a:lnTo>
                    <a:pt x="207" y="129"/>
                  </a:lnTo>
                  <a:lnTo>
                    <a:pt x="209" y="129"/>
                  </a:lnTo>
                  <a:lnTo>
                    <a:pt x="209" y="132"/>
                  </a:lnTo>
                  <a:lnTo>
                    <a:pt x="209" y="136"/>
                  </a:lnTo>
                  <a:lnTo>
                    <a:pt x="211" y="144"/>
                  </a:lnTo>
                  <a:lnTo>
                    <a:pt x="211" y="153"/>
                  </a:lnTo>
                  <a:lnTo>
                    <a:pt x="211" y="155"/>
                  </a:lnTo>
                  <a:lnTo>
                    <a:pt x="209" y="162"/>
                  </a:lnTo>
                  <a:lnTo>
                    <a:pt x="207" y="173"/>
                  </a:lnTo>
                  <a:lnTo>
                    <a:pt x="198" y="192"/>
                  </a:lnTo>
                  <a:lnTo>
                    <a:pt x="182" y="208"/>
                  </a:lnTo>
                  <a:lnTo>
                    <a:pt x="179" y="211"/>
                  </a:lnTo>
                  <a:lnTo>
                    <a:pt x="174" y="215"/>
                  </a:lnTo>
                  <a:lnTo>
                    <a:pt x="163" y="222"/>
                  </a:lnTo>
                  <a:lnTo>
                    <a:pt x="137" y="229"/>
                  </a:lnTo>
                  <a:lnTo>
                    <a:pt x="107" y="231"/>
                  </a:lnTo>
                  <a:lnTo>
                    <a:pt x="100" y="231"/>
                  </a:lnTo>
                  <a:lnTo>
                    <a:pt x="91" y="231"/>
                  </a:lnTo>
                  <a:lnTo>
                    <a:pt x="77" y="231"/>
                  </a:lnTo>
                  <a:lnTo>
                    <a:pt x="49" y="225"/>
                  </a:lnTo>
                  <a:lnTo>
                    <a:pt x="28" y="216"/>
                  </a:lnTo>
                  <a:lnTo>
                    <a:pt x="24" y="213"/>
                  </a:lnTo>
                  <a:lnTo>
                    <a:pt x="19" y="209"/>
                  </a:lnTo>
                  <a:lnTo>
                    <a:pt x="14" y="202"/>
                  </a:lnTo>
                  <a:lnTo>
                    <a:pt x="3" y="185"/>
                  </a:lnTo>
                  <a:lnTo>
                    <a:pt x="0" y="165"/>
                  </a:lnTo>
                  <a:lnTo>
                    <a:pt x="0" y="158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05" name="Freeform 18"/>
            <p:cNvSpPr>
              <a:spLocks/>
            </p:cNvSpPr>
            <p:nvPr/>
          </p:nvSpPr>
          <p:spPr bwMode="auto">
            <a:xfrm>
              <a:off x="4523" y="2612"/>
              <a:ext cx="224" cy="224"/>
            </a:xfrm>
            <a:custGeom>
              <a:avLst/>
              <a:gdLst/>
              <a:ahLst/>
              <a:cxnLst>
                <a:cxn ang="0">
                  <a:pos x="222" y="5"/>
                </a:cxn>
                <a:cxn ang="0">
                  <a:pos x="211" y="136"/>
                </a:cxn>
                <a:cxn ang="0">
                  <a:pos x="204" y="217"/>
                </a:cxn>
                <a:cxn ang="0">
                  <a:pos x="192" y="217"/>
                </a:cxn>
                <a:cxn ang="0">
                  <a:pos x="134" y="217"/>
                </a:cxn>
                <a:cxn ang="0">
                  <a:pos x="134" y="213"/>
                </a:cxn>
                <a:cxn ang="0">
                  <a:pos x="136" y="188"/>
                </a:cxn>
                <a:cxn ang="0">
                  <a:pos x="134" y="190"/>
                </a:cxn>
                <a:cxn ang="0">
                  <a:pos x="118" y="206"/>
                </a:cxn>
                <a:cxn ang="0">
                  <a:pos x="106" y="215"/>
                </a:cxn>
                <a:cxn ang="0">
                  <a:pos x="97" y="220"/>
                </a:cxn>
                <a:cxn ang="0">
                  <a:pos x="69" y="224"/>
                </a:cxn>
                <a:cxn ang="0">
                  <a:pos x="60" y="224"/>
                </a:cxn>
                <a:cxn ang="0">
                  <a:pos x="32" y="218"/>
                </a:cxn>
                <a:cxn ang="0">
                  <a:pos x="15" y="204"/>
                </a:cxn>
                <a:cxn ang="0">
                  <a:pos x="4" y="187"/>
                </a:cxn>
                <a:cxn ang="0">
                  <a:pos x="2" y="150"/>
                </a:cxn>
                <a:cxn ang="0">
                  <a:pos x="4" y="127"/>
                </a:cxn>
                <a:cxn ang="0">
                  <a:pos x="13" y="4"/>
                </a:cxn>
                <a:cxn ang="0">
                  <a:pos x="25" y="0"/>
                </a:cxn>
                <a:cxn ang="0">
                  <a:pos x="85" y="0"/>
                </a:cxn>
                <a:cxn ang="0">
                  <a:pos x="85" y="4"/>
                </a:cxn>
                <a:cxn ang="0">
                  <a:pos x="80" y="78"/>
                </a:cxn>
                <a:cxn ang="0">
                  <a:pos x="76" y="122"/>
                </a:cxn>
                <a:cxn ang="0">
                  <a:pos x="74" y="134"/>
                </a:cxn>
                <a:cxn ang="0">
                  <a:pos x="78" y="157"/>
                </a:cxn>
                <a:cxn ang="0">
                  <a:pos x="81" y="164"/>
                </a:cxn>
                <a:cxn ang="0">
                  <a:pos x="88" y="167"/>
                </a:cxn>
                <a:cxn ang="0">
                  <a:pos x="97" y="169"/>
                </a:cxn>
                <a:cxn ang="0">
                  <a:pos x="102" y="169"/>
                </a:cxn>
                <a:cxn ang="0">
                  <a:pos x="120" y="166"/>
                </a:cxn>
                <a:cxn ang="0">
                  <a:pos x="131" y="157"/>
                </a:cxn>
                <a:cxn ang="0">
                  <a:pos x="136" y="144"/>
                </a:cxn>
                <a:cxn ang="0">
                  <a:pos x="141" y="116"/>
                </a:cxn>
                <a:cxn ang="0">
                  <a:pos x="141" y="99"/>
                </a:cxn>
                <a:cxn ang="0">
                  <a:pos x="150" y="4"/>
                </a:cxn>
                <a:cxn ang="0">
                  <a:pos x="162" y="0"/>
                </a:cxn>
                <a:cxn ang="0">
                  <a:pos x="222" y="0"/>
                </a:cxn>
                <a:cxn ang="0">
                  <a:pos x="224" y="0"/>
                </a:cxn>
              </a:cxnLst>
              <a:rect l="0" t="0" r="r" b="b"/>
              <a:pathLst>
                <a:path w="224" h="224">
                  <a:moveTo>
                    <a:pt x="224" y="0"/>
                  </a:moveTo>
                  <a:lnTo>
                    <a:pt x="222" y="5"/>
                  </a:lnTo>
                  <a:lnTo>
                    <a:pt x="220" y="35"/>
                  </a:lnTo>
                  <a:lnTo>
                    <a:pt x="211" y="136"/>
                  </a:lnTo>
                  <a:lnTo>
                    <a:pt x="204" y="213"/>
                  </a:lnTo>
                  <a:lnTo>
                    <a:pt x="204" y="217"/>
                  </a:lnTo>
                  <a:lnTo>
                    <a:pt x="203" y="217"/>
                  </a:lnTo>
                  <a:lnTo>
                    <a:pt x="192" y="217"/>
                  </a:lnTo>
                  <a:lnTo>
                    <a:pt x="160" y="217"/>
                  </a:lnTo>
                  <a:lnTo>
                    <a:pt x="134" y="217"/>
                  </a:lnTo>
                  <a:lnTo>
                    <a:pt x="134" y="217"/>
                  </a:lnTo>
                  <a:lnTo>
                    <a:pt x="134" y="213"/>
                  </a:lnTo>
                  <a:lnTo>
                    <a:pt x="136" y="199"/>
                  </a:lnTo>
                  <a:lnTo>
                    <a:pt x="136" y="188"/>
                  </a:lnTo>
                  <a:lnTo>
                    <a:pt x="138" y="187"/>
                  </a:lnTo>
                  <a:lnTo>
                    <a:pt x="134" y="190"/>
                  </a:lnTo>
                  <a:lnTo>
                    <a:pt x="129" y="195"/>
                  </a:lnTo>
                  <a:lnTo>
                    <a:pt x="118" y="206"/>
                  </a:lnTo>
                  <a:lnTo>
                    <a:pt x="108" y="213"/>
                  </a:lnTo>
                  <a:lnTo>
                    <a:pt x="106" y="215"/>
                  </a:lnTo>
                  <a:lnTo>
                    <a:pt x="102" y="217"/>
                  </a:lnTo>
                  <a:lnTo>
                    <a:pt x="97" y="220"/>
                  </a:lnTo>
                  <a:lnTo>
                    <a:pt x="83" y="224"/>
                  </a:lnTo>
                  <a:lnTo>
                    <a:pt x="69" y="224"/>
                  </a:lnTo>
                  <a:lnTo>
                    <a:pt x="67" y="224"/>
                  </a:lnTo>
                  <a:lnTo>
                    <a:pt x="60" y="224"/>
                  </a:lnTo>
                  <a:lnTo>
                    <a:pt x="50" y="224"/>
                  </a:lnTo>
                  <a:lnTo>
                    <a:pt x="32" y="218"/>
                  </a:lnTo>
                  <a:lnTo>
                    <a:pt x="16" y="208"/>
                  </a:lnTo>
                  <a:lnTo>
                    <a:pt x="15" y="204"/>
                  </a:lnTo>
                  <a:lnTo>
                    <a:pt x="7" y="195"/>
                  </a:lnTo>
                  <a:lnTo>
                    <a:pt x="4" y="187"/>
                  </a:lnTo>
                  <a:lnTo>
                    <a:pt x="0" y="167"/>
                  </a:lnTo>
                  <a:lnTo>
                    <a:pt x="2" y="150"/>
                  </a:lnTo>
                  <a:lnTo>
                    <a:pt x="2" y="148"/>
                  </a:lnTo>
                  <a:lnTo>
                    <a:pt x="4" y="127"/>
                  </a:lnTo>
                  <a:lnTo>
                    <a:pt x="9" y="56"/>
                  </a:lnTo>
                  <a:lnTo>
                    <a:pt x="13" y="4"/>
                  </a:lnTo>
                  <a:lnTo>
                    <a:pt x="15" y="0"/>
                  </a:lnTo>
                  <a:lnTo>
                    <a:pt x="25" y="0"/>
                  </a:lnTo>
                  <a:lnTo>
                    <a:pt x="58" y="0"/>
                  </a:lnTo>
                  <a:lnTo>
                    <a:pt x="85" y="0"/>
                  </a:lnTo>
                  <a:lnTo>
                    <a:pt x="87" y="0"/>
                  </a:lnTo>
                  <a:lnTo>
                    <a:pt x="85" y="4"/>
                  </a:lnTo>
                  <a:lnTo>
                    <a:pt x="85" y="20"/>
                  </a:lnTo>
                  <a:lnTo>
                    <a:pt x="80" y="78"/>
                  </a:lnTo>
                  <a:lnTo>
                    <a:pt x="76" y="120"/>
                  </a:lnTo>
                  <a:lnTo>
                    <a:pt x="76" y="122"/>
                  </a:lnTo>
                  <a:lnTo>
                    <a:pt x="74" y="127"/>
                  </a:lnTo>
                  <a:lnTo>
                    <a:pt x="74" y="134"/>
                  </a:lnTo>
                  <a:lnTo>
                    <a:pt x="74" y="148"/>
                  </a:lnTo>
                  <a:lnTo>
                    <a:pt x="78" y="157"/>
                  </a:lnTo>
                  <a:lnTo>
                    <a:pt x="80" y="158"/>
                  </a:lnTo>
                  <a:lnTo>
                    <a:pt x="81" y="164"/>
                  </a:lnTo>
                  <a:lnTo>
                    <a:pt x="85" y="166"/>
                  </a:lnTo>
                  <a:lnTo>
                    <a:pt x="88" y="167"/>
                  </a:lnTo>
                  <a:lnTo>
                    <a:pt x="92" y="169"/>
                  </a:lnTo>
                  <a:lnTo>
                    <a:pt x="97" y="169"/>
                  </a:lnTo>
                  <a:lnTo>
                    <a:pt x="101" y="169"/>
                  </a:lnTo>
                  <a:lnTo>
                    <a:pt x="102" y="169"/>
                  </a:lnTo>
                  <a:lnTo>
                    <a:pt x="109" y="169"/>
                  </a:lnTo>
                  <a:lnTo>
                    <a:pt x="120" y="166"/>
                  </a:lnTo>
                  <a:lnTo>
                    <a:pt x="127" y="158"/>
                  </a:lnTo>
                  <a:lnTo>
                    <a:pt x="131" y="157"/>
                  </a:lnTo>
                  <a:lnTo>
                    <a:pt x="134" y="150"/>
                  </a:lnTo>
                  <a:lnTo>
                    <a:pt x="136" y="144"/>
                  </a:lnTo>
                  <a:lnTo>
                    <a:pt x="139" y="130"/>
                  </a:lnTo>
                  <a:lnTo>
                    <a:pt x="141" y="116"/>
                  </a:lnTo>
                  <a:lnTo>
                    <a:pt x="141" y="115"/>
                  </a:lnTo>
                  <a:lnTo>
                    <a:pt x="141" y="99"/>
                  </a:lnTo>
                  <a:lnTo>
                    <a:pt x="146" y="44"/>
                  </a:lnTo>
                  <a:lnTo>
                    <a:pt x="150" y="4"/>
                  </a:lnTo>
                  <a:lnTo>
                    <a:pt x="152" y="0"/>
                  </a:lnTo>
                  <a:lnTo>
                    <a:pt x="162" y="0"/>
                  </a:lnTo>
                  <a:lnTo>
                    <a:pt x="196" y="0"/>
                  </a:lnTo>
                  <a:lnTo>
                    <a:pt x="222" y="0"/>
                  </a:lnTo>
                  <a:lnTo>
                    <a:pt x="224" y="0"/>
                  </a:lnTo>
                  <a:lnTo>
                    <a:pt x="224" y="0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06" name="Freeform 19"/>
            <p:cNvSpPr>
              <a:spLocks/>
            </p:cNvSpPr>
            <p:nvPr/>
          </p:nvSpPr>
          <p:spPr bwMode="auto">
            <a:xfrm>
              <a:off x="4777" y="2535"/>
              <a:ext cx="96" cy="294"/>
            </a:xfrm>
            <a:custGeom>
              <a:avLst/>
              <a:gdLst/>
              <a:ahLst/>
              <a:cxnLst>
                <a:cxn ang="0">
                  <a:pos x="0" y="294"/>
                </a:cxn>
                <a:cxn ang="0">
                  <a:pos x="0" y="288"/>
                </a:cxn>
                <a:cxn ang="0">
                  <a:pos x="3" y="248"/>
                </a:cxn>
                <a:cxn ang="0">
                  <a:pos x="15" y="111"/>
                </a:cxn>
                <a:cxn ang="0">
                  <a:pos x="24" y="7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68" y="0"/>
                </a:cxn>
                <a:cxn ang="0">
                  <a:pos x="95" y="0"/>
                </a:cxn>
                <a:cxn ang="0">
                  <a:pos x="96" y="0"/>
                </a:cxn>
                <a:cxn ang="0">
                  <a:pos x="95" y="7"/>
                </a:cxn>
                <a:cxn ang="0">
                  <a:pos x="91" y="47"/>
                </a:cxn>
                <a:cxn ang="0">
                  <a:pos x="80" y="184"/>
                </a:cxn>
                <a:cxn ang="0">
                  <a:pos x="72" y="288"/>
                </a:cxn>
                <a:cxn ang="0">
                  <a:pos x="72" y="294"/>
                </a:cxn>
                <a:cxn ang="0">
                  <a:pos x="70" y="294"/>
                </a:cxn>
                <a:cxn ang="0">
                  <a:pos x="59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96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7"/>
                  </a:lnTo>
                  <a:lnTo>
                    <a:pt x="91" y="47"/>
                  </a:lnTo>
                  <a:lnTo>
                    <a:pt x="80" y="184"/>
                  </a:lnTo>
                  <a:lnTo>
                    <a:pt x="72" y="288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07" name="Freeform 20"/>
            <p:cNvSpPr>
              <a:spLocks/>
            </p:cNvSpPr>
            <p:nvPr/>
          </p:nvSpPr>
          <p:spPr bwMode="auto">
            <a:xfrm>
              <a:off x="4891" y="2551"/>
              <a:ext cx="141" cy="283"/>
            </a:xfrm>
            <a:custGeom>
              <a:avLst/>
              <a:gdLst/>
              <a:ahLst/>
              <a:cxnLst>
                <a:cxn ang="0">
                  <a:pos x="0" y="98"/>
                </a:cxn>
                <a:cxn ang="0">
                  <a:pos x="2" y="63"/>
                </a:cxn>
                <a:cxn ang="0">
                  <a:pos x="7" y="61"/>
                </a:cxn>
                <a:cxn ang="0">
                  <a:pos x="32" y="61"/>
                </a:cxn>
                <a:cxn ang="0">
                  <a:pos x="33" y="52"/>
                </a:cxn>
                <a:cxn ang="0">
                  <a:pos x="37" y="1"/>
                </a:cxn>
                <a:cxn ang="0">
                  <a:pos x="49" y="0"/>
                </a:cxn>
                <a:cxn ang="0">
                  <a:pos x="109" y="0"/>
                </a:cxn>
                <a:cxn ang="0">
                  <a:pos x="109" y="10"/>
                </a:cxn>
                <a:cxn ang="0">
                  <a:pos x="105" y="61"/>
                </a:cxn>
                <a:cxn ang="0">
                  <a:pos x="111" y="61"/>
                </a:cxn>
                <a:cxn ang="0">
                  <a:pos x="139" y="61"/>
                </a:cxn>
                <a:cxn ang="0">
                  <a:pos x="139" y="68"/>
                </a:cxn>
                <a:cxn ang="0">
                  <a:pos x="137" y="103"/>
                </a:cxn>
                <a:cxn ang="0">
                  <a:pos x="135" y="103"/>
                </a:cxn>
                <a:cxn ang="0">
                  <a:pos x="112" y="103"/>
                </a:cxn>
                <a:cxn ang="0">
                  <a:pos x="100" y="103"/>
                </a:cxn>
                <a:cxn ang="0">
                  <a:pos x="98" y="119"/>
                </a:cxn>
                <a:cxn ang="0">
                  <a:pos x="93" y="197"/>
                </a:cxn>
                <a:cxn ang="0">
                  <a:pos x="91" y="202"/>
                </a:cxn>
                <a:cxn ang="0">
                  <a:pos x="91" y="219"/>
                </a:cxn>
                <a:cxn ang="0">
                  <a:pos x="95" y="227"/>
                </a:cxn>
                <a:cxn ang="0">
                  <a:pos x="100" y="232"/>
                </a:cxn>
                <a:cxn ang="0">
                  <a:pos x="112" y="234"/>
                </a:cxn>
                <a:cxn ang="0">
                  <a:pos x="118" y="234"/>
                </a:cxn>
                <a:cxn ang="0">
                  <a:pos x="121" y="234"/>
                </a:cxn>
                <a:cxn ang="0">
                  <a:pos x="125" y="234"/>
                </a:cxn>
                <a:cxn ang="0">
                  <a:pos x="121" y="263"/>
                </a:cxn>
                <a:cxn ang="0">
                  <a:pos x="121" y="279"/>
                </a:cxn>
                <a:cxn ang="0">
                  <a:pos x="107" y="281"/>
                </a:cxn>
                <a:cxn ang="0">
                  <a:pos x="98" y="283"/>
                </a:cxn>
                <a:cxn ang="0">
                  <a:pos x="93" y="283"/>
                </a:cxn>
                <a:cxn ang="0">
                  <a:pos x="79" y="283"/>
                </a:cxn>
                <a:cxn ang="0">
                  <a:pos x="70" y="283"/>
                </a:cxn>
                <a:cxn ang="0">
                  <a:pos x="42" y="278"/>
                </a:cxn>
                <a:cxn ang="0">
                  <a:pos x="28" y="265"/>
                </a:cxn>
                <a:cxn ang="0">
                  <a:pos x="23" y="255"/>
                </a:cxn>
                <a:cxn ang="0">
                  <a:pos x="21" y="216"/>
                </a:cxn>
                <a:cxn ang="0">
                  <a:pos x="23" y="176"/>
                </a:cxn>
                <a:cxn ang="0">
                  <a:pos x="28" y="105"/>
                </a:cxn>
                <a:cxn ang="0">
                  <a:pos x="28" y="103"/>
                </a:cxn>
                <a:cxn ang="0">
                  <a:pos x="10" y="103"/>
                </a:cxn>
                <a:cxn ang="0">
                  <a:pos x="0" y="103"/>
                </a:cxn>
              </a:cxnLst>
              <a:rect l="0" t="0" r="r" b="b"/>
              <a:pathLst>
                <a:path w="141" h="283">
                  <a:moveTo>
                    <a:pt x="0" y="103"/>
                  </a:moveTo>
                  <a:lnTo>
                    <a:pt x="0" y="98"/>
                  </a:lnTo>
                  <a:lnTo>
                    <a:pt x="2" y="79"/>
                  </a:lnTo>
                  <a:lnTo>
                    <a:pt x="2" y="63"/>
                  </a:lnTo>
                  <a:lnTo>
                    <a:pt x="3" y="61"/>
                  </a:lnTo>
                  <a:lnTo>
                    <a:pt x="7" y="61"/>
                  </a:lnTo>
                  <a:lnTo>
                    <a:pt x="21" y="61"/>
                  </a:lnTo>
                  <a:lnTo>
                    <a:pt x="32" y="61"/>
                  </a:lnTo>
                  <a:lnTo>
                    <a:pt x="33" y="61"/>
                  </a:lnTo>
                  <a:lnTo>
                    <a:pt x="33" y="52"/>
                  </a:lnTo>
                  <a:lnTo>
                    <a:pt x="35" y="24"/>
                  </a:lnTo>
                  <a:lnTo>
                    <a:pt x="37" y="1"/>
                  </a:lnTo>
                  <a:lnTo>
                    <a:pt x="39" y="0"/>
                  </a:lnTo>
                  <a:lnTo>
                    <a:pt x="49" y="0"/>
                  </a:lnTo>
                  <a:lnTo>
                    <a:pt x="83" y="0"/>
                  </a:lnTo>
                  <a:lnTo>
                    <a:pt x="109" y="0"/>
                  </a:lnTo>
                  <a:lnTo>
                    <a:pt x="111" y="0"/>
                  </a:lnTo>
                  <a:lnTo>
                    <a:pt x="109" y="10"/>
                  </a:lnTo>
                  <a:lnTo>
                    <a:pt x="107" y="38"/>
                  </a:lnTo>
                  <a:lnTo>
                    <a:pt x="105" y="61"/>
                  </a:lnTo>
                  <a:lnTo>
                    <a:pt x="105" y="61"/>
                  </a:lnTo>
                  <a:lnTo>
                    <a:pt x="111" y="61"/>
                  </a:lnTo>
                  <a:lnTo>
                    <a:pt x="126" y="61"/>
                  </a:lnTo>
                  <a:lnTo>
                    <a:pt x="139" y="61"/>
                  </a:lnTo>
                  <a:lnTo>
                    <a:pt x="141" y="61"/>
                  </a:lnTo>
                  <a:lnTo>
                    <a:pt x="139" y="68"/>
                  </a:lnTo>
                  <a:lnTo>
                    <a:pt x="137" y="88"/>
                  </a:lnTo>
                  <a:lnTo>
                    <a:pt x="137" y="103"/>
                  </a:lnTo>
                  <a:lnTo>
                    <a:pt x="137" y="103"/>
                  </a:lnTo>
                  <a:lnTo>
                    <a:pt x="135" y="103"/>
                  </a:lnTo>
                  <a:lnTo>
                    <a:pt x="130" y="103"/>
                  </a:lnTo>
                  <a:lnTo>
                    <a:pt x="112" y="103"/>
                  </a:lnTo>
                  <a:lnTo>
                    <a:pt x="100" y="103"/>
                  </a:lnTo>
                  <a:lnTo>
                    <a:pt x="100" y="103"/>
                  </a:lnTo>
                  <a:lnTo>
                    <a:pt x="98" y="107"/>
                  </a:lnTo>
                  <a:lnTo>
                    <a:pt x="98" y="119"/>
                  </a:lnTo>
                  <a:lnTo>
                    <a:pt x="95" y="163"/>
                  </a:lnTo>
                  <a:lnTo>
                    <a:pt x="93" y="197"/>
                  </a:lnTo>
                  <a:lnTo>
                    <a:pt x="93" y="198"/>
                  </a:lnTo>
                  <a:lnTo>
                    <a:pt x="91" y="202"/>
                  </a:lnTo>
                  <a:lnTo>
                    <a:pt x="91" y="209"/>
                  </a:lnTo>
                  <a:lnTo>
                    <a:pt x="91" y="219"/>
                  </a:lnTo>
                  <a:lnTo>
                    <a:pt x="93" y="227"/>
                  </a:lnTo>
                  <a:lnTo>
                    <a:pt x="95" y="227"/>
                  </a:lnTo>
                  <a:lnTo>
                    <a:pt x="97" y="230"/>
                  </a:lnTo>
                  <a:lnTo>
                    <a:pt x="100" y="232"/>
                  </a:lnTo>
                  <a:lnTo>
                    <a:pt x="104" y="234"/>
                  </a:lnTo>
                  <a:lnTo>
                    <a:pt x="112" y="234"/>
                  </a:lnTo>
                  <a:lnTo>
                    <a:pt x="116" y="234"/>
                  </a:lnTo>
                  <a:lnTo>
                    <a:pt x="118" y="234"/>
                  </a:lnTo>
                  <a:lnTo>
                    <a:pt x="119" y="234"/>
                  </a:lnTo>
                  <a:lnTo>
                    <a:pt x="121" y="234"/>
                  </a:lnTo>
                  <a:lnTo>
                    <a:pt x="123" y="234"/>
                  </a:lnTo>
                  <a:lnTo>
                    <a:pt x="125" y="234"/>
                  </a:lnTo>
                  <a:lnTo>
                    <a:pt x="123" y="242"/>
                  </a:lnTo>
                  <a:lnTo>
                    <a:pt x="121" y="263"/>
                  </a:lnTo>
                  <a:lnTo>
                    <a:pt x="121" y="279"/>
                  </a:lnTo>
                  <a:lnTo>
                    <a:pt x="121" y="279"/>
                  </a:lnTo>
                  <a:lnTo>
                    <a:pt x="114" y="281"/>
                  </a:lnTo>
                  <a:lnTo>
                    <a:pt x="107" y="281"/>
                  </a:lnTo>
                  <a:lnTo>
                    <a:pt x="100" y="283"/>
                  </a:lnTo>
                  <a:lnTo>
                    <a:pt x="98" y="283"/>
                  </a:lnTo>
                  <a:lnTo>
                    <a:pt x="97" y="283"/>
                  </a:lnTo>
                  <a:lnTo>
                    <a:pt x="93" y="283"/>
                  </a:lnTo>
                  <a:lnTo>
                    <a:pt x="86" y="283"/>
                  </a:lnTo>
                  <a:lnTo>
                    <a:pt x="79" y="283"/>
                  </a:lnTo>
                  <a:lnTo>
                    <a:pt x="77" y="283"/>
                  </a:lnTo>
                  <a:lnTo>
                    <a:pt x="70" y="283"/>
                  </a:lnTo>
                  <a:lnTo>
                    <a:pt x="60" y="283"/>
                  </a:lnTo>
                  <a:lnTo>
                    <a:pt x="42" y="278"/>
                  </a:lnTo>
                  <a:lnTo>
                    <a:pt x="30" y="269"/>
                  </a:lnTo>
                  <a:lnTo>
                    <a:pt x="28" y="265"/>
                  </a:lnTo>
                  <a:lnTo>
                    <a:pt x="26" y="263"/>
                  </a:lnTo>
                  <a:lnTo>
                    <a:pt x="23" y="255"/>
                  </a:lnTo>
                  <a:lnTo>
                    <a:pt x="21" y="244"/>
                  </a:lnTo>
                  <a:lnTo>
                    <a:pt x="21" y="216"/>
                  </a:lnTo>
                  <a:lnTo>
                    <a:pt x="23" y="188"/>
                  </a:lnTo>
                  <a:lnTo>
                    <a:pt x="23" y="176"/>
                  </a:lnTo>
                  <a:lnTo>
                    <a:pt x="26" y="137"/>
                  </a:lnTo>
                  <a:lnTo>
                    <a:pt x="28" y="105"/>
                  </a:lnTo>
                  <a:lnTo>
                    <a:pt x="30" y="103"/>
                  </a:lnTo>
                  <a:lnTo>
                    <a:pt x="28" y="103"/>
                  </a:lnTo>
                  <a:lnTo>
                    <a:pt x="25" y="103"/>
                  </a:lnTo>
                  <a:lnTo>
                    <a:pt x="10" y="103"/>
                  </a:lnTo>
                  <a:lnTo>
                    <a:pt x="0" y="103"/>
                  </a:lnTo>
                  <a:lnTo>
                    <a:pt x="0" y="103"/>
                  </a:lnTo>
                  <a:lnTo>
                    <a:pt x="0" y="103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08" name="Freeform 21"/>
            <p:cNvSpPr>
              <a:spLocks noEditPoints="1"/>
            </p:cNvSpPr>
            <p:nvPr/>
          </p:nvSpPr>
          <p:spPr bwMode="auto">
            <a:xfrm>
              <a:off x="5046" y="2535"/>
              <a:ext cx="96" cy="294"/>
            </a:xfrm>
            <a:custGeom>
              <a:avLst/>
              <a:gdLst/>
              <a:ahLst/>
              <a:cxnLst>
                <a:cxn ang="0">
                  <a:pos x="21" y="58"/>
                </a:cxn>
                <a:cxn ang="0">
                  <a:pos x="21" y="49"/>
                </a:cxn>
                <a:cxn ang="0">
                  <a:pos x="22" y="23"/>
                </a:cxn>
                <a:cxn ang="0">
                  <a:pos x="24" y="2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68" y="0"/>
                </a:cxn>
                <a:cxn ang="0">
                  <a:pos x="95" y="0"/>
                </a:cxn>
                <a:cxn ang="0">
                  <a:pos x="96" y="0"/>
                </a:cxn>
                <a:cxn ang="0">
                  <a:pos x="95" y="10"/>
                </a:cxn>
                <a:cxn ang="0">
                  <a:pos x="93" y="37"/>
                </a:cxn>
                <a:cxn ang="0">
                  <a:pos x="91" y="58"/>
                </a:cxn>
                <a:cxn ang="0">
                  <a:pos x="91" y="58"/>
                </a:cxn>
                <a:cxn ang="0">
                  <a:pos x="89" y="58"/>
                </a:cxn>
                <a:cxn ang="0">
                  <a:pos x="79" y="58"/>
                </a:cxn>
                <a:cxn ang="0">
                  <a:pos x="47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0" y="294"/>
                </a:cxn>
                <a:cxn ang="0">
                  <a:pos x="0" y="290"/>
                </a:cxn>
                <a:cxn ang="0">
                  <a:pos x="1" y="260"/>
                </a:cxn>
                <a:cxn ang="0">
                  <a:pos x="10" y="160"/>
                </a:cxn>
                <a:cxn ang="0">
                  <a:pos x="17" y="82"/>
                </a:cxn>
                <a:cxn ang="0">
                  <a:pos x="19" y="77"/>
                </a:cxn>
                <a:cxn ang="0">
                  <a:pos x="30" y="77"/>
                </a:cxn>
                <a:cxn ang="0">
                  <a:pos x="61" y="77"/>
                </a:cxn>
                <a:cxn ang="0">
                  <a:pos x="88" y="77"/>
                </a:cxn>
                <a:cxn ang="0">
                  <a:pos x="89" y="77"/>
                </a:cxn>
                <a:cxn ang="0">
                  <a:pos x="88" y="82"/>
                </a:cxn>
                <a:cxn ang="0">
                  <a:pos x="86" y="112"/>
                </a:cxn>
                <a:cxn ang="0">
                  <a:pos x="77" y="213"/>
                </a:cxn>
                <a:cxn ang="0">
                  <a:pos x="72" y="290"/>
                </a:cxn>
                <a:cxn ang="0">
                  <a:pos x="72" y="294"/>
                </a:cxn>
                <a:cxn ang="0">
                  <a:pos x="70" y="294"/>
                </a:cxn>
                <a:cxn ang="0">
                  <a:pos x="59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96" h="294">
                  <a:moveTo>
                    <a:pt x="21" y="58"/>
                  </a:moveTo>
                  <a:lnTo>
                    <a:pt x="21" y="49"/>
                  </a:lnTo>
                  <a:lnTo>
                    <a:pt x="22" y="23"/>
                  </a:lnTo>
                  <a:lnTo>
                    <a:pt x="24" y="2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10"/>
                  </a:lnTo>
                  <a:lnTo>
                    <a:pt x="93" y="37"/>
                  </a:lnTo>
                  <a:lnTo>
                    <a:pt x="91" y="58"/>
                  </a:lnTo>
                  <a:lnTo>
                    <a:pt x="91" y="58"/>
                  </a:lnTo>
                  <a:lnTo>
                    <a:pt x="89" y="58"/>
                  </a:lnTo>
                  <a:lnTo>
                    <a:pt x="79" y="58"/>
                  </a:lnTo>
                  <a:lnTo>
                    <a:pt x="47" y="58"/>
                  </a:lnTo>
                  <a:lnTo>
                    <a:pt x="21" y="58"/>
                  </a:lnTo>
                  <a:lnTo>
                    <a:pt x="21" y="58"/>
                  </a:lnTo>
                  <a:lnTo>
                    <a:pt x="21" y="58"/>
                  </a:lnTo>
                  <a:lnTo>
                    <a:pt x="21" y="58"/>
                  </a:lnTo>
                  <a:close/>
                  <a:moveTo>
                    <a:pt x="0" y="294"/>
                  </a:moveTo>
                  <a:lnTo>
                    <a:pt x="0" y="290"/>
                  </a:lnTo>
                  <a:lnTo>
                    <a:pt x="1" y="260"/>
                  </a:lnTo>
                  <a:lnTo>
                    <a:pt x="10" y="160"/>
                  </a:lnTo>
                  <a:lnTo>
                    <a:pt x="17" y="82"/>
                  </a:lnTo>
                  <a:lnTo>
                    <a:pt x="19" y="77"/>
                  </a:lnTo>
                  <a:lnTo>
                    <a:pt x="30" y="77"/>
                  </a:lnTo>
                  <a:lnTo>
                    <a:pt x="61" y="77"/>
                  </a:lnTo>
                  <a:lnTo>
                    <a:pt x="88" y="77"/>
                  </a:lnTo>
                  <a:lnTo>
                    <a:pt x="89" y="77"/>
                  </a:lnTo>
                  <a:lnTo>
                    <a:pt x="88" y="82"/>
                  </a:lnTo>
                  <a:lnTo>
                    <a:pt x="86" y="112"/>
                  </a:lnTo>
                  <a:lnTo>
                    <a:pt x="77" y="213"/>
                  </a:lnTo>
                  <a:lnTo>
                    <a:pt x="72" y="290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09" name="Freeform 22"/>
            <p:cNvSpPr>
              <a:spLocks/>
            </p:cNvSpPr>
            <p:nvPr/>
          </p:nvSpPr>
          <p:spPr bwMode="auto">
            <a:xfrm>
              <a:off x="5167" y="2607"/>
              <a:ext cx="221" cy="222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10" y="88"/>
                </a:cxn>
                <a:cxn ang="0">
                  <a:pos x="19" y="5"/>
                </a:cxn>
                <a:cxn ang="0">
                  <a:pos x="61" y="5"/>
                </a:cxn>
                <a:cxn ang="0">
                  <a:pos x="90" y="5"/>
                </a:cxn>
                <a:cxn ang="0">
                  <a:pos x="86" y="23"/>
                </a:cxn>
                <a:cxn ang="0">
                  <a:pos x="86" y="33"/>
                </a:cxn>
                <a:cxn ang="0">
                  <a:pos x="91" y="28"/>
                </a:cxn>
                <a:cxn ang="0">
                  <a:pos x="112" y="12"/>
                </a:cxn>
                <a:cxn ang="0">
                  <a:pos x="123" y="5"/>
                </a:cxn>
                <a:cxn ang="0">
                  <a:pos x="151" y="2"/>
                </a:cxn>
                <a:cxn ang="0">
                  <a:pos x="160" y="2"/>
                </a:cxn>
                <a:cxn ang="0">
                  <a:pos x="192" y="7"/>
                </a:cxn>
                <a:cxn ang="0">
                  <a:pos x="209" y="19"/>
                </a:cxn>
                <a:cxn ang="0">
                  <a:pos x="214" y="32"/>
                </a:cxn>
                <a:cxn ang="0">
                  <a:pos x="221" y="61"/>
                </a:cxn>
                <a:cxn ang="0">
                  <a:pos x="220" y="84"/>
                </a:cxn>
                <a:cxn ang="0">
                  <a:pos x="213" y="169"/>
                </a:cxn>
                <a:cxn ang="0">
                  <a:pos x="209" y="222"/>
                </a:cxn>
                <a:cxn ang="0">
                  <a:pos x="197" y="222"/>
                </a:cxn>
                <a:cxn ang="0">
                  <a:pos x="137" y="222"/>
                </a:cxn>
                <a:cxn ang="0">
                  <a:pos x="137" y="220"/>
                </a:cxn>
                <a:cxn ang="0">
                  <a:pos x="142" y="155"/>
                </a:cxn>
                <a:cxn ang="0">
                  <a:pos x="148" y="112"/>
                </a:cxn>
                <a:cxn ang="0">
                  <a:pos x="148" y="95"/>
                </a:cxn>
                <a:cxn ang="0">
                  <a:pos x="144" y="67"/>
                </a:cxn>
                <a:cxn ang="0">
                  <a:pos x="141" y="60"/>
                </a:cxn>
                <a:cxn ang="0">
                  <a:pos x="134" y="56"/>
                </a:cxn>
                <a:cxn ang="0">
                  <a:pos x="123" y="54"/>
                </a:cxn>
                <a:cxn ang="0">
                  <a:pos x="112" y="54"/>
                </a:cxn>
                <a:cxn ang="0">
                  <a:pos x="98" y="61"/>
                </a:cxn>
                <a:cxn ang="0">
                  <a:pos x="91" y="69"/>
                </a:cxn>
                <a:cxn ang="0">
                  <a:pos x="83" y="86"/>
                </a:cxn>
                <a:cxn ang="0">
                  <a:pos x="81" y="105"/>
                </a:cxn>
                <a:cxn ang="0">
                  <a:pos x="79" y="125"/>
                </a:cxn>
                <a:cxn ang="0">
                  <a:pos x="70" y="220"/>
                </a:cxn>
                <a:cxn ang="0">
                  <a:pos x="68" y="222"/>
                </a:cxn>
                <a:cxn ang="0">
                  <a:pos x="26" y="222"/>
                </a:cxn>
                <a:cxn ang="0">
                  <a:pos x="0" y="222"/>
                </a:cxn>
              </a:cxnLst>
              <a:rect l="0" t="0" r="r" b="b"/>
              <a:pathLst>
                <a:path w="221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0" y="88"/>
                  </a:lnTo>
                  <a:lnTo>
                    <a:pt x="18" y="10"/>
                  </a:lnTo>
                  <a:lnTo>
                    <a:pt x="19" y="5"/>
                  </a:lnTo>
                  <a:lnTo>
                    <a:pt x="30" y="5"/>
                  </a:lnTo>
                  <a:lnTo>
                    <a:pt x="61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6" y="23"/>
                  </a:lnTo>
                  <a:lnTo>
                    <a:pt x="86" y="33"/>
                  </a:lnTo>
                  <a:lnTo>
                    <a:pt x="86" y="33"/>
                  </a:lnTo>
                  <a:lnTo>
                    <a:pt x="88" y="32"/>
                  </a:lnTo>
                  <a:lnTo>
                    <a:pt x="91" y="28"/>
                  </a:lnTo>
                  <a:lnTo>
                    <a:pt x="102" y="19"/>
                  </a:lnTo>
                  <a:lnTo>
                    <a:pt x="112" y="12"/>
                  </a:lnTo>
                  <a:lnTo>
                    <a:pt x="116" y="9"/>
                  </a:lnTo>
                  <a:lnTo>
                    <a:pt x="123" y="5"/>
                  </a:lnTo>
                  <a:lnTo>
                    <a:pt x="137" y="2"/>
                  </a:lnTo>
                  <a:lnTo>
                    <a:pt x="151" y="2"/>
                  </a:lnTo>
                  <a:lnTo>
                    <a:pt x="155" y="0"/>
                  </a:lnTo>
                  <a:lnTo>
                    <a:pt x="160" y="2"/>
                  </a:lnTo>
                  <a:lnTo>
                    <a:pt x="172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09" y="19"/>
                  </a:lnTo>
                  <a:lnTo>
                    <a:pt x="211" y="23"/>
                  </a:lnTo>
                  <a:lnTo>
                    <a:pt x="214" y="32"/>
                  </a:lnTo>
                  <a:lnTo>
                    <a:pt x="218" y="39"/>
                  </a:lnTo>
                  <a:lnTo>
                    <a:pt x="221" y="61"/>
                  </a:lnTo>
                  <a:lnTo>
                    <a:pt x="221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09" y="220"/>
                  </a:lnTo>
                  <a:lnTo>
                    <a:pt x="209" y="222"/>
                  </a:lnTo>
                  <a:lnTo>
                    <a:pt x="207" y="222"/>
                  </a:lnTo>
                  <a:lnTo>
                    <a:pt x="197" y="222"/>
                  </a:lnTo>
                  <a:lnTo>
                    <a:pt x="163" y="222"/>
                  </a:lnTo>
                  <a:lnTo>
                    <a:pt x="137" y="222"/>
                  </a:lnTo>
                  <a:lnTo>
                    <a:pt x="137" y="222"/>
                  </a:lnTo>
                  <a:lnTo>
                    <a:pt x="137" y="220"/>
                  </a:lnTo>
                  <a:lnTo>
                    <a:pt x="137" y="206"/>
                  </a:lnTo>
                  <a:lnTo>
                    <a:pt x="142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6" y="77"/>
                  </a:lnTo>
                  <a:lnTo>
                    <a:pt x="144" y="67"/>
                  </a:lnTo>
                  <a:lnTo>
                    <a:pt x="144" y="63"/>
                  </a:lnTo>
                  <a:lnTo>
                    <a:pt x="141" y="60"/>
                  </a:lnTo>
                  <a:lnTo>
                    <a:pt x="137" y="58"/>
                  </a:lnTo>
                  <a:lnTo>
                    <a:pt x="134" y="56"/>
                  </a:lnTo>
                  <a:lnTo>
                    <a:pt x="128" y="54"/>
                  </a:lnTo>
                  <a:lnTo>
                    <a:pt x="123" y="54"/>
                  </a:lnTo>
                  <a:lnTo>
                    <a:pt x="121" y="53"/>
                  </a:lnTo>
                  <a:lnTo>
                    <a:pt x="112" y="54"/>
                  </a:lnTo>
                  <a:lnTo>
                    <a:pt x="107" y="56"/>
                  </a:lnTo>
                  <a:lnTo>
                    <a:pt x="98" y="61"/>
                  </a:lnTo>
                  <a:lnTo>
                    <a:pt x="93" y="65"/>
                  </a:lnTo>
                  <a:lnTo>
                    <a:pt x="91" y="69"/>
                  </a:lnTo>
                  <a:lnTo>
                    <a:pt x="88" y="74"/>
                  </a:lnTo>
                  <a:lnTo>
                    <a:pt x="83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79" y="109"/>
                  </a:lnTo>
                  <a:lnTo>
                    <a:pt x="79" y="125"/>
                  </a:lnTo>
                  <a:lnTo>
                    <a:pt x="74" y="179"/>
                  </a:lnTo>
                  <a:lnTo>
                    <a:pt x="70" y="220"/>
                  </a:lnTo>
                  <a:lnTo>
                    <a:pt x="70" y="222"/>
                  </a:lnTo>
                  <a:lnTo>
                    <a:pt x="68" y="222"/>
                  </a:lnTo>
                  <a:lnTo>
                    <a:pt x="58" y="222"/>
                  </a:lnTo>
                  <a:lnTo>
                    <a:pt x="26" y="222"/>
                  </a:lnTo>
                  <a:lnTo>
                    <a:pt x="0" y="222"/>
                  </a:lnTo>
                  <a:lnTo>
                    <a:pt x="0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10" name="Freeform 23"/>
            <p:cNvSpPr>
              <a:spLocks noEditPoints="1"/>
            </p:cNvSpPr>
            <p:nvPr/>
          </p:nvSpPr>
          <p:spPr bwMode="auto">
            <a:xfrm>
              <a:off x="5420" y="2607"/>
              <a:ext cx="239" cy="309"/>
            </a:xfrm>
            <a:custGeom>
              <a:avLst/>
              <a:gdLst/>
              <a:ahLst/>
              <a:cxnLst>
                <a:cxn ang="0">
                  <a:pos x="46" y="241"/>
                </a:cxn>
                <a:cxn ang="0">
                  <a:pos x="74" y="243"/>
                </a:cxn>
                <a:cxn ang="0">
                  <a:pos x="81" y="255"/>
                </a:cxn>
                <a:cxn ang="0">
                  <a:pos x="90" y="258"/>
                </a:cxn>
                <a:cxn ang="0">
                  <a:pos x="107" y="260"/>
                </a:cxn>
                <a:cxn ang="0">
                  <a:pos x="135" y="251"/>
                </a:cxn>
                <a:cxn ang="0">
                  <a:pos x="146" y="239"/>
                </a:cxn>
                <a:cxn ang="0">
                  <a:pos x="151" y="209"/>
                </a:cxn>
                <a:cxn ang="0">
                  <a:pos x="153" y="190"/>
                </a:cxn>
                <a:cxn ang="0">
                  <a:pos x="135" y="207"/>
                </a:cxn>
                <a:cxn ang="0">
                  <a:pos x="120" y="218"/>
                </a:cxn>
                <a:cxn ang="0">
                  <a:pos x="84" y="225"/>
                </a:cxn>
                <a:cxn ang="0">
                  <a:pos x="63" y="223"/>
                </a:cxn>
                <a:cxn ang="0">
                  <a:pos x="19" y="193"/>
                </a:cxn>
                <a:cxn ang="0">
                  <a:pos x="2" y="151"/>
                </a:cxn>
                <a:cxn ang="0">
                  <a:pos x="2" y="105"/>
                </a:cxn>
                <a:cxn ang="0">
                  <a:pos x="28" y="37"/>
                </a:cxn>
                <a:cxn ang="0">
                  <a:pos x="48" y="18"/>
                </a:cxn>
                <a:cxn ang="0">
                  <a:pos x="104" y="0"/>
                </a:cxn>
                <a:cxn ang="0">
                  <a:pos x="139" y="9"/>
                </a:cxn>
                <a:cxn ang="0">
                  <a:pos x="150" y="14"/>
                </a:cxn>
                <a:cxn ang="0">
                  <a:pos x="169" y="33"/>
                </a:cxn>
                <a:cxn ang="0">
                  <a:pos x="171" y="7"/>
                </a:cxn>
                <a:cxn ang="0">
                  <a:pos x="213" y="5"/>
                </a:cxn>
                <a:cxn ang="0">
                  <a:pos x="237" y="10"/>
                </a:cxn>
                <a:cxn ang="0">
                  <a:pos x="223" y="181"/>
                </a:cxn>
                <a:cxn ang="0">
                  <a:pos x="220" y="204"/>
                </a:cxn>
                <a:cxn ang="0">
                  <a:pos x="215" y="241"/>
                </a:cxn>
                <a:cxn ang="0">
                  <a:pos x="208" y="260"/>
                </a:cxn>
                <a:cxn ang="0">
                  <a:pos x="199" y="273"/>
                </a:cxn>
                <a:cxn ang="0">
                  <a:pos x="165" y="297"/>
                </a:cxn>
                <a:cxn ang="0">
                  <a:pos x="148" y="304"/>
                </a:cxn>
                <a:cxn ang="0">
                  <a:pos x="102" y="309"/>
                </a:cxn>
                <a:cxn ang="0">
                  <a:pos x="53" y="304"/>
                </a:cxn>
                <a:cxn ang="0">
                  <a:pos x="23" y="292"/>
                </a:cxn>
                <a:cxn ang="0">
                  <a:pos x="2" y="248"/>
                </a:cxn>
                <a:cxn ang="0">
                  <a:pos x="2" y="241"/>
                </a:cxn>
                <a:cxn ang="0">
                  <a:pos x="74" y="125"/>
                </a:cxn>
                <a:cxn ang="0">
                  <a:pos x="83" y="153"/>
                </a:cxn>
                <a:cxn ang="0">
                  <a:pos x="97" y="167"/>
                </a:cxn>
                <a:cxn ang="0">
                  <a:pos x="113" y="169"/>
                </a:cxn>
                <a:cxn ang="0">
                  <a:pos x="141" y="156"/>
                </a:cxn>
                <a:cxn ang="0">
                  <a:pos x="150" y="146"/>
                </a:cxn>
                <a:cxn ang="0">
                  <a:pos x="158" y="112"/>
                </a:cxn>
                <a:cxn ang="0">
                  <a:pos x="157" y="84"/>
                </a:cxn>
                <a:cxn ang="0">
                  <a:pos x="146" y="63"/>
                </a:cxn>
                <a:cxn ang="0">
                  <a:pos x="132" y="56"/>
                </a:cxn>
                <a:cxn ang="0">
                  <a:pos x="113" y="56"/>
                </a:cxn>
                <a:cxn ang="0">
                  <a:pos x="90" y="69"/>
                </a:cxn>
                <a:cxn ang="0">
                  <a:pos x="77" y="91"/>
                </a:cxn>
                <a:cxn ang="0">
                  <a:pos x="74" y="118"/>
                </a:cxn>
                <a:cxn ang="0">
                  <a:pos x="74" y="114"/>
                </a:cxn>
              </a:cxnLst>
              <a:rect l="0" t="0" r="r" b="b"/>
              <a:pathLst>
                <a:path w="239" h="309">
                  <a:moveTo>
                    <a:pt x="2" y="241"/>
                  </a:moveTo>
                  <a:lnTo>
                    <a:pt x="12" y="241"/>
                  </a:lnTo>
                  <a:lnTo>
                    <a:pt x="46" y="241"/>
                  </a:lnTo>
                  <a:lnTo>
                    <a:pt x="72" y="241"/>
                  </a:lnTo>
                  <a:lnTo>
                    <a:pt x="74" y="241"/>
                  </a:lnTo>
                  <a:lnTo>
                    <a:pt x="74" y="243"/>
                  </a:lnTo>
                  <a:lnTo>
                    <a:pt x="74" y="246"/>
                  </a:lnTo>
                  <a:lnTo>
                    <a:pt x="77" y="251"/>
                  </a:lnTo>
                  <a:lnTo>
                    <a:pt x="81" y="255"/>
                  </a:lnTo>
                  <a:lnTo>
                    <a:pt x="83" y="255"/>
                  </a:lnTo>
                  <a:lnTo>
                    <a:pt x="86" y="258"/>
                  </a:lnTo>
                  <a:lnTo>
                    <a:pt x="90" y="258"/>
                  </a:lnTo>
                  <a:lnTo>
                    <a:pt x="97" y="260"/>
                  </a:lnTo>
                  <a:lnTo>
                    <a:pt x="106" y="260"/>
                  </a:lnTo>
                  <a:lnTo>
                    <a:pt x="107" y="260"/>
                  </a:lnTo>
                  <a:lnTo>
                    <a:pt x="114" y="260"/>
                  </a:lnTo>
                  <a:lnTo>
                    <a:pt x="127" y="257"/>
                  </a:lnTo>
                  <a:lnTo>
                    <a:pt x="135" y="251"/>
                  </a:lnTo>
                  <a:lnTo>
                    <a:pt x="139" y="250"/>
                  </a:lnTo>
                  <a:lnTo>
                    <a:pt x="142" y="244"/>
                  </a:lnTo>
                  <a:lnTo>
                    <a:pt x="146" y="239"/>
                  </a:lnTo>
                  <a:lnTo>
                    <a:pt x="150" y="225"/>
                  </a:lnTo>
                  <a:lnTo>
                    <a:pt x="151" y="213"/>
                  </a:lnTo>
                  <a:lnTo>
                    <a:pt x="151" y="209"/>
                  </a:lnTo>
                  <a:lnTo>
                    <a:pt x="151" y="199"/>
                  </a:lnTo>
                  <a:lnTo>
                    <a:pt x="151" y="192"/>
                  </a:lnTo>
                  <a:lnTo>
                    <a:pt x="153" y="190"/>
                  </a:lnTo>
                  <a:lnTo>
                    <a:pt x="150" y="193"/>
                  </a:lnTo>
                  <a:lnTo>
                    <a:pt x="146" y="199"/>
                  </a:lnTo>
                  <a:lnTo>
                    <a:pt x="135" y="207"/>
                  </a:lnTo>
                  <a:lnTo>
                    <a:pt x="125" y="214"/>
                  </a:lnTo>
                  <a:lnTo>
                    <a:pt x="123" y="216"/>
                  </a:lnTo>
                  <a:lnTo>
                    <a:pt x="120" y="218"/>
                  </a:lnTo>
                  <a:lnTo>
                    <a:pt x="113" y="222"/>
                  </a:lnTo>
                  <a:lnTo>
                    <a:pt x="99" y="225"/>
                  </a:lnTo>
                  <a:lnTo>
                    <a:pt x="84" y="225"/>
                  </a:lnTo>
                  <a:lnTo>
                    <a:pt x="83" y="225"/>
                  </a:lnTo>
                  <a:lnTo>
                    <a:pt x="76" y="225"/>
                  </a:lnTo>
                  <a:lnTo>
                    <a:pt x="63" y="223"/>
                  </a:lnTo>
                  <a:lnTo>
                    <a:pt x="41" y="214"/>
                  </a:lnTo>
                  <a:lnTo>
                    <a:pt x="23" y="199"/>
                  </a:lnTo>
                  <a:lnTo>
                    <a:pt x="19" y="193"/>
                  </a:lnTo>
                  <a:lnTo>
                    <a:pt x="16" y="188"/>
                  </a:lnTo>
                  <a:lnTo>
                    <a:pt x="9" y="178"/>
                  </a:lnTo>
                  <a:lnTo>
                    <a:pt x="2" y="151"/>
                  </a:lnTo>
                  <a:lnTo>
                    <a:pt x="0" y="121"/>
                  </a:lnTo>
                  <a:lnTo>
                    <a:pt x="2" y="112"/>
                  </a:lnTo>
                  <a:lnTo>
                    <a:pt x="2" y="105"/>
                  </a:lnTo>
                  <a:lnTo>
                    <a:pt x="4" y="90"/>
                  </a:lnTo>
                  <a:lnTo>
                    <a:pt x="14" y="61"/>
                  </a:lnTo>
                  <a:lnTo>
                    <a:pt x="28" y="37"/>
                  </a:lnTo>
                  <a:lnTo>
                    <a:pt x="33" y="30"/>
                  </a:lnTo>
                  <a:lnTo>
                    <a:pt x="37" y="26"/>
                  </a:lnTo>
                  <a:lnTo>
                    <a:pt x="48" y="18"/>
                  </a:lnTo>
                  <a:lnTo>
                    <a:pt x="70" y="7"/>
                  </a:lnTo>
                  <a:lnTo>
                    <a:pt x="97" y="2"/>
                  </a:lnTo>
                  <a:lnTo>
                    <a:pt x="104" y="0"/>
                  </a:lnTo>
                  <a:lnTo>
                    <a:pt x="113" y="2"/>
                  </a:lnTo>
                  <a:lnTo>
                    <a:pt x="127" y="3"/>
                  </a:lnTo>
                  <a:lnTo>
                    <a:pt x="139" y="9"/>
                  </a:lnTo>
                  <a:lnTo>
                    <a:pt x="142" y="9"/>
                  </a:lnTo>
                  <a:lnTo>
                    <a:pt x="144" y="10"/>
                  </a:lnTo>
                  <a:lnTo>
                    <a:pt x="150" y="14"/>
                  </a:lnTo>
                  <a:lnTo>
                    <a:pt x="158" y="23"/>
                  </a:lnTo>
                  <a:lnTo>
                    <a:pt x="165" y="32"/>
                  </a:lnTo>
                  <a:lnTo>
                    <a:pt x="169" y="33"/>
                  </a:lnTo>
                  <a:lnTo>
                    <a:pt x="169" y="30"/>
                  </a:lnTo>
                  <a:lnTo>
                    <a:pt x="171" y="18"/>
                  </a:lnTo>
                  <a:lnTo>
                    <a:pt x="171" y="7"/>
                  </a:lnTo>
                  <a:lnTo>
                    <a:pt x="172" y="5"/>
                  </a:lnTo>
                  <a:lnTo>
                    <a:pt x="181" y="5"/>
                  </a:lnTo>
                  <a:lnTo>
                    <a:pt x="213" y="5"/>
                  </a:lnTo>
                  <a:lnTo>
                    <a:pt x="237" y="5"/>
                  </a:lnTo>
                  <a:lnTo>
                    <a:pt x="239" y="5"/>
                  </a:lnTo>
                  <a:lnTo>
                    <a:pt x="237" y="10"/>
                  </a:lnTo>
                  <a:lnTo>
                    <a:pt x="236" y="33"/>
                  </a:lnTo>
                  <a:lnTo>
                    <a:pt x="229" y="118"/>
                  </a:lnTo>
                  <a:lnTo>
                    <a:pt x="223" y="181"/>
                  </a:lnTo>
                  <a:lnTo>
                    <a:pt x="223" y="185"/>
                  </a:lnTo>
                  <a:lnTo>
                    <a:pt x="222" y="192"/>
                  </a:lnTo>
                  <a:lnTo>
                    <a:pt x="220" y="204"/>
                  </a:lnTo>
                  <a:lnTo>
                    <a:pt x="218" y="223"/>
                  </a:lnTo>
                  <a:lnTo>
                    <a:pt x="215" y="239"/>
                  </a:lnTo>
                  <a:lnTo>
                    <a:pt x="215" y="241"/>
                  </a:lnTo>
                  <a:lnTo>
                    <a:pt x="213" y="244"/>
                  </a:lnTo>
                  <a:lnTo>
                    <a:pt x="211" y="250"/>
                  </a:lnTo>
                  <a:lnTo>
                    <a:pt x="208" y="260"/>
                  </a:lnTo>
                  <a:lnTo>
                    <a:pt x="202" y="267"/>
                  </a:lnTo>
                  <a:lnTo>
                    <a:pt x="202" y="269"/>
                  </a:lnTo>
                  <a:lnTo>
                    <a:pt x="199" y="273"/>
                  </a:lnTo>
                  <a:lnTo>
                    <a:pt x="193" y="280"/>
                  </a:lnTo>
                  <a:lnTo>
                    <a:pt x="181" y="290"/>
                  </a:lnTo>
                  <a:lnTo>
                    <a:pt x="165" y="297"/>
                  </a:lnTo>
                  <a:lnTo>
                    <a:pt x="162" y="299"/>
                  </a:lnTo>
                  <a:lnTo>
                    <a:pt x="157" y="301"/>
                  </a:lnTo>
                  <a:lnTo>
                    <a:pt x="148" y="304"/>
                  </a:lnTo>
                  <a:lnTo>
                    <a:pt x="128" y="308"/>
                  </a:lnTo>
                  <a:lnTo>
                    <a:pt x="107" y="309"/>
                  </a:lnTo>
                  <a:lnTo>
                    <a:pt x="102" y="309"/>
                  </a:lnTo>
                  <a:lnTo>
                    <a:pt x="93" y="309"/>
                  </a:lnTo>
                  <a:lnTo>
                    <a:pt x="79" y="309"/>
                  </a:lnTo>
                  <a:lnTo>
                    <a:pt x="53" y="304"/>
                  </a:lnTo>
                  <a:lnTo>
                    <a:pt x="32" y="297"/>
                  </a:lnTo>
                  <a:lnTo>
                    <a:pt x="28" y="294"/>
                  </a:lnTo>
                  <a:lnTo>
                    <a:pt x="23" y="292"/>
                  </a:lnTo>
                  <a:lnTo>
                    <a:pt x="18" y="285"/>
                  </a:lnTo>
                  <a:lnTo>
                    <a:pt x="7" y="267"/>
                  </a:lnTo>
                  <a:lnTo>
                    <a:pt x="2" y="248"/>
                  </a:lnTo>
                  <a:lnTo>
                    <a:pt x="2" y="241"/>
                  </a:lnTo>
                  <a:lnTo>
                    <a:pt x="2" y="241"/>
                  </a:lnTo>
                  <a:lnTo>
                    <a:pt x="2" y="241"/>
                  </a:lnTo>
                  <a:close/>
                  <a:moveTo>
                    <a:pt x="76" y="112"/>
                  </a:moveTo>
                  <a:lnTo>
                    <a:pt x="74" y="118"/>
                  </a:lnTo>
                  <a:lnTo>
                    <a:pt x="74" y="125"/>
                  </a:lnTo>
                  <a:lnTo>
                    <a:pt x="76" y="139"/>
                  </a:lnTo>
                  <a:lnTo>
                    <a:pt x="81" y="151"/>
                  </a:lnTo>
                  <a:lnTo>
                    <a:pt x="83" y="153"/>
                  </a:lnTo>
                  <a:lnTo>
                    <a:pt x="84" y="156"/>
                  </a:lnTo>
                  <a:lnTo>
                    <a:pt x="88" y="160"/>
                  </a:lnTo>
                  <a:lnTo>
                    <a:pt x="97" y="167"/>
                  </a:lnTo>
                  <a:lnTo>
                    <a:pt x="107" y="169"/>
                  </a:lnTo>
                  <a:lnTo>
                    <a:pt x="111" y="169"/>
                  </a:lnTo>
                  <a:lnTo>
                    <a:pt x="113" y="169"/>
                  </a:lnTo>
                  <a:lnTo>
                    <a:pt x="120" y="169"/>
                  </a:lnTo>
                  <a:lnTo>
                    <a:pt x="132" y="163"/>
                  </a:lnTo>
                  <a:lnTo>
                    <a:pt x="141" y="156"/>
                  </a:lnTo>
                  <a:lnTo>
                    <a:pt x="144" y="153"/>
                  </a:lnTo>
                  <a:lnTo>
                    <a:pt x="146" y="151"/>
                  </a:lnTo>
                  <a:lnTo>
                    <a:pt x="150" y="146"/>
                  </a:lnTo>
                  <a:lnTo>
                    <a:pt x="151" y="141"/>
                  </a:lnTo>
                  <a:lnTo>
                    <a:pt x="157" y="127"/>
                  </a:lnTo>
                  <a:lnTo>
                    <a:pt x="158" y="112"/>
                  </a:lnTo>
                  <a:lnTo>
                    <a:pt x="158" y="109"/>
                  </a:lnTo>
                  <a:lnTo>
                    <a:pt x="158" y="100"/>
                  </a:lnTo>
                  <a:lnTo>
                    <a:pt x="157" y="84"/>
                  </a:lnTo>
                  <a:lnTo>
                    <a:pt x="153" y="72"/>
                  </a:lnTo>
                  <a:lnTo>
                    <a:pt x="153" y="69"/>
                  </a:lnTo>
                  <a:lnTo>
                    <a:pt x="146" y="63"/>
                  </a:lnTo>
                  <a:lnTo>
                    <a:pt x="142" y="60"/>
                  </a:lnTo>
                  <a:lnTo>
                    <a:pt x="137" y="58"/>
                  </a:lnTo>
                  <a:lnTo>
                    <a:pt x="132" y="56"/>
                  </a:lnTo>
                  <a:lnTo>
                    <a:pt x="125" y="56"/>
                  </a:lnTo>
                  <a:lnTo>
                    <a:pt x="123" y="54"/>
                  </a:lnTo>
                  <a:lnTo>
                    <a:pt x="113" y="56"/>
                  </a:lnTo>
                  <a:lnTo>
                    <a:pt x="100" y="60"/>
                  </a:lnTo>
                  <a:lnTo>
                    <a:pt x="92" y="67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7"/>
                  </a:lnTo>
                  <a:lnTo>
                    <a:pt x="77" y="91"/>
                  </a:lnTo>
                  <a:lnTo>
                    <a:pt x="76" y="109"/>
                  </a:lnTo>
                  <a:lnTo>
                    <a:pt x="76" y="112"/>
                  </a:lnTo>
                  <a:lnTo>
                    <a:pt x="74" y="118"/>
                  </a:lnTo>
                  <a:lnTo>
                    <a:pt x="74" y="121"/>
                  </a:lnTo>
                  <a:lnTo>
                    <a:pt x="74" y="120"/>
                  </a:lnTo>
                  <a:lnTo>
                    <a:pt x="74" y="114"/>
                  </a:lnTo>
                  <a:lnTo>
                    <a:pt x="76" y="112"/>
                  </a:lnTo>
                  <a:lnTo>
                    <a:pt x="76" y="11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11" name="Freeform 24"/>
            <p:cNvSpPr>
              <a:spLocks/>
            </p:cNvSpPr>
            <p:nvPr/>
          </p:nvSpPr>
          <p:spPr bwMode="auto">
            <a:xfrm>
              <a:off x="3381" y="2982"/>
              <a:ext cx="132" cy="156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0" y="154"/>
                </a:cxn>
                <a:cxn ang="0">
                  <a:pos x="5" y="133"/>
                </a:cxn>
                <a:cxn ang="0">
                  <a:pos x="23" y="59"/>
                </a:cxn>
                <a:cxn ang="0">
                  <a:pos x="35" y="3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51" y="0"/>
                </a:cxn>
                <a:cxn ang="0">
                  <a:pos x="95" y="0"/>
                </a:cxn>
                <a:cxn ang="0">
                  <a:pos x="128" y="0"/>
                </a:cxn>
                <a:cxn ang="0">
                  <a:pos x="132" y="0"/>
                </a:cxn>
                <a:cxn ang="0">
                  <a:pos x="130" y="3"/>
                </a:cxn>
                <a:cxn ang="0">
                  <a:pos x="128" y="12"/>
                </a:cxn>
                <a:cxn ang="0">
                  <a:pos x="126" y="19"/>
                </a:cxn>
                <a:cxn ang="0">
                  <a:pos x="126" y="19"/>
                </a:cxn>
                <a:cxn ang="0">
                  <a:pos x="125" y="19"/>
                </a:cxn>
                <a:cxn ang="0">
                  <a:pos x="114" y="19"/>
                </a:cxn>
                <a:cxn ang="0">
                  <a:pos x="79" y="19"/>
                </a:cxn>
                <a:cxn ang="0">
                  <a:pos x="52" y="19"/>
                </a:cxn>
                <a:cxn ang="0">
                  <a:pos x="52" y="19"/>
                </a:cxn>
                <a:cxn ang="0">
                  <a:pos x="51" y="28"/>
                </a:cxn>
                <a:cxn ang="0">
                  <a:pos x="45" y="49"/>
                </a:cxn>
                <a:cxn ang="0">
                  <a:pos x="42" y="66"/>
                </a:cxn>
                <a:cxn ang="0">
                  <a:pos x="42" y="66"/>
                </a:cxn>
                <a:cxn ang="0">
                  <a:pos x="52" y="66"/>
                </a:cxn>
                <a:cxn ang="0">
                  <a:pos x="86" y="66"/>
                </a:cxn>
                <a:cxn ang="0">
                  <a:pos x="112" y="66"/>
                </a:cxn>
                <a:cxn ang="0">
                  <a:pos x="114" y="66"/>
                </a:cxn>
                <a:cxn ang="0">
                  <a:pos x="112" y="70"/>
                </a:cxn>
                <a:cxn ang="0">
                  <a:pos x="110" y="79"/>
                </a:cxn>
                <a:cxn ang="0">
                  <a:pos x="109" y="86"/>
                </a:cxn>
                <a:cxn ang="0">
                  <a:pos x="109" y="86"/>
                </a:cxn>
                <a:cxn ang="0">
                  <a:pos x="107" y="86"/>
                </a:cxn>
                <a:cxn ang="0">
                  <a:pos x="96" y="86"/>
                </a:cxn>
                <a:cxn ang="0">
                  <a:pos x="63" y="86"/>
                </a:cxn>
                <a:cxn ang="0">
                  <a:pos x="37" y="86"/>
                </a:cxn>
                <a:cxn ang="0">
                  <a:pos x="37" y="86"/>
                </a:cxn>
                <a:cxn ang="0">
                  <a:pos x="33" y="94"/>
                </a:cxn>
                <a:cxn ang="0">
                  <a:pos x="28" y="119"/>
                </a:cxn>
                <a:cxn ang="0">
                  <a:pos x="24" y="138"/>
                </a:cxn>
                <a:cxn ang="0">
                  <a:pos x="24" y="138"/>
                </a:cxn>
                <a:cxn ang="0">
                  <a:pos x="37" y="138"/>
                </a:cxn>
                <a:cxn ang="0">
                  <a:pos x="74" y="138"/>
                </a:cxn>
                <a:cxn ang="0">
                  <a:pos x="103" y="138"/>
                </a:cxn>
                <a:cxn ang="0">
                  <a:pos x="105" y="138"/>
                </a:cxn>
                <a:cxn ang="0">
                  <a:pos x="103" y="142"/>
                </a:cxn>
                <a:cxn ang="0">
                  <a:pos x="102" y="151"/>
                </a:cxn>
                <a:cxn ang="0">
                  <a:pos x="100" y="156"/>
                </a:cxn>
                <a:cxn ang="0">
                  <a:pos x="100" y="156"/>
                </a:cxn>
                <a:cxn ang="0">
                  <a:pos x="96" y="156"/>
                </a:cxn>
                <a:cxn ang="0">
                  <a:pos x="84" y="156"/>
                </a:cxn>
                <a:cxn ang="0">
                  <a:pos x="37" y="156"/>
                </a:cxn>
                <a:cxn ang="0">
                  <a:pos x="1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132" h="156">
                  <a:moveTo>
                    <a:pt x="0" y="156"/>
                  </a:moveTo>
                  <a:lnTo>
                    <a:pt x="0" y="154"/>
                  </a:lnTo>
                  <a:lnTo>
                    <a:pt x="5" y="133"/>
                  </a:lnTo>
                  <a:lnTo>
                    <a:pt x="23" y="59"/>
                  </a:lnTo>
                  <a:lnTo>
                    <a:pt x="35" y="3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51" y="0"/>
                  </a:lnTo>
                  <a:lnTo>
                    <a:pt x="95" y="0"/>
                  </a:lnTo>
                  <a:lnTo>
                    <a:pt x="128" y="0"/>
                  </a:lnTo>
                  <a:lnTo>
                    <a:pt x="132" y="0"/>
                  </a:lnTo>
                  <a:lnTo>
                    <a:pt x="130" y="3"/>
                  </a:lnTo>
                  <a:lnTo>
                    <a:pt x="128" y="12"/>
                  </a:lnTo>
                  <a:lnTo>
                    <a:pt x="126" y="19"/>
                  </a:lnTo>
                  <a:lnTo>
                    <a:pt x="126" y="19"/>
                  </a:lnTo>
                  <a:lnTo>
                    <a:pt x="125" y="19"/>
                  </a:lnTo>
                  <a:lnTo>
                    <a:pt x="114" y="19"/>
                  </a:lnTo>
                  <a:lnTo>
                    <a:pt x="79" y="19"/>
                  </a:lnTo>
                  <a:lnTo>
                    <a:pt x="52" y="19"/>
                  </a:lnTo>
                  <a:lnTo>
                    <a:pt x="52" y="19"/>
                  </a:lnTo>
                  <a:lnTo>
                    <a:pt x="51" y="28"/>
                  </a:lnTo>
                  <a:lnTo>
                    <a:pt x="45" y="49"/>
                  </a:lnTo>
                  <a:lnTo>
                    <a:pt x="42" y="66"/>
                  </a:lnTo>
                  <a:lnTo>
                    <a:pt x="42" y="66"/>
                  </a:lnTo>
                  <a:lnTo>
                    <a:pt x="52" y="66"/>
                  </a:lnTo>
                  <a:lnTo>
                    <a:pt x="86" y="66"/>
                  </a:lnTo>
                  <a:lnTo>
                    <a:pt x="112" y="66"/>
                  </a:lnTo>
                  <a:lnTo>
                    <a:pt x="114" y="66"/>
                  </a:lnTo>
                  <a:lnTo>
                    <a:pt x="112" y="70"/>
                  </a:lnTo>
                  <a:lnTo>
                    <a:pt x="110" y="79"/>
                  </a:lnTo>
                  <a:lnTo>
                    <a:pt x="109" y="86"/>
                  </a:lnTo>
                  <a:lnTo>
                    <a:pt x="109" y="86"/>
                  </a:lnTo>
                  <a:lnTo>
                    <a:pt x="107" y="86"/>
                  </a:lnTo>
                  <a:lnTo>
                    <a:pt x="96" y="86"/>
                  </a:lnTo>
                  <a:lnTo>
                    <a:pt x="63" y="86"/>
                  </a:lnTo>
                  <a:lnTo>
                    <a:pt x="37" y="86"/>
                  </a:lnTo>
                  <a:lnTo>
                    <a:pt x="37" y="86"/>
                  </a:lnTo>
                  <a:lnTo>
                    <a:pt x="33" y="94"/>
                  </a:lnTo>
                  <a:lnTo>
                    <a:pt x="28" y="119"/>
                  </a:lnTo>
                  <a:lnTo>
                    <a:pt x="24" y="138"/>
                  </a:lnTo>
                  <a:lnTo>
                    <a:pt x="24" y="138"/>
                  </a:lnTo>
                  <a:lnTo>
                    <a:pt x="37" y="138"/>
                  </a:lnTo>
                  <a:lnTo>
                    <a:pt x="74" y="138"/>
                  </a:lnTo>
                  <a:lnTo>
                    <a:pt x="103" y="138"/>
                  </a:lnTo>
                  <a:lnTo>
                    <a:pt x="105" y="138"/>
                  </a:lnTo>
                  <a:lnTo>
                    <a:pt x="103" y="142"/>
                  </a:lnTo>
                  <a:lnTo>
                    <a:pt x="102" y="151"/>
                  </a:lnTo>
                  <a:lnTo>
                    <a:pt x="100" y="156"/>
                  </a:lnTo>
                  <a:lnTo>
                    <a:pt x="100" y="156"/>
                  </a:lnTo>
                  <a:lnTo>
                    <a:pt x="96" y="156"/>
                  </a:lnTo>
                  <a:lnTo>
                    <a:pt x="84" y="156"/>
                  </a:lnTo>
                  <a:lnTo>
                    <a:pt x="37" y="156"/>
                  </a:lnTo>
                  <a:lnTo>
                    <a:pt x="1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12" name="Freeform 25"/>
            <p:cNvSpPr>
              <a:spLocks/>
            </p:cNvSpPr>
            <p:nvPr/>
          </p:nvSpPr>
          <p:spPr bwMode="auto">
            <a:xfrm>
              <a:off x="3507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8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3" y="70"/>
                </a:cxn>
                <a:cxn ang="0">
                  <a:pos x="90" y="42"/>
                </a:cxn>
                <a:cxn ang="0">
                  <a:pos x="90" y="37"/>
                </a:cxn>
                <a:cxn ang="0">
                  <a:pos x="92" y="33"/>
                </a:cxn>
                <a:cxn ang="0">
                  <a:pos x="92" y="30"/>
                </a:cxn>
                <a:cxn ang="0">
                  <a:pos x="88" y="23"/>
                </a:cxn>
                <a:cxn ang="0">
                  <a:pos x="85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2" y="21"/>
                </a:cxn>
                <a:cxn ang="0">
                  <a:pos x="48" y="28"/>
                </a:cxn>
                <a:cxn ang="0">
                  <a:pos x="42" y="35"/>
                </a:cxn>
                <a:cxn ang="0">
                  <a:pos x="34" y="58"/>
                </a:cxn>
                <a:cxn ang="0">
                  <a:pos x="30" y="69"/>
                </a:cxn>
                <a:cxn ang="0">
                  <a:pos x="20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2" y="30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13" name="Freeform 26"/>
            <p:cNvSpPr>
              <a:spLocks noEditPoints="1"/>
            </p:cNvSpPr>
            <p:nvPr/>
          </p:nvSpPr>
          <p:spPr bwMode="auto">
            <a:xfrm>
              <a:off x="3627" y="3020"/>
              <a:ext cx="126" cy="165"/>
            </a:xfrm>
            <a:custGeom>
              <a:avLst/>
              <a:gdLst/>
              <a:ahLst/>
              <a:cxnLst>
                <a:cxn ang="0">
                  <a:pos x="54" y="21"/>
                </a:cxn>
                <a:cxn ang="0">
                  <a:pos x="39" y="34"/>
                </a:cxn>
                <a:cxn ang="0">
                  <a:pos x="30" y="55"/>
                </a:cxn>
                <a:cxn ang="0">
                  <a:pos x="28" y="78"/>
                </a:cxn>
                <a:cxn ang="0">
                  <a:pos x="33" y="97"/>
                </a:cxn>
                <a:cxn ang="0">
                  <a:pos x="40" y="102"/>
                </a:cxn>
                <a:cxn ang="0">
                  <a:pos x="54" y="104"/>
                </a:cxn>
                <a:cxn ang="0">
                  <a:pos x="74" y="99"/>
                </a:cxn>
                <a:cxn ang="0">
                  <a:pos x="88" y="81"/>
                </a:cxn>
                <a:cxn ang="0">
                  <a:pos x="97" y="48"/>
                </a:cxn>
                <a:cxn ang="0">
                  <a:pos x="91" y="30"/>
                </a:cxn>
                <a:cxn ang="0">
                  <a:pos x="81" y="21"/>
                </a:cxn>
                <a:cxn ang="0">
                  <a:pos x="65" y="18"/>
                </a:cxn>
                <a:cxn ang="0">
                  <a:pos x="68" y="18"/>
                </a:cxn>
                <a:cxn ang="0">
                  <a:pos x="2" y="130"/>
                </a:cxn>
                <a:cxn ang="0">
                  <a:pos x="19" y="130"/>
                </a:cxn>
                <a:cxn ang="0">
                  <a:pos x="19" y="134"/>
                </a:cxn>
                <a:cxn ang="0">
                  <a:pos x="24" y="144"/>
                </a:cxn>
                <a:cxn ang="0">
                  <a:pos x="35" y="150"/>
                </a:cxn>
                <a:cxn ang="0">
                  <a:pos x="46" y="150"/>
                </a:cxn>
                <a:cxn ang="0">
                  <a:pos x="68" y="143"/>
                </a:cxn>
                <a:cxn ang="0">
                  <a:pos x="77" y="130"/>
                </a:cxn>
                <a:cxn ang="0">
                  <a:pos x="82" y="107"/>
                </a:cxn>
                <a:cxn ang="0">
                  <a:pos x="70" y="116"/>
                </a:cxn>
                <a:cxn ang="0">
                  <a:pos x="65" y="120"/>
                </a:cxn>
                <a:cxn ang="0">
                  <a:pos x="51" y="120"/>
                </a:cxn>
                <a:cxn ang="0">
                  <a:pos x="30" y="116"/>
                </a:cxn>
                <a:cxn ang="0">
                  <a:pos x="16" y="106"/>
                </a:cxn>
                <a:cxn ang="0">
                  <a:pos x="7" y="78"/>
                </a:cxn>
                <a:cxn ang="0">
                  <a:pos x="9" y="58"/>
                </a:cxn>
                <a:cxn ang="0">
                  <a:pos x="26" y="21"/>
                </a:cxn>
                <a:cxn ang="0">
                  <a:pos x="47" y="5"/>
                </a:cxn>
                <a:cxn ang="0">
                  <a:pos x="74" y="2"/>
                </a:cxn>
                <a:cxn ang="0">
                  <a:pos x="89" y="7"/>
                </a:cxn>
                <a:cxn ang="0">
                  <a:pos x="100" y="20"/>
                </a:cxn>
                <a:cxn ang="0">
                  <a:pos x="105" y="13"/>
                </a:cxn>
                <a:cxn ang="0">
                  <a:pos x="109" y="5"/>
                </a:cxn>
                <a:cxn ang="0">
                  <a:pos x="126" y="5"/>
                </a:cxn>
                <a:cxn ang="0">
                  <a:pos x="109" y="79"/>
                </a:cxn>
                <a:cxn ang="0">
                  <a:pos x="98" y="125"/>
                </a:cxn>
                <a:cxn ang="0">
                  <a:pos x="82" y="153"/>
                </a:cxn>
                <a:cxn ang="0">
                  <a:pos x="72" y="160"/>
                </a:cxn>
                <a:cxn ang="0">
                  <a:pos x="44" y="165"/>
                </a:cxn>
                <a:cxn ang="0">
                  <a:pos x="23" y="164"/>
                </a:cxn>
                <a:cxn ang="0">
                  <a:pos x="9" y="155"/>
                </a:cxn>
                <a:cxn ang="0">
                  <a:pos x="0" y="134"/>
                </a:cxn>
                <a:cxn ang="0">
                  <a:pos x="0" y="130"/>
                </a:cxn>
              </a:cxnLst>
              <a:rect l="0" t="0" r="r" b="b"/>
              <a:pathLst>
                <a:path w="126" h="165">
                  <a:moveTo>
                    <a:pt x="68" y="18"/>
                  </a:moveTo>
                  <a:lnTo>
                    <a:pt x="60" y="20"/>
                  </a:lnTo>
                  <a:lnTo>
                    <a:pt x="54" y="21"/>
                  </a:lnTo>
                  <a:lnTo>
                    <a:pt x="49" y="25"/>
                  </a:lnTo>
                  <a:lnTo>
                    <a:pt x="40" y="32"/>
                  </a:lnTo>
                  <a:lnTo>
                    <a:pt x="39" y="34"/>
                  </a:lnTo>
                  <a:lnTo>
                    <a:pt x="37" y="37"/>
                  </a:lnTo>
                  <a:lnTo>
                    <a:pt x="33" y="42"/>
                  </a:lnTo>
                  <a:lnTo>
                    <a:pt x="30" y="55"/>
                  </a:lnTo>
                  <a:lnTo>
                    <a:pt x="28" y="71"/>
                  </a:lnTo>
                  <a:lnTo>
                    <a:pt x="28" y="74"/>
                  </a:lnTo>
                  <a:lnTo>
                    <a:pt x="28" y="78"/>
                  </a:lnTo>
                  <a:lnTo>
                    <a:pt x="28" y="81"/>
                  </a:lnTo>
                  <a:lnTo>
                    <a:pt x="30" y="90"/>
                  </a:lnTo>
                  <a:lnTo>
                    <a:pt x="33" y="97"/>
                  </a:lnTo>
                  <a:lnTo>
                    <a:pt x="35" y="97"/>
                  </a:lnTo>
                  <a:lnTo>
                    <a:pt x="37" y="100"/>
                  </a:lnTo>
                  <a:lnTo>
                    <a:pt x="40" y="102"/>
                  </a:lnTo>
                  <a:lnTo>
                    <a:pt x="44" y="104"/>
                  </a:lnTo>
                  <a:lnTo>
                    <a:pt x="51" y="104"/>
                  </a:lnTo>
                  <a:lnTo>
                    <a:pt x="54" y="104"/>
                  </a:lnTo>
                  <a:lnTo>
                    <a:pt x="56" y="104"/>
                  </a:lnTo>
                  <a:lnTo>
                    <a:pt x="63" y="104"/>
                  </a:lnTo>
                  <a:lnTo>
                    <a:pt x="74" y="99"/>
                  </a:lnTo>
                  <a:lnTo>
                    <a:pt x="81" y="92"/>
                  </a:lnTo>
                  <a:lnTo>
                    <a:pt x="84" y="88"/>
                  </a:lnTo>
                  <a:lnTo>
                    <a:pt x="88" y="81"/>
                  </a:lnTo>
                  <a:lnTo>
                    <a:pt x="93" y="67"/>
                  </a:lnTo>
                  <a:lnTo>
                    <a:pt x="95" y="53"/>
                  </a:lnTo>
                  <a:lnTo>
                    <a:pt x="97" y="48"/>
                  </a:lnTo>
                  <a:lnTo>
                    <a:pt x="95" y="41"/>
                  </a:lnTo>
                  <a:lnTo>
                    <a:pt x="95" y="37"/>
                  </a:lnTo>
                  <a:lnTo>
                    <a:pt x="91" y="30"/>
                  </a:lnTo>
                  <a:lnTo>
                    <a:pt x="89" y="25"/>
                  </a:lnTo>
                  <a:lnTo>
                    <a:pt x="84" y="23"/>
                  </a:lnTo>
                  <a:lnTo>
                    <a:pt x="81" y="21"/>
                  </a:lnTo>
                  <a:lnTo>
                    <a:pt x="74" y="20"/>
                  </a:lnTo>
                  <a:lnTo>
                    <a:pt x="68" y="18"/>
                  </a:lnTo>
                  <a:lnTo>
                    <a:pt x="65" y="18"/>
                  </a:lnTo>
                  <a:lnTo>
                    <a:pt x="63" y="18"/>
                  </a:lnTo>
                  <a:lnTo>
                    <a:pt x="67" y="18"/>
                  </a:lnTo>
                  <a:lnTo>
                    <a:pt x="68" y="18"/>
                  </a:lnTo>
                  <a:lnTo>
                    <a:pt x="68" y="18"/>
                  </a:lnTo>
                  <a:close/>
                  <a:moveTo>
                    <a:pt x="0" y="130"/>
                  </a:moveTo>
                  <a:lnTo>
                    <a:pt x="2" y="130"/>
                  </a:lnTo>
                  <a:lnTo>
                    <a:pt x="10" y="130"/>
                  </a:lnTo>
                  <a:lnTo>
                    <a:pt x="17" y="130"/>
                  </a:lnTo>
                  <a:lnTo>
                    <a:pt x="19" y="130"/>
                  </a:lnTo>
                  <a:lnTo>
                    <a:pt x="19" y="132"/>
                  </a:lnTo>
                  <a:lnTo>
                    <a:pt x="19" y="132"/>
                  </a:lnTo>
                  <a:lnTo>
                    <a:pt x="19" y="134"/>
                  </a:lnTo>
                  <a:lnTo>
                    <a:pt x="19" y="137"/>
                  </a:lnTo>
                  <a:lnTo>
                    <a:pt x="21" y="141"/>
                  </a:lnTo>
                  <a:lnTo>
                    <a:pt x="24" y="144"/>
                  </a:lnTo>
                  <a:lnTo>
                    <a:pt x="26" y="144"/>
                  </a:lnTo>
                  <a:lnTo>
                    <a:pt x="31" y="148"/>
                  </a:lnTo>
                  <a:lnTo>
                    <a:pt x="35" y="150"/>
                  </a:lnTo>
                  <a:lnTo>
                    <a:pt x="42" y="150"/>
                  </a:lnTo>
                  <a:lnTo>
                    <a:pt x="44" y="150"/>
                  </a:lnTo>
                  <a:lnTo>
                    <a:pt x="46" y="150"/>
                  </a:lnTo>
                  <a:lnTo>
                    <a:pt x="51" y="150"/>
                  </a:lnTo>
                  <a:lnTo>
                    <a:pt x="61" y="148"/>
                  </a:lnTo>
                  <a:lnTo>
                    <a:pt x="68" y="143"/>
                  </a:lnTo>
                  <a:lnTo>
                    <a:pt x="70" y="141"/>
                  </a:lnTo>
                  <a:lnTo>
                    <a:pt x="74" y="136"/>
                  </a:lnTo>
                  <a:lnTo>
                    <a:pt x="77" y="130"/>
                  </a:lnTo>
                  <a:lnTo>
                    <a:pt x="81" y="118"/>
                  </a:lnTo>
                  <a:lnTo>
                    <a:pt x="84" y="106"/>
                  </a:lnTo>
                  <a:lnTo>
                    <a:pt x="82" y="107"/>
                  </a:lnTo>
                  <a:lnTo>
                    <a:pt x="81" y="111"/>
                  </a:lnTo>
                  <a:lnTo>
                    <a:pt x="75" y="115"/>
                  </a:lnTo>
                  <a:lnTo>
                    <a:pt x="70" y="116"/>
                  </a:lnTo>
                  <a:lnTo>
                    <a:pt x="70" y="116"/>
                  </a:lnTo>
                  <a:lnTo>
                    <a:pt x="68" y="118"/>
                  </a:lnTo>
                  <a:lnTo>
                    <a:pt x="65" y="120"/>
                  </a:lnTo>
                  <a:lnTo>
                    <a:pt x="58" y="120"/>
                  </a:lnTo>
                  <a:lnTo>
                    <a:pt x="51" y="120"/>
                  </a:lnTo>
                  <a:lnTo>
                    <a:pt x="51" y="120"/>
                  </a:lnTo>
                  <a:lnTo>
                    <a:pt x="47" y="120"/>
                  </a:lnTo>
                  <a:lnTo>
                    <a:pt x="40" y="120"/>
                  </a:lnTo>
                  <a:lnTo>
                    <a:pt x="30" y="116"/>
                  </a:lnTo>
                  <a:lnTo>
                    <a:pt x="21" y="111"/>
                  </a:lnTo>
                  <a:lnTo>
                    <a:pt x="19" y="107"/>
                  </a:lnTo>
                  <a:lnTo>
                    <a:pt x="16" y="106"/>
                  </a:lnTo>
                  <a:lnTo>
                    <a:pt x="12" y="102"/>
                  </a:lnTo>
                  <a:lnTo>
                    <a:pt x="9" y="90"/>
                  </a:lnTo>
                  <a:lnTo>
                    <a:pt x="7" y="78"/>
                  </a:lnTo>
                  <a:lnTo>
                    <a:pt x="7" y="72"/>
                  </a:lnTo>
                  <a:lnTo>
                    <a:pt x="7" y="69"/>
                  </a:lnTo>
                  <a:lnTo>
                    <a:pt x="9" y="58"/>
                  </a:lnTo>
                  <a:lnTo>
                    <a:pt x="14" y="41"/>
                  </a:lnTo>
                  <a:lnTo>
                    <a:pt x="23" y="27"/>
                  </a:lnTo>
                  <a:lnTo>
                    <a:pt x="26" y="21"/>
                  </a:lnTo>
                  <a:lnTo>
                    <a:pt x="28" y="20"/>
                  </a:lnTo>
                  <a:lnTo>
                    <a:pt x="33" y="13"/>
                  </a:lnTo>
                  <a:lnTo>
                    <a:pt x="47" y="5"/>
                  </a:lnTo>
                  <a:lnTo>
                    <a:pt x="63" y="2"/>
                  </a:lnTo>
                  <a:lnTo>
                    <a:pt x="68" y="0"/>
                  </a:lnTo>
                  <a:lnTo>
                    <a:pt x="74" y="2"/>
                  </a:lnTo>
                  <a:lnTo>
                    <a:pt x="77" y="2"/>
                  </a:lnTo>
                  <a:lnTo>
                    <a:pt x="84" y="5"/>
                  </a:lnTo>
                  <a:lnTo>
                    <a:pt x="89" y="7"/>
                  </a:lnTo>
                  <a:lnTo>
                    <a:pt x="93" y="11"/>
                  </a:lnTo>
                  <a:lnTo>
                    <a:pt x="97" y="14"/>
                  </a:lnTo>
                  <a:lnTo>
                    <a:pt x="100" y="20"/>
                  </a:lnTo>
                  <a:lnTo>
                    <a:pt x="104" y="23"/>
                  </a:lnTo>
                  <a:lnTo>
                    <a:pt x="104" y="21"/>
                  </a:lnTo>
                  <a:lnTo>
                    <a:pt x="105" y="13"/>
                  </a:lnTo>
                  <a:lnTo>
                    <a:pt x="105" y="7"/>
                  </a:lnTo>
                  <a:lnTo>
                    <a:pt x="107" y="5"/>
                  </a:lnTo>
                  <a:lnTo>
                    <a:pt x="109" y="5"/>
                  </a:lnTo>
                  <a:lnTo>
                    <a:pt x="118" y="5"/>
                  </a:lnTo>
                  <a:lnTo>
                    <a:pt x="125" y="5"/>
                  </a:lnTo>
                  <a:lnTo>
                    <a:pt x="126" y="5"/>
                  </a:lnTo>
                  <a:lnTo>
                    <a:pt x="125" y="9"/>
                  </a:lnTo>
                  <a:lnTo>
                    <a:pt x="121" y="25"/>
                  </a:lnTo>
                  <a:lnTo>
                    <a:pt x="109" y="79"/>
                  </a:lnTo>
                  <a:lnTo>
                    <a:pt x="100" y="120"/>
                  </a:lnTo>
                  <a:lnTo>
                    <a:pt x="100" y="122"/>
                  </a:lnTo>
                  <a:lnTo>
                    <a:pt x="98" y="125"/>
                  </a:lnTo>
                  <a:lnTo>
                    <a:pt x="97" y="132"/>
                  </a:lnTo>
                  <a:lnTo>
                    <a:pt x="89" y="144"/>
                  </a:lnTo>
                  <a:lnTo>
                    <a:pt x="82" y="153"/>
                  </a:lnTo>
                  <a:lnTo>
                    <a:pt x="81" y="155"/>
                  </a:lnTo>
                  <a:lnTo>
                    <a:pt x="77" y="157"/>
                  </a:lnTo>
                  <a:lnTo>
                    <a:pt x="72" y="160"/>
                  </a:lnTo>
                  <a:lnTo>
                    <a:pt x="61" y="164"/>
                  </a:lnTo>
                  <a:lnTo>
                    <a:pt x="47" y="165"/>
                  </a:lnTo>
                  <a:lnTo>
                    <a:pt x="44" y="165"/>
                  </a:lnTo>
                  <a:lnTo>
                    <a:pt x="40" y="165"/>
                  </a:lnTo>
                  <a:lnTo>
                    <a:pt x="33" y="165"/>
                  </a:lnTo>
                  <a:lnTo>
                    <a:pt x="23" y="164"/>
                  </a:lnTo>
                  <a:lnTo>
                    <a:pt x="14" y="158"/>
                  </a:lnTo>
                  <a:lnTo>
                    <a:pt x="12" y="157"/>
                  </a:lnTo>
                  <a:lnTo>
                    <a:pt x="9" y="155"/>
                  </a:lnTo>
                  <a:lnTo>
                    <a:pt x="5" y="151"/>
                  </a:lnTo>
                  <a:lnTo>
                    <a:pt x="2" y="144"/>
                  </a:lnTo>
                  <a:lnTo>
                    <a:pt x="0" y="134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14" name="Freeform 27"/>
            <p:cNvSpPr>
              <a:spLocks noEditPoints="1"/>
            </p:cNvSpPr>
            <p:nvPr/>
          </p:nvSpPr>
          <p:spPr bwMode="auto">
            <a:xfrm>
              <a:off x="3757" y="2982"/>
              <a:ext cx="54" cy="156"/>
            </a:xfrm>
            <a:custGeom>
              <a:avLst/>
              <a:gdLst/>
              <a:ahLst/>
              <a:cxnLst>
                <a:cxn ang="0">
                  <a:pos x="32" y="22"/>
                </a:cxn>
                <a:cxn ang="0">
                  <a:pos x="32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9" y="0"/>
                </a:cxn>
                <a:cxn ang="0">
                  <a:pos x="47" y="0"/>
                </a:cxn>
                <a:cxn ang="0">
                  <a:pos x="53" y="0"/>
                </a:cxn>
                <a:cxn ang="0">
                  <a:pos x="54" y="0"/>
                </a:cxn>
                <a:cxn ang="0">
                  <a:pos x="53" y="5"/>
                </a:cxn>
                <a:cxn ang="0">
                  <a:pos x="51" y="15"/>
                </a:cxn>
                <a:cxn ang="0">
                  <a:pos x="49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46" y="22"/>
                </a:cxn>
                <a:cxn ang="0">
                  <a:pos x="37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6" y="87"/>
                </a:cxn>
                <a:cxn ang="0">
                  <a:pos x="25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6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8" y="156"/>
                </a:cxn>
                <a:cxn ang="0">
                  <a:pos x="16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4" h="156">
                  <a:moveTo>
                    <a:pt x="32" y="22"/>
                  </a:moveTo>
                  <a:lnTo>
                    <a:pt x="32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9" y="0"/>
                  </a:lnTo>
                  <a:lnTo>
                    <a:pt x="47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53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6" y="22"/>
                  </a:lnTo>
                  <a:lnTo>
                    <a:pt x="37" y="22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2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5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6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8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15" name="Freeform 28"/>
            <p:cNvSpPr>
              <a:spLocks/>
            </p:cNvSpPr>
            <p:nvPr/>
          </p:nvSpPr>
          <p:spPr bwMode="auto">
            <a:xfrm>
              <a:off x="3806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7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5" y="70"/>
                </a:cxn>
                <a:cxn ang="0">
                  <a:pos x="92" y="42"/>
                </a:cxn>
                <a:cxn ang="0">
                  <a:pos x="92" y="37"/>
                </a:cxn>
                <a:cxn ang="0">
                  <a:pos x="92" y="33"/>
                </a:cxn>
                <a:cxn ang="0">
                  <a:pos x="93" y="30"/>
                </a:cxn>
                <a:cxn ang="0">
                  <a:pos x="90" y="25"/>
                </a:cxn>
                <a:cxn ang="0">
                  <a:pos x="88" y="21"/>
                </a:cxn>
                <a:cxn ang="0">
                  <a:pos x="81" y="19"/>
                </a:cxn>
                <a:cxn ang="0">
                  <a:pos x="76" y="19"/>
                </a:cxn>
                <a:cxn ang="0">
                  <a:pos x="67" y="19"/>
                </a:cxn>
                <a:cxn ang="0">
                  <a:pos x="53" y="25"/>
                </a:cxn>
                <a:cxn ang="0">
                  <a:pos x="46" y="32"/>
                </a:cxn>
                <a:cxn ang="0">
                  <a:pos x="37" y="46"/>
                </a:cxn>
                <a:cxn ang="0">
                  <a:pos x="34" y="60"/>
                </a:cxn>
                <a:cxn ang="0">
                  <a:pos x="25" y="95"/>
                </a:cxn>
                <a:cxn ang="0">
                  <a:pos x="19" y="116"/>
                </a:cxn>
                <a:cxn ang="0">
                  <a:pos x="16" y="116"/>
                </a:cxn>
                <a:cxn ang="0">
                  <a:pos x="0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16" name="Freeform 29"/>
            <p:cNvSpPr>
              <a:spLocks noEditPoints="1"/>
            </p:cNvSpPr>
            <p:nvPr/>
          </p:nvSpPr>
          <p:spPr bwMode="auto">
            <a:xfrm>
              <a:off x="3933" y="3020"/>
              <a:ext cx="105" cy="123"/>
            </a:xfrm>
            <a:custGeom>
              <a:avLst/>
              <a:gdLst/>
              <a:ahLst/>
              <a:cxnLst>
                <a:cxn ang="0">
                  <a:pos x="31" y="51"/>
                </a:cxn>
                <a:cxn ang="0">
                  <a:pos x="84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2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1" y="20"/>
                </a:cxn>
                <a:cxn ang="0">
                  <a:pos x="54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6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6" y="85"/>
                </a:cxn>
                <a:cxn ang="0">
                  <a:pos x="89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7" y="123"/>
                </a:cxn>
                <a:cxn ang="0">
                  <a:pos x="42" y="123"/>
                </a:cxn>
                <a:cxn ang="0">
                  <a:pos x="23" y="120"/>
                </a:cxn>
                <a:cxn ang="0">
                  <a:pos x="12" y="109"/>
                </a:cxn>
                <a:cxn ang="0">
                  <a:pos x="5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5" y="41"/>
                </a:cxn>
                <a:cxn ang="0">
                  <a:pos x="17" y="21"/>
                </a:cxn>
                <a:cxn ang="0">
                  <a:pos x="26" y="13"/>
                </a:cxn>
                <a:cxn ang="0">
                  <a:pos x="56" y="2"/>
                </a:cxn>
                <a:cxn ang="0">
                  <a:pos x="70" y="2"/>
                </a:cxn>
                <a:cxn ang="0">
                  <a:pos x="86" y="9"/>
                </a:cxn>
                <a:cxn ang="0">
                  <a:pos x="95" y="18"/>
                </a:cxn>
                <a:cxn ang="0">
                  <a:pos x="100" y="27"/>
                </a:cxn>
                <a:cxn ang="0">
                  <a:pos x="103" y="46"/>
                </a:cxn>
                <a:cxn ang="0">
                  <a:pos x="103" y="53"/>
                </a:cxn>
                <a:cxn ang="0">
                  <a:pos x="103" y="56"/>
                </a:cxn>
                <a:cxn ang="0">
                  <a:pos x="103" y="60"/>
                </a:cxn>
                <a:cxn ang="0">
                  <a:pos x="103" y="67"/>
                </a:cxn>
                <a:cxn ang="0">
                  <a:pos x="102" y="67"/>
                </a:cxn>
                <a:cxn ang="0">
                  <a:pos x="51" y="67"/>
                </a:cxn>
                <a:cxn ang="0">
                  <a:pos x="21" y="67"/>
                </a:cxn>
                <a:cxn ang="0">
                  <a:pos x="19" y="69"/>
                </a:cxn>
                <a:cxn ang="0">
                  <a:pos x="19" y="72"/>
                </a:cxn>
                <a:cxn ang="0">
                  <a:pos x="19" y="74"/>
                </a:cxn>
                <a:cxn ang="0">
                  <a:pos x="19" y="83"/>
                </a:cxn>
                <a:cxn ang="0">
                  <a:pos x="24" y="97"/>
                </a:cxn>
                <a:cxn ang="0">
                  <a:pos x="30" y="102"/>
                </a:cxn>
                <a:cxn ang="0">
                  <a:pos x="40" y="106"/>
                </a:cxn>
                <a:cxn ang="0">
                  <a:pos x="52" y="106"/>
                </a:cxn>
                <a:cxn ang="0">
                  <a:pos x="67" y="100"/>
                </a:cxn>
                <a:cxn ang="0">
                  <a:pos x="72" y="97"/>
                </a:cxn>
                <a:cxn ang="0">
                  <a:pos x="79" y="85"/>
                </a:cxn>
                <a:cxn ang="0">
                  <a:pos x="82" y="81"/>
                </a:cxn>
                <a:cxn ang="0">
                  <a:pos x="96" y="81"/>
                </a:cxn>
                <a:cxn ang="0">
                  <a:pos x="96" y="85"/>
                </a:cxn>
                <a:cxn ang="0">
                  <a:pos x="96" y="86"/>
                </a:cxn>
                <a:cxn ang="0">
                  <a:pos x="98" y="81"/>
                </a:cxn>
              </a:cxnLst>
              <a:rect l="0" t="0" r="r" b="b"/>
              <a:pathLst>
                <a:path w="105" h="123">
                  <a:moveTo>
                    <a:pt x="23" y="51"/>
                  </a:moveTo>
                  <a:lnTo>
                    <a:pt x="31" y="51"/>
                  </a:lnTo>
                  <a:lnTo>
                    <a:pt x="61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2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5" y="23"/>
                  </a:lnTo>
                  <a:lnTo>
                    <a:pt x="72" y="21"/>
                  </a:lnTo>
                  <a:lnTo>
                    <a:pt x="68" y="20"/>
                  </a:lnTo>
                  <a:lnTo>
                    <a:pt x="61" y="20"/>
                  </a:lnTo>
                  <a:lnTo>
                    <a:pt x="61" y="18"/>
                  </a:lnTo>
                  <a:lnTo>
                    <a:pt x="54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1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98" y="81"/>
                  </a:moveTo>
                  <a:lnTo>
                    <a:pt x="96" y="85"/>
                  </a:lnTo>
                  <a:lnTo>
                    <a:pt x="95" y="92"/>
                  </a:lnTo>
                  <a:lnTo>
                    <a:pt x="89" y="102"/>
                  </a:lnTo>
                  <a:lnTo>
                    <a:pt x="82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1" y="122"/>
                  </a:lnTo>
                  <a:lnTo>
                    <a:pt x="47" y="123"/>
                  </a:lnTo>
                  <a:lnTo>
                    <a:pt x="45" y="123"/>
                  </a:lnTo>
                  <a:lnTo>
                    <a:pt x="42" y="123"/>
                  </a:lnTo>
                  <a:lnTo>
                    <a:pt x="35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1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7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1" y="0"/>
                  </a:lnTo>
                  <a:lnTo>
                    <a:pt x="70" y="2"/>
                  </a:lnTo>
                  <a:lnTo>
                    <a:pt x="75" y="4"/>
                  </a:lnTo>
                  <a:lnTo>
                    <a:pt x="86" y="9"/>
                  </a:lnTo>
                  <a:lnTo>
                    <a:pt x="93" y="14"/>
                  </a:lnTo>
                  <a:lnTo>
                    <a:pt x="95" y="18"/>
                  </a:lnTo>
                  <a:lnTo>
                    <a:pt x="98" y="21"/>
                  </a:lnTo>
                  <a:lnTo>
                    <a:pt x="100" y="27"/>
                  </a:lnTo>
                  <a:lnTo>
                    <a:pt x="102" y="32"/>
                  </a:lnTo>
                  <a:lnTo>
                    <a:pt x="103" y="46"/>
                  </a:lnTo>
                  <a:lnTo>
                    <a:pt x="105" y="48"/>
                  </a:lnTo>
                  <a:lnTo>
                    <a:pt x="103" y="53"/>
                  </a:lnTo>
                  <a:lnTo>
                    <a:pt x="103" y="56"/>
                  </a:lnTo>
                  <a:lnTo>
                    <a:pt x="103" y="56"/>
                  </a:lnTo>
                  <a:lnTo>
                    <a:pt x="103" y="58"/>
                  </a:lnTo>
                  <a:lnTo>
                    <a:pt x="103" y="60"/>
                  </a:lnTo>
                  <a:lnTo>
                    <a:pt x="103" y="64"/>
                  </a:lnTo>
                  <a:lnTo>
                    <a:pt x="103" y="67"/>
                  </a:lnTo>
                  <a:lnTo>
                    <a:pt x="103" y="67"/>
                  </a:lnTo>
                  <a:lnTo>
                    <a:pt x="102" y="67"/>
                  </a:lnTo>
                  <a:lnTo>
                    <a:pt x="89" y="67"/>
                  </a:lnTo>
                  <a:lnTo>
                    <a:pt x="51" y="67"/>
                  </a:lnTo>
                  <a:lnTo>
                    <a:pt x="21" y="67"/>
                  </a:lnTo>
                  <a:lnTo>
                    <a:pt x="21" y="67"/>
                  </a:lnTo>
                  <a:lnTo>
                    <a:pt x="21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4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2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8" y="99"/>
                  </a:lnTo>
                  <a:lnTo>
                    <a:pt x="72" y="97"/>
                  </a:lnTo>
                  <a:lnTo>
                    <a:pt x="75" y="92"/>
                  </a:lnTo>
                  <a:lnTo>
                    <a:pt x="79" y="85"/>
                  </a:lnTo>
                  <a:lnTo>
                    <a:pt x="81" y="81"/>
                  </a:lnTo>
                  <a:lnTo>
                    <a:pt x="82" y="81"/>
                  </a:lnTo>
                  <a:lnTo>
                    <a:pt x="91" y="81"/>
                  </a:lnTo>
                  <a:lnTo>
                    <a:pt x="96" y="81"/>
                  </a:lnTo>
                  <a:lnTo>
                    <a:pt x="98" y="81"/>
                  </a:lnTo>
                  <a:lnTo>
                    <a:pt x="96" y="85"/>
                  </a:lnTo>
                  <a:lnTo>
                    <a:pt x="96" y="88"/>
                  </a:lnTo>
                  <a:lnTo>
                    <a:pt x="96" y="86"/>
                  </a:lnTo>
                  <a:lnTo>
                    <a:pt x="96" y="83"/>
                  </a:lnTo>
                  <a:lnTo>
                    <a:pt x="98" y="81"/>
                  </a:lnTo>
                  <a:lnTo>
                    <a:pt x="98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17" name="Freeform 30"/>
            <p:cNvSpPr>
              <a:spLocks noEditPoints="1"/>
            </p:cNvSpPr>
            <p:nvPr/>
          </p:nvSpPr>
          <p:spPr bwMode="auto">
            <a:xfrm>
              <a:off x="4052" y="3020"/>
              <a:ext cx="108" cy="123"/>
            </a:xfrm>
            <a:custGeom>
              <a:avLst/>
              <a:gdLst/>
              <a:ahLst/>
              <a:cxnLst>
                <a:cxn ang="0">
                  <a:pos x="32" y="51"/>
                </a:cxn>
                <a:cxn ang="0">
                  <a:pos x="85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3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2" y="20"/>
                </a:cxn>
                <a:cxn ang="0">
                  <a:pos x="53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7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9" y="85"/>
                </a:cxn>
                <a:cxn ang="0">
                  <a:pos x="90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8" y="123"/>
                </a:cxn>
                <a:cxn ang="0">
                  <a:pos x="41" y="123"/>
                </a:cxn>
                <a:cxn ang="0">
                  <a:pos x="21" y="120"/>
                </a:cxn>
                <a:cxn ang="0">
                  <a:pos x="11" y="109"/>
                </a:cxn>
                <a:cxn ang="0">
                  <a:pos x="6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6" y="41"/>
                </a:cxn>
                <a:cxn ang="0">
                  <a:pos x="18" y="21"/>
                </a:cxn>
                <a:cxn ang="0">
                  <a:pos x="27" y="13"/>
                </a:cxn>
                <a:cxn ang="0">
                  <a:pos x="57" y="2"/>
                </a:cxn>
                <a:cxn ang="0">
                  <a:pos x="71" y="2"/>
                </a:cxn>
                <a:cxn ang="0">
                  <a:pos x="88" y="9"/>
                </a:cxn>
                <a:cxn ang="0">
                  <a:pos x="99" y="21"/>
                </a:cxn>
                <a:cxn ang="0">
                  <a:pos x="106" y="39"/>
                </a:cxn>
                <a:cxn ang="0">
                  <a:pos x="106" y="49"/>
                </a:cxn>
                <a:cxn ang="0">
                  <a:pos x="106" y="53"/>
                </a:cxn>
                <a:cxn ang="0">
                  <a:pos x="106" y="56"/>
                </a:cxn>
                <a:cxn ang="0">
                  <a:pos x="104" y="67"/>
                </a:cxn>
                <a:cxn ang="0">
                  <a:pos x="102" y="67"/>
                </a:cxn>
                <a:cxn ang="0">
                  <a:pos x="51" y="67"/>
                </a:cxn>
                <a:cxn ang="0">
                  <a:pos x="20" y="67"/>
                </a:cxn>
                <a:cxn ang="0">
                  <a:pos x="20" y="69"/>
                </a:cxn>
                <a:cxn ang="0">
                  <a:pos x="20" y="72"/>
                </a:cxn>
                <a:cxn ang="0">
                  <a:pos x="20" y="74"/>
                </a:cxn>
                <a:cxn ang="0">
                  <a:pos x="20" y="83"/>
                </a:cxn>
                <a:cxn ang="0">
                  <a:pos x="25" y="97"/>
                </a:cxn>
                <a:cxn ang="0">
                  <a:pos x="30" y="102"/>
                </a:cxn>
                <a:cxn ang="0">
                  <a:pos x="41" y="106"/>
                </a:cxn>
                <a:cxn ang="0">
                  <a:pos x="53" y="106"/>
                </a:cxn>
                <a:cxn ang="0">
                  <a:pos x="67" y="100"/>
                </a:cxn>
                <a:cxn ang="0">
                  <a:pos x="72" y="97"/>
                </a:cxn>
                <a:cxn ang="0">
                  <a:pos x="78" y="88"/>
                </a:cxn>
                <a:cxn ang="0">
                  <a:pos x="83" y="81"/>
                </a:cxn>
                <a:cxn ang="0">
                  <a:pos x="99" y="81"/>
                </a:cxn>
                <a:cxn ang="0">
                  <a:pos x="99" y="85"/>
                </a:cxn>
                <a:cxn ang="0">
                  <a:pos x="99" y="86"/>
                </a:cxn>
                <a:cxn ang="0">
                  <a:pos x="101" y="81"/>
                </a:cxn>
              </a:cxnLst>
              <a:rect l="0" t="0" r="r" b="b"/>
              <a:pathLst>
                <a:path w="108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5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5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0" y="18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7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101" y="81"/>
                  </a:moveTo>
                  <a:lnTo>
                    <a:pt x="99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8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1" y="123"/>
                  </a:lnTo>
                  <a:lnTo>
                    <a:pt x="34" y="123"/>
                  </a:lnTo>
                  <a:lnTo>
                    <a:pt x="21" y="120"/>
                  </a:lnTo>
                  <a:lnTo>
                    <a:pt x="13" y="113"/>
                  </a:lnTo>
                  <a:lnTo>
                    <a:pt x="11" y="109"/>
                  </a:lnTo>
                  <a:lnTo>
                    <a:pt x="9" y="107"/>
                  </a:lnTo>
                  <a:lnTo>
                    <a:pt x="6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6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20" y="20"/>
                  </a:lnTo>
                  <a:lnTo>
                    <a:pt x="27" y="13"/>
                  </a:lnTo>
                  <a:lnTo>
                    <a:pt x="41" y="5"/>
                  </a:lnTo>
                  <a:lnTo>
                    <a:pt x="57" y="2"/>
                  </a:lnTo>
                  <a:lnTo>
                    <a:pt x="62" y="0"/>
                  </a:lnTo>
                  <a:lnTo>
                    <a:pt x="71" y="2"/>
                  </a:lnTo>
                  <a:lnTo>
                    <a:pt x="78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9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8" y="48"/>
                  </a:lnTo>
                  <a:lnTo>
                    <a:pt x="106" y="49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20" y="67"/>
                  </a:lnTo>
                  <a:lnTo>
                    <a:pt x="20" y="67"/>
                  </a:lnTo>
                  <a:lnTo>
                    <a:pt x="20" y="67"/>
                  </a:lnTo>
                  <a:lnTo>
                    <a:pt x="20" y="69"/>
                  </a:lnTo>
                  <a:lnTo>
                    <a:pt x="20" y="71"/>
                  </a:lnTo>
                  <a:lnTo>
                    <a:pt x="20" y="72"/>
                  </a:lnTo>
                  <a:lnTo>
                    <a:pt x="20" y="74"/>
                  </a:lnTo>
                  <a:lnTo>
                    <a:pt x="20" y="74"/>
                  </a:lnTo>
                  <a:lnTo>
                    <a:pt x="20" y="78"/>
                  </a:lnTo>
                  <a:lnTo>
                    <a:pt x="20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7" y="99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6"/>
                  </a:lnTo>
                  <a:lnTo>
                    <a:pt x="50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8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2" y="81"/>
                  </a:lnTo>
                  <a:lnTo>
                    <a:pt x="99" y="81"/>
                  </a:lnTo>
                  <a:lnTo>
                    <a:pt x="101" y="81"/>
                  </a:lnTo>
                  <a:lnTo>
                    <a:pt x="99" y="85"/>
                  </a:lnTo>
                  <a:lnTo>
                    <a:pt x="99" y="88"/>
                  </a:lnTo>
                  <a:lnTo>
                    <a:pt x="99" y="86"/>
                  </a:lnTo>
                  <a:lnTo>
                    <a:pt x="99" y="83"/>
                  </a:lnTo>
                  <a:lnTo>
                    <a:pt x="101" y="81"/>
                  </a:lnTo>
                  <a:lnTo>
                    <a:pt x="101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18" name="Freeform 31"/>
            <p:cNvSpPr>
              <a:spLocks/>
            </p:cNvSpPr>
            <p:nvPr/>
          </p:nvSpPr>
          <p:spPr bwMode="auto">
            <a:xfrm>
              <a:off x="4168" y="3022"/>
              <a:ext cx="79" cy="116"/>
            </a:xfrm>
            <a:custGeom>
              <a:avLst/>
              <a:gdLst/>
              <a:ahLst/>
              <a:cxnLst>
                <a:cxn ang="0">
                  <a:pos x="0" y="116"/>
                </a:cxn>
                <a:cxn ang="0">
                  <a:pos x="0" y="114"/>
                </a:cxn>
                <a:cxn ang="0">
                  <a:pos x="4" y="98"/>
                </a:cxn>
                <a:cxn ang="0">
                  <a:pos x="14" y="47"/>
                </a:cxn>
                <a:cxn ang="0">
                  <a:pos x="23" y="7"/>
                </a:cxn>
                <a:cxn ang="0">
                  <a:pos x="25" y="3"/>
                </a:cxn>
                <a:cxn ang="0">
                  <a:pos x="27" y="3"/>
                </a:cxn>
                <a:cxn ang="0">
                  <a:pos x="35" y="3"/>
                </a:cxn>
                <a:cxn ang="0">
                  <a:pos x="43" y="3"/>
                </a:cxn>
                <a:cxn ang="0">
                  <a:pos x="44" y="3"/>
                </a:cxn>
                <a:cxn ang="0">
                  <a:pos x="43" y="7"/>
                </a:cxn>
                <a:cxn ang="0">
                  <a:pos x="41" y="18"/>
                </a:cxn>
                <a:cxn ang="0">
                  <a:pos x="39" y="25"/>
                </a:cxn>
                <a:cxn ang="0">
                  <a:pos x="39" y="25"/>
                </a:cxn>
                <a:cxn ang="0">
                  <a:pos x="43" y="19"/>
                </a:cxn>
                <a:cxn ang="0">
                  <a:pos x="50" y="12"/>
                </a:cxn>
                <a:cxn ang="0">
                  <a:pos x="55" y="7"/>
                </a:cxn>
                <a:cxn ang="0">
                  <a:pos x="57" y="5"/>
                </a:cxn>
                <a:cxn ang="0">
                  <a:pos x="58" y="3"/>
                </a:cxn>
                <a:cxn ang="0">
                  <a:pos x="65" y="2"/>
                </a:cxn>
                <a:cxn ang="0">
                  <a:pos x="71" y="0"/>
                </a:cxn>
                <a:cxn ang="0">
                  <a:pos x="72" y="0"/>
                </a:cxn>
                <a:cxn ang="0">
                  <a:pos x="74" y="0"/>
                </a:cxn>
                <a:cxn ang="0">
                  <a:pos x="76" y="0"/>
                </a:cxn>
                <a:cxn ang="0">
                  <a:pos x="78" y="0"/>
                </a:cxn>
                <a:cxn ang="0">
                  <a:pos x="79" y="0"/>
                </a:cxn>
                <a:cxn ang="0">
                  <a:pos x="78" y="5"/>
                </a:cxn>
                <a:cxn ang="0">
                  <a:pos x="76" y="16"/>
                </a:cxn>
                <a:cxn ang="0">
                  <a:pos x="74" y="23"/>
                </a:cxn>
                <a:cxn ang="0">
                  <a:pos x="74" y="23"/>
                </a:cxn>
                <a:cxn ang="0">
                  <a:pos x="74" y="23"/>
                </a:cxn>
                <a:cxn ang="0">
                  <a:pos x="72" y="23"/>
                </a:cxn>
                <a:cxn ang="0">
                  <a:pos x="71" y="23"/>
                </a:cxn>
                <a:cxn ang="0">
                  <a:pos x="69" y="23"/>
                </a:cxn>
                <a:cxn ang="0">
                  <a:pos x="69" y="21"/>
                </a:cxn>
                <a:cxn ang="0">
                  <a:pos x="62" y="23"/>
                </a:cxn>
                <a:cxn ang="0">
                  <a:pos x="57" y="25"/>
                </a:cxn>
                <a:cxn ang="0">
                  <a:pos x="50" y="28"/>
                </a:cxn>
                <a:cxn ang="0">
                  <a:pos x="46" y="32"/>
                </a:cxn>
                <a:cxn ang="0">
                  <a:pos x="44" y="35"/>
                </a:cxn>
                <a:cxn ang="0">
                  <a:pos x="41" y="39"/>
                </a:cxn>
                <a:cxn ang="0">
                  <a:pos x="35" y="47"/>
                </a:cxn>
                <a:cxn ang="0">
                  <a:pos x="32" y="60"/>
                </a:cxn>
                <a:cxn ang="0">
                  <a:pos x="32" y="62"/>
                </a:cxn>
                <a:cxn ang="0">
                  <a:pos x="28" y="70"/>
                </a:cxn>
                <a:cxn ang="0">
                  <a:pos x="23" y="97"/>
                </a:cxn>
                <a:cxn ang="0">
                  <a:pos x="18" y="116"/>
                </a:cxn>
                <a:cxn ang="0">
                  <a:pos x="18" y="116"/>
                </a:cxn>
                <a:cxn ang="0">
                  <a:pos x="16" y="116"/>
                </a:cxn>
                <a:cxn ang="0">
                  <a:pos x="14" y="116"/>
                </a:cxn>
                <a:cxn ang="0">
                  <a:pos x="6" y="116"/>
                </a:cxn>
                <a:cxn ang="0">
                  <a:pos x="0" y="116"/>
                </a:cxn>
                <a:cxn ang="0">
                  <a:pos x="0" y="116"/>
                </a:cxn>
                <a:cxn ang="0">
                  <a:pos x="0" y="116"/>
                </a:cxn>
              </a:cxnLst>
              <a:rect l="0" t="0" r="r" b="b"/>
              <a:pathLst>
                <a:path w="79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4" y="47"/>
                  </a:lnTo>
                  <a:lnTo>
                    <a:pt x="23" y="7"/>
                  </a:lnTo>
                  <a:lnTo>
                    <a:pt x="25" y="3"/>
                  </a:lnTo>
                  <a:lnTo>
                    <a:pt x="27" y="3"/>
                  </a:lnTo>
                  <a:lnTo>
                    <a:pt x="35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8"/>
                  </a:lnTo>
                  <a:lnTo>
                    <a:pt x="39" y="25"/>
                  </a:lnTo>
                  <a:lnTo>
                    <a:pt x="39" y="25"/>
                  </a:lnTo>
                  <a:lnTo>
                    <a:pt x="43" y="19"/>
                  </a:lnTo>
                  <a:lnTo>
                    <a:pt x="50" y="12"/>
                  </a:lnTo>
                  <a:lnTo>
                    <a:pt x="55" y="7"/>
                  </a:lnTo>
                  <a:lnTo>
                    <a:pt x="57" y="5"/>
                  </a:lnTo>
                  <a:lnTo>
                    <a:pt x="58" y="3"/>
                  </a:lnTo>
                  <a:lnTo>
                    <a:pt x="65" y="2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4" y="0"/>
                  </a:lnTo>
                  <a:lnTo>
                    <a:pt x="76" y="0"/>
                  </a:lnTo>
                  <a:lnTo>
                    <a:pt x="78" y="0"/>
                  </a:lnTo>
                  <a:lnTo>
                    <a:pt x="79" y="0"/>
                  </a:lnTo>
                  <a:lnTo>
                    <a:pt x="78" y="5"/>
                  </a:lnTo>
                  <a:lnTo>
                    <a:pt x="76" y="16"/>
                  </a:lnTo>
                  <a:lnTo>
                    <a:pt x="74" y="23"/>
                  </a:lnTo>
                  <a:lnTo>
                    <a:pt x="74" y="23"/>
                  </a:lnTo>
                  <a:lnTo>
                    <a:pt x="74" y="23"/>
                  </a:lnTo>
                  <a:lnTo>
                    <a:pt x="72" y="23"/>
                  </a:lnTo>
                  <a:lnTo>
                    <a:pt x="71" y="23"/>
                  </a:lnTo>
                  <a:lnTo>
                    <a:pt x="69" y="23"/>
                  </a:lnTo>
                  <a:lnTo>
                    <a:pt x="69" y="21"/>
                  </a:lnTo>
                  <a:lnTo>
                    <a:pt x="62" y="23"/>
                  </a:lnTo>
                  <a:lnTo>
                    <a:pt x="57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4" y="35"/>
                  </a:lnTo>
                  <a:lnTo>
                    <a:pt x="41" y="39"/>
                  </a:lnTo>
                  <a:lnTo>
                    <a:pt x="35" y="47"/>
                  </a:lnTo>
                  <a:lnTo>
                    <a:pt x="32" y="60"/>
                  </a:lnTo>
                  <a:lnTo>
                    <a:pt x="32" y="62"/>
                  </a:lnTo>
                  <a:lnTo>
                    <a:pt x="28" y="70"/>
                  </a:lnTo>
                  <a:lnTo>
                    <a:pt x="23" y="97"/>
                  </a:lnTo>
                  <a:lnTo>
                    <a:pt x="18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14" y="116"/>
                  </a:lnTo>
                  <a:lnTo>
                    <a:pt x="6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19" name="Freeform 32"/>
            <p:cNvSpPr>
              <a:spLocks/>
            </p:cNvSpPr>
            <p:nvPr/>
          </p:nvSpPr>
          <p:spPr bwMode="auto">
            <a:xfrm>
              <a:off x="4239" y="3022"/>
              <a:ext cx="98" cy="121"/>
            </a:xfrm>
            <a:custGeom>
              <a:avLst/>
              <a:gdLst/>
              <a:ahLst/>
              <a:cxnLst>
                <a:cxn ang="0">
                  <a:pos x="1" y="77"/>
                </a:cxn>
                <a:cxn ang="0">
                  <a:pos x="15" y="77"/>
                </a:cxn>
                <a:cxn ang="0">
                  <a:pos x="17" y="79"/>
                </a:cxn>
                <a:cxn ang="0">
                  <a:pos x="17" y="81"/>
                </a:cxn>
                <a:cxn ang="0">
                  <a:pos x="17" y="84"/>
                </a:cxn>
                <a:cxn ang="0">
                  <a:pos x="19" y="93"/>
                </a:cxn>
                <a:cxn ang="0">
                  <a:pos x="24" y="98"/>
                </a:cxn>
                <a:cxn ang="0">
                  <a:pos x="31" y="104"/>
                </a:cxn>
                <a:cxn ang="0">
                  <a:pos x="47" y="105"/>
                </a:cxn>
                <a:cxn ang="0">
                  <a:pos x="58" y="104"/>
                </a:cxn>
                <a:cxn ang="0">
                  <a:pos x="65" y="100"/>
                </a:cxn>
                <a:cxn ang="0">
                  <a:pos x="68" y="95"/>
                </a:cxn>
                <a:cxn ang="0">
                  <a:pos x="70" y="88"/>
                </a:cxn>
                <a:cxn ang="0">
                  <a:pos x="68" y="81"/>
                </a:cxn>
                <a:cxn ang="0">
                  <a:pos x="66" y="77"/>
                </a:cxn>
                <a:cxn ang="0">
                  <a:pos x="59" y="74"/>
                </a:cxn>
                <a:cxn ang="0">
                  <a:pos x="51" y="69"/>
                </a:cxn>
                <a:cxn ang="0">
                  <a:pos x="45" y="65"/>
                </a:cxn>
                <a:cxn ang="0">
                  <a:pos x="31" y="60"/>
                </a:cxn>
                <a:cxn ang="0">
                  <a:pos x="15" y="44"/>
                </a:cxn>
                <a:cxn ang="0">
                  <a:pos x="14" y="33"/>
                </a:cxn>
                <a:cxn ang="0">
                  <a:pos x="14" y="26"/>
                </a:cxn>
                <a:cxn ang="0">
                  <a:pos x="24" y="11"/>
                </a:cxn>
                <a:cxn ang="0">
                  <a:pos x="31" y="5"/>
                </a:cxn>
                <a:cxn ang="0">
                  <a:pos x="47" y="2"/>
                </a:cxn>
                <a:cxn ang="0">
                  <a:pos x="66" y="2"/>
                </a:cxn>
                <a:cxn ang="0">
                  <a:pos x="84" y="9"/>
                </a:cxn>
                <a:cxn ang="0">
                  <a:pos x="91" y="16"/>
                </a:cxn>
                <a:cxn ang="0">
                  <a:pos x="96" y="30"/>
                </a:cxn>
                <a:cxn ang="0">
                  <a:pos x="98" y="39"/>
                </a:cxn>
                <a:cxn ang="0">
                  <a:pos x="96" y="39"/>
                </a:cxn>
                <a:cxn ang="0">
                  <a:pos x="86" y="39"/>
                </a:cxn>
                <a:cxn ang="0">
                  <a:pos x="81" y="39"/>
                </a:cxn>
                <a:cxn ang="0">
                  <a:pos x="77" y="28"/>
                </a:cxn>
                <a:cxn ang="0">
                  <a:pos x="75" y="21"/>
                </a:cxn>
                <a:cxn ang="0">
                  <a:pos x="65" y="18"/>
                </a:cxn>
                <a:cxn ang="0">
                  <a:pos x="56" y="16"/>
                </a:cxn>
                <a:cxn ang="0">
                  <a:pos x="45" y="18"/>
                </a:cxn>
                <a:cxn ang="0">
                  <a:pos x="40" y="19"/>
                </a:cxn>
                <a:cxn ang="0">
                  <a:pos x="37" y="23"/>
                </a:cxn>
                <a:cxn ang="0">
                  <a:pos x="33" y="30"/>
                </a:cxn>
                <a:cxn ang="0">
                  <a:pos x="33" y="32"/>
                </a:cxn>
                <a:cxn ang="0">
                  <a:pos x="37" y="39"/>
                </a:cxn>
                <a:cxn ang="0">
                  <a:pos x="44" y="44"/>
                </a:cxn>
                <a:cxn ang="0">
                  <a:pos x="52" y="47"/>
                </a:cxn>
                <a:cxn ang="0">
                  <a:pos x="52" y="49"/>
                </a:cxn>
                <a:cxn ang="0">
                  <a:pos x="63" y="54"/>
                </a:cxn>
                <a:cxn ang="0">
                  <a:pos x="82" y="67"/>
                </a:cxn>
                <a:cxn ang="0">
                  <a:pos x="86" y="72"/>
                </a:cxn>
                <a:cxn ang="0">
                  <a:pos x="88" y="84"/>
                </a:cxn>
                <a:cxn ang="0">
                  <a:pos x="88" y="93"/>
                </a:cxn>
                <a:cxn ang="0">
                  <a:pos x="82" y="105"/>
                </a:cxn>
                <a:cxn ang="0">
                  <a:pos x="73" y="113"/>
                </a:cxn>
                <a:cxn ang="0">
                  <a:pos x="59" y="120"/>
                </a:cxn>
                <a:cxn ang="0">
                  <a:pos x="44" y="121"/>
                </a:cxn>
                <a:cxn ang="0">
                  <a:pos x="33" y="121"/>
                </a:cxn>
                <a:cxn ang="0">
                  <a:pos x="12" y="113"/>
                </a:cxn>
                <a:cxn ang="0">
                  <a:pos x="8" y="109"/>
                </a:cxn>
                <a:cxn ang="0">
                  <a:pos x="1" y="97"/>
                </a:cxn>
                <a:cxn ang="0">
                  <a:pos x="0" y="81"/>
                </a:cxn>
                <a:cxn ang="0">
                  <a:pos x="0" y="77"/>
                </a:cxn>
              </a:cxnLst>
              <a:rect l="0" t="0" r="r" b="b"/>
              <a:pathLst>
                <a:path w="98" h="121">
                  <a:moveTo>
                    <a:pt x="0" y="77"/>
                  </a:moveTo>
                  <a:lnTo>
                    <a:pt x="1" y="77"/>
                  </a:lnTo>
                  <a:lnTo>
                    <a:pt x="10" y="77"/>
                  </a:lnTo>
                  <a:lnTo>
                    <a:pt x="15" y="77"/>
                  </a:lnTo>
                  <a:lnTo>
                    <a:pt x="17" y="77"/>
                  </a:lnTo>
                  <a:lnTo>
                    <a:pt x="17" y="79"/>
                  </a:lnTo>
                  <a:lnTo>
                    <a:pt x="17" y="79"/>
                  </a:lnTo>
                  <a:lnTo>
                    <a:pt x="17" y="81"/>
                  </a:lnTo>
                  <a:lnTo>
                    <a:pt x="17" y="81"/>
                  </a:lnTo>
                  <a:lnTo>
                    <a:pt x="17" y="84"/>
                  </a:lnTo>
                  <a:lnTo>
                    <a:pt x="17" y="88"/>
                  </a:lnTo>
                  <a:lnTo>
                    <a:pt x="19" y="93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1" y="104"/>
                  </a:lnTo>
                  <a:lnTo>
                    <a:pt x="38" y="105"/>
                  </a:lnTo>
                  <a:lnTo>
                    <a:pt x="47" y="105"/>
                  </a:lnTo>
                  <a:lnTo>
                    <a:pt x="51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6" y="98"/>
                  </a:lnTo>
                  <a:lnTo>
                    <a:pt x="68" y="95"/>
                  </a:lnTo>
                  <a:lnTo>
                    <a:pt x="68" y="90"/>
                  </a:lnTo>
                  <a:lnTo>
                    <a:pt x="70" y="88"/>
                  </a:lnTo>
                  <a:lnTo>
                    <a:pt x="68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6" y="77"/>
                  </a:lnTo>
                  <a:lnTo>
                    <a:pt x="63" y="76"/>
                  </a:lnTo>
                  <a:lnTo>
                    <a:pt x="59" y="74"/>
                  </a:lnTo>
                  <a:lnTo>
                    <a:pt x="52" y="70"/>
                  </a:lnTo>
                  <a:lnTo>
                    <a:pt x="51" y="69"/>
                  </a:lnTo>
                  <a:lnTo>
                    <a:pt x="45" y="67"/>
                  </a:lnTo>
                  <a:lnTo>
                    <a:pt x="45" y="65"/>
                  </a:lnTo>
                  <a:lnTo>
                    <a:pt x="40" y="63"/>
                  </a:lnTo>
                  <a:lnTo>
                    <a:pt x="31" y="60"/>
                  </a:lnTo>
                  <a:lnTo>
                    <a:pt x="19" y="49"/>
                  </a:lnTo>
                  <a:lnTo>
                    <a:pt x="15" y="44"/>
                  </a:lnTo>
                  <a:lnTo>
                    <a:pt x="14" y="37"/>
                  </a:lnTo>
                  <a:lnTo>
                    <a:pt x="14" y="33"/>
                  </a:lnTo>
                  <a:lnTo>
                    <a:pt x="14" y="32"/>
                  </a:lnTo>
                  <a:lnTo>
                    <a:pt x="14" y="26"/>
                  </a:lnTo>
                  <a:lnTo>
                    <a:pt x="17" y="18"/>
                  </a:lnTo>
                  <a:lnTo>
                    <a:pt x="24" y="11"/>
                  </a:lnTo>
                  <a:lnTo>
                    <a:pt x="26" y="9"/>
                  </a:lnTo>
                  <a:lnTo>
                    <a:pt x="31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6" y="2"/>
                  </a:lnTo>
                  <a:lnTo>
                    <a:pt x="77" y="3"/>
                  </a:lnTo>
                  <a:lnTo>
                    <a:pt x="84" y="9"/>
                  </a:lnTo>
                  <a:lnTo>
                    <a:pt x="88" y="9"/>
                  </a:lnTo>
                  <a:lnTo>
                    <a:pt x="91" y="16"/>
                  </a:lnTo>
                  <a:lnTo>
                    <a:pt x="93" y="19"/>
                  </a:lnTo>
                  <a:lnTo>
                    <a:pt x="96" y="30"/>
                  </a:lnTo>
                  <a:lnTo>
                    <a:pt x="98" y="37"/>
                  </a:lnTo>
                  <a:lnTo>
                    <a:pt x="98" y="39"/>
                  </a:lnTo>
                  <a:lnTo>
                    <a:pt x="98" y="39"/>
                  </a:lnTo>
                  <a:lnTo>
                    <a:pt x="96" y="39"/>
                  </a:lnTo>
                  <a:lnTo>
                    <a:pt x="95" y="39"/>
                  </a:lnTo>
                  <a:lnTo>
                    <a:pt x="86" y="39"/>
                  </a:lnTo>
                  <a:lnTo>
                    <a:pt x="81" y="39"/>
                  </a:lnTo>
                  <a:lnTo>
                    <a:pt x="81" y="39"/>
                  </a:lnTo>
                  <a:lnTo>
                    <a:pt x="81" y="39"/>
                  </a:lnTo>
                  <a:lnTo>
                    <a:pt x="77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0" y="19"/>
                  </a:lnTo>
                  <a:lnTo>
                    <a:pt x="65" y="18"/>
                  </a:lnTo>
                  <a:lnTo>
                    <a:pt x="58" y="18"/>
                  </a:lnTo>
                  <a:lnTo>
                    <a:pt x="56" y="16"/>
                  </a:lnTo>
                  <a:lnTo>
                    <a:pt x="51" y="18"/>
                  </a:lnTo>
                  <a:lnTo>
                    <a:pt x="45" y="18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38" y="21"/>
                  </a:lnTo>
                  <a:lnTo>
                    <a:pt x="37" y="23"/>
                  </a:lnTo>
                  <a:lnTo>
                    <a:pt x="33" y="26"/>
                  </a:lnTo>
                  <a:lnTo>
                    <a:pt x="33" y="30"/>
                  </a:lnTo>
                  <a:lnTo>
                    <a:pt x="33" y="30"/>
                  </a:lnTo>
                  <a:lnTo>
                    <a:pt x="33" y="32"/>
                  </a:lnTo>
                  <a:lnTo>
                    <a:pt x="33" y="35"/>
                  </a:lnTo>
                  <a:lnTo>
                    <a:pt x="37" y="39"/>
                  </a:lnTo>
                  <a:lnTo>
                    <a:pt x="38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2" y="47"/>
                  </a:lnTo>
                  <a:lnTo>
                    <a:pt x="52" y="49"/>
                  </a:lnTo>
                  <a:lnTo>
                    <a:pt x="52" y="49"/>
                  </a:lnTo>
                  <a:lnTo>
                    <a:pt x="56" y="51"/>
                  </a:lnTo>
                  <a:lnTo>
                    <a:pt x="63" y="54"/>
                  </a:lnTo>
                  <a:lnTo>
                    <a:pt x="75" y="62"/>
                  </a:lnTo>
                  <a:lnTo>
                    <a:pt x="82" y="67"/>
                  </a:lnTo>
                  <a:lnTo>
                    <a:pt x="84" y="67"/>
                  </a:lnTo>
                  <a:lnTo>
                    <a:pt x="86" y="72"/>
                  </a:lnTo>
                  <a:lnTo>
                    <a:pt x="88" y="77"/>
                  </a:lnTo>
                  <a:lnTo>
                    <a:pt x="88" y="84"/>
                  </a:lnTo>
                  <a:lnTo>
                    <a:pt x="89" y="84"/>
                  </a:lnTo>
                  <a:lnTo>
                    <a:pt x="88" y="93"/>
                  </a:lnTo>
                  <a:lnTo>
                    <a:pt x="86" y="97"/>
                  </a:lnTo>
                  <a:lnTo>
                    <a:pt x="82" y="105"/>
                  </a:lnTo>
                  <a:lnTo>
                    <a:pt x="77" y="111"/>
                  </a:lnTo>
                  <a:lnTo>
                    <a:pt x="73" y="113"/>
                  </a:lnTo>
                  <a:lnTo>
                    <a:pt x="70" y="116"/>
                  </a:lnTo>
                  <a:lnTo>
                    <a:pt x="59" y="120"/>
                  </a:lnTo>
                  <a:lnTo>
                    <a:pt x="45" y="121"/>
                  </a:lnTo>
                  <a:lnTo>
                    <a:pt x="44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1" y="118"/>
                  </a:lnTo>
                  <a:lnTo>
                    <a:pt x="12" y="113"/>
                  </a:lnTo>
                  <a:lnTo>
                    <a:pt x="10" y="111"/>
                  </a:lnTo>
                  <a:lnTo>
                    <a:pt x="8" y="109"/>
                  </a:lnTo>
                  <a:lnTo>
                    <a:pt x="5" y="105"/>
                  </a:lnTo>
                  <a:lnTo>
                    <a:pt x="1" y="97"/>
                  </a:lnTo>
                  <a:lnTo>
                    <a:pt x="0" y="84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20" name="Freeform 33"/>
            <p:cNvSpPr>
              <a:spLocks noEditPoints="1"/>
            </p:cNvSpPr>
            <p:nvPr/>
          </p:nvSpPr>
          <p:spPr bwMode="auto">
            <a:xfrm>
              <a:off x="4406" y="3022"/>
              <a:ext cx="103" cy="120"/>
            </a:xfrm>
            <a:custGeom>
              <a:avLst/>
              <a:gdLst/>
              <a:ahLst/>
              <a:cxnLst>
                <a:cxn ang="0">
                  <a:pos x="65" y="63"/>
                </a:cxn>
                <a:cxn ang="0">
                  <a:pos x="51" y="65"/>
                </a:cxn>
                <a:cxn ang="0">
                  <a:pos x="37" y="65"/>
                </a:cxn>
                <a:cxn ang="0">
                  <a:pos x="26" y="69"/>
                </a:cxn>
                <a:cxn ang="0">
                  <a:pos x="23" y="74"/>
                </a:cxn>
                <a:cxn ang="0">
                  <a:pos x="19" y="86"/>
                </a:cxn>
                <a:cxn ang="0">
                  <a:pos x="19" y="91"/>
                </a:cxn>
                <a:cxn ang="0">
                  <a:pos x="24" y="98"/>
                </a:cxn>
                <a:cxn ang="0">
                  <a:pos x="38" y="104"/>
                </a:cxn>
                <a:cxn ang="0">
                  <a:pos x="54" y="100"/>
                </a:cxn>
                <a:cxn ang="0">
                  <a:pos x="68" y="88"/>
                </a:cxn>
                <a:cxn ang="0">
                  <a:pos x="77" y="60"/>
                </a:cxn>
                <a:cxn ang="0">
                  <a:pos x="77" y="60"/>
                </a:cxn>
                <a:cxn ang="0">
                  <a:pos x="68" y="105"/>
                </a:cxn>
                <a:cxn ang="0">
                  <a:pos x="54" y="116"/>
                </a:cxn>
                <a:cxn ang="0">
                  <a:pos x="49" y="120"/>
                </a:cxn>
                <a:cxn ang="0">
                  <a:pos x="35" y="120"/>
                </a:cxn>
                <a:cxn ang="0">
                  <a:pos x="15" y="118"/>
                </a:cxn>
                <a:cxn ang="0">
                  <a:pos x="3" y="107"/>
                </a:cxn>
                <a:cxn ang="0">
                  <a:pos x="0" y="86"/>
                </a:cxn>
                <a:cxn ang="0">
                  <a:pos x="3" y="69"/>
                </a:cxn>
                <a:cxn ang="0">
                  <a:pos x="17" y="54"/>
                </a:cxn>
                <a:cxn ang="0">
                  <a:pos x="51" y="47"/>
                </a:cxn>
                <a:cxn ang="0">
                  <a:pos x="65" y="46"/>
                </a:cxn>
                <a:cxn ang="0">
                  <a:pos x="82" y="33"/>
                </a:cxn>
                <a:cxn ang="0">
                  <a:pos x="81" y="25"/>
                </a:cxn>
                <a:cxn ang="0">
                  <a:pos x="70" y="18"/>
                </a:cxn>
                <a:cxn ang="0">
                  <a:pos x="54" y="18"/>
                </a:cxn>
                <a:cxn ang="0">
                  <a:pos x="40" y="21"/>
                </a:cxn>
                <a:cxn ang="0">
                  <a:pos x="35" y="26"/>
                </a:cxn>
                <a:cxn ang="0">
                  <a:pos x="30" y="35"/>
                </a:cxn>
                <a:cxn ang="0">
                  <a:pos x="12" y="35"/>
                </a:cxn>
                <a:cxn ang="0">
                  <a:pos x="14" y="28"/>
                </a:cxn>
                <a:cxn ang="0">
                  <a:pos x="28" y="9"/>
                </a:cxn>
                <a:cxn ang="0">
                  <a:pos x="59" y="2"/>
                </a:cxn>
                <a:cxn ang="0">
                  <a:pos x="82" y="3"/>
                </a:cxn>
                <a:cxn ang="0">
                  <a:pos x="96" y="12"/>
                </a:cxn>
                <a:cxn ang="0">
                  <a:pos x="103" y="26"/>
                </a:cxn>
                <a:cxn ang="0">
                  <a:pos x="103" y="30"/>
                </a:cxn>
                <a:cxn ang="0">
                  <a:pos x="102" y="39"/>
                </a:cxn>
                <a:cxn ang="0">
                  <a:pos x="93" y="70"/>
                </a:cxn>
                <a:cxn ang="0">
                  <a:pos x="89" y="90"/>
                </a:cxn>
                <a:cxn ang="0">
                  <a:pos x="89" y="93"/>
                </a:cxn>
                <a:cxn ang="0">
                  <a:pos x="89" y="98"/>
                </a:cxn>
                <a:cxn ang="0">
                  <a:pos x="89" y="102"/>
                </a:cxn>
                <a:cxn ang="0">
                  <a:pos x="95" y="104"/>
                </a:cxn>
                <a:cxn ang="0">
                  <a:pos x="98" y="104"/>
                </a:cxn>
                <a:cxn ang="0">
                  <a:pos x="100" y="107"/>
                </a:cxn>
                <a:cxn ang="0">
                  <a:pos x="98" y="116"/>
                </a:cxn>
                <a:cxn ang="0">
                  <a:pos x="93" y="118"/>
                </a:cxn>
                <a:cxn ang="0">
                  <a:pos x="86" y="118"/>
                </a:cxn>
                <a:cxn ang="0">
                  <a:pos x="81" y="118"/>
                </a:cxn>
                <a:cxn ang="0">
                  <a:pos x="75" y="114"/>
                </a:cxn>
                <a:cxn ang="0">
                  <a:pos x="70" y="109"/>
                </a:cxn>
                <a:cxn ang="0">
                  <a:pos x="68" y="105"/>
                </a:cxn>
                <a:cxn ang="0">
                  <a:pos x="70" y="104"/>
                </a:cxn>
              </a:cxnLst>
              <a:rect l="0" t="0" r="r" b="b"/>
              <a:pathLst>
                <a:path w="103" h="120">
                  <a:moveTo>
                    <a:pt x="77" y="60"/>
                  </a:moveTo>
                  <a:lnTo>
                    <a:pt x="72" y="62"/>
                  </a:lnTo>
                  <a:lnTo>
                    <a:pt x="65" y="63"/>
                  </a:lnTo>
                  <a:lnTo>
                    <a:pt x="56" y="63"/>
                  </a:lnTo>
                  <a:lnTo>
                    <a:pt x="54" y="63"/>
                  </a:lnTo>
                  <a:lnTo>
                    <a:pt x="51" y="65"/>
                  </a:lnTo>
                  <a:lnTo>
                    <a:pt x="47" y="65"/>
                  </a:lnTo>
                  <a:lnTo>
                    <a:pt x="40" y="65"/>
                  </a:lnTo>
                  <a:lnTo>
                    <a:pt x="37" y="65"/>
                  </a:lnTo>
                  <a:lnTo>
                    <a:pt x="37" y="65"/>
                  </a:lnTo>
                  <a:lnTo>
                    <a:pt x="31" y="67"/>
                  </a:lnTo>
                  <a:lnTo>
                    <a:pt x="26" y="69"/>
                  </a:lnTo>
                  <a:lnTo>
                    <a:pt x="24" y="72"/>
                  </a:lnTo>
                  <a:lnTo>
                    <a:pt x="24" y="72"/>
                  </a:lnTo>
                  <a:lnTo>
                    <a:pt x="23" y="74"/>
                  </a:lnTo>
                  <a:lnTo>
                    <a:pt x="21" y="76"/>
                  </a:lnTo>
                  <a:lnTo>
                    <a:pt x="19" y="81"/>
                  </a:lnTo>
                  <a:lnTo>
                    <a:pt x="19" y="86"/>
                  </a:lnTo>
                  <a:lnTo>
                    <a:pt x="19" y="86"/>
                  </a:lnTo>
                  <a:lnTo>
                    <a:pt x="19" y="88"/>
                  </a:lnTo>
                  <a:lnTo>
                    <a:pt x="19" y="91"/>
                  </a:lnTo>
                  <a:lnTo>
                    <a:pt x="21" y="95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7" y="104"/>
                  </a:lnTo>
                  <a:lnTo>
                    <a:pt x="38" y="104"/>
                  </a:lnTo>
                  <a:lnTo>
                    <a:pt x="40" y="104"/>
                  </a:lnTo>
                  <a:lnTo>
                    <a:pt x="45" y="104"/>
                  </a:lnTo>
                  <a:lnTo>
                    <a:pt x="54" y="100"/>
                  </a:lnTo>
                  <a:lnTo>
                    <a:pt x="61" y="95"/>
                  </a:lnTo>
                  <a:lnTo>
                    <a:pt x="65" y="93"/>
                  </a:lnTo>
                  <a:lnTo>
                    <a:pt x="68" y="88"/>
                  </a:lnTo>
                  <a:lnTo>
                    <a:pt x="74" y="77"/>
                  </a:lnTo>
                  <a:lnTo>
                    <a:pt x="75" y="63"/>
                  </a:lnTo>
                  <a:lnTo>
                    <a:pt x="77" y="60"/>
                  </a:lnTo>
                  <a:lnTo>
                    <a:pt x="74" y="62"/>
                  </a:lnTo>
                  <a:lnTo>
                    <a:pt x="75" y="62"/>
                  </a:lnTo>
                  <a:lnTo>
                    <a:pt x="77" y="60"/>
                  </a:lnTo>
                  <a:lnTo>
                    <a:pt x="77" y="60"/>
                  </a:lnTo>
                  <a:close/>
                  <a:moveTo>
                    <a:pt x="70" y="104"/>
                  </a:moveTo>
                  <a:lnTo>
                    <a:pt x="68" y="105"/>
                  </a:lnTo>
                  <a:lnTo>
                    <a:pt x="65" y="109"/>
                  </a:lnTo>
                  <a:lnTo>
                    <a:pt x="59" y="113"/>
                  </a:lnTo>
                  <a:lnTo>
                    <a:pt x="54" y="116"/>
                  </a:lnTo>
                  <a:lnTo>
                    <a:pt x="54" y="116"/>
                  </a:lnTo>
                  <a:lnTo>
                    <a:pt x="52" y="118"/>
                  </a:lnTo>
                  <a:lnTo>
                    <a:pt x="49" y="120"/>
                  </a:lnTo>
                  <a:lnTo>
                    <a:pt x="42" y="120"/>
                  </a:lnTo>
                  <a:lnTo>
                    <a:pt x="35" y="120"/>
                  </a:lnTo>
                  <a:lnTo>
                    <a:pt x="35" y="120"/>
                  </a:lnTo>
                  <a:lnTo>
                    <a:pt x="31" y="120"/>
                  </a:lnTo>
                  <a:lnTo>
                    <a:pt x="26" y="120"/>
                  </a:lnTo>
                  <a:lnTo>
                    <a:pt x="15" y="118"/>
                  </a:lnTo>
                  <a:lnTo>
                    <a:pt x="8" y="113"/>
                  </a:lnTo>
                  <a:lnTo>
                    <a:pt x="8" y="111"/>
                  </a:lnTo>
                  <a:lnTo>
                    <a:pt x="3" y="107"/>
                  </a:lnTo>
                  <a:lnTo>
                    <a:pt x="1" y="104"/>
                  </a:lnTo>
                  <a:lnTo>
                    <a:pt x="0" y="95"/>
                  </a:lnTo>
                  <a:lnTo>
                    <a:pt x="0" y="86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3" y="69"/>
                  </a:lnTo>
                  <a:lnTo>
                    <a:pt x="8" y="62"/>
                  </a:lnTo>
                  <a:lnTo>
                    <a:pt x="12" y="58"/>
                  </a:lnTo>
                  <a:lnTo>
                    <a:pt x="17" y="54"/>
                  </a:lnTo>
                  <a:lnTo>
                    <a:pt x="23" y="53"/>
                  </a:lnTo>
                  <a:lnTo>
                    <a:pt x="37" y="49"/>
                  </a:lnTo>
                  <a:lnTo>
                    <a:pt x="51" y="47"/>
                  </a:lnTo>
                  <a:lnTo>
                    <a:pt x="52" y="47"/>
                  </a:lnTo>
                  <a:lnTo>
                    <a:pt x="56" y="47"/>
                  </a:lnTo>
                  <a:lnTo>
                    <a:pt x="65" y="46"/>
                  </a:lnTo>
                  <a:lnTo>
                    <a:pt x="77" y="42"/>
                  </a:lnTo>
                  <a:lnTo>
                    <a:pt x="81" y="37"/>
                  </a:lnTo>
                  <a:lnTo>
                    <a:pt x="82" y="33"/>
                  </a:lnTo>
                  <a:lnTo>
                    <a:pt x="84" y="30"/>
                  </a:lnTo>
                  <a:lnTo>
                    <a:pt x="82" y="26"/>
                  </a:lnTo>
                  <a:lnTo>
                    <a:pt x="81" y="25"/>
                  </a:lnTo>
                  <a:lnTo>
                    <a:pt x="79" y="21"/>
                  </a:lnTo>
                  <a:lnTo>
                    <a:pt x="79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5" y="19"/>
                  </a:lnTo>
                  <a:lnTo>
                    <a:pt x="40" y="21"/>
                  </a:lnTo>
                  <a:lnTo>
                    <a:pt x="40" y="21"/>
                  </a:lnTo>
                  <a:lnTo>
                    <a:pt x="38" y="23"/>
                  </a:lnTo>
                  <a:lnTo>
                    <a:pt x="37" y="25"/>
                  </a:lnTo>
                  <a:lnTo>
                    <a:pt x="35" y="26"/>
                  </a:lnTo>
                  <a:lnTo>
                    <a:pt x="31" y="32"/>
                  </a:lnTo>
                  <a:lnTo>
                    <a:pt x="31" y="35"/>
                  </a:lnTo>
                  <a:lnTo>
                    <a:pt x="30" y="35"/>
                  </a:lnTo>
                  <a:lnTo>
                    <a:pt x="28" y="35"/>
                  </a:lnTo>
                  <a:lnTo>
                    <a:pt x="19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4" y="28"/>
                  </a:lnTo>
                  <a:lnTo>
                    <a:pt x="17" y="19"/>
                  </a:lnTo>
                  <a:lnTo>
                    <a:pt x="24" y="11"/>
                  </a:lnTo>
                  <a:lnTo>
                    <a:pt x="28" y="9"/>
                  </a:lnTo>
                  <a:lnTo>
                    <a:pt x="35" y="5"/>
                  </a:lnTo>
                  <a:lnTo>
                    <a:pt x="45" y="2"/>
                  </a:lnTo>
                  <a:lnTo>
                    <a:pt x="59" y="2"/>
                  </a:lnTo>
                  <a:lnTo>
                    <a:pt x="63" y="0"/>
                  </a:lnTo>
                  <a:lnTo>
                    <a:pt x="72" y="2"/>
                  </a:lnTo>
                  <a:lnTo>
                    <a:pt x="82" y="3"/>
                  </a:lnTo>
                  <a:lnTo>
                    <a:pt x="89" y="7"/>
                  </a:lnTo>
                  <a:lnTo>
                    <a:pt x="93" y="7"/>
                  </a:lnTo>
                  <a:lnTo>
                    <a:pt x="96" y="12"/>
                  </a:lnTo>
                  <a:lnTo>
                    <a:pt x="98" y="14"/>
                  </a:lnTo>
                  <a:lnTo>
                    <a:pt x="102" y="21"/>
                  </a:lnTo>
                  <a:lnTo>
                    <a:pt x="103" y="26"/>
                  </a:lnTo>
                  <a:lnTo>
                    <a:pt x="103" y="28"/>
                  </a:lnTo>
                  <a:lnTo>
                    <a:pt x="103" y="30"/>
                  </a:lnTo>
                  <a:lnTo>
                    <a:pt x="103" y="30"/>
                  </a:lnTo>
                  <a:lnTo>
                    <a:pt x="102" y="33"/>
                  </a:lnTo>
                  <a:lnTo>
                    <a:pt x="102" y="35"/>
                  </a:lnTo>
                  <a:lnTo>
                    <a:pt x="102" y="39"/>
                  </a:lnTo>
                  <a:lnTo>
                    <a:pt x="102" y="40"/>
                  </a:lnTo>
                  <a:lnTo>
                    <a:pt x="98" y="49"/>
                  </a:lnTo>
                  <a:lnTo>
                    <a:pt x="93" y="70"/>
                  </a:lnTo>
                  <a:lnTo>
                    <a:pt x="89" y="88"/>
                  </a:lnTo>
                  <a:lnTo>
                    <a:pt x="89" y="88"/>
                  </a:lnTo>
                  <a:lnTo>
                    <a:pt x="89" y="90"/>
                  </a:lnTo>
                  <a:lnTo>
                    <a:pt x="89" y="91"/>
                  </a:lnTo>
                  <a:lnTo>
                    <a:pt x="89" y="93"/>
                  </a:lnTo>
                  <a:lnTo>
                    <a:pt x="89" y="93"/>
                  </a:lnTo>
                  <a:lnTo>
                    <a:pt x="89" y="95"/>
                  </a:lnTo>
                  <a:lnTo>
                    <a:pt x="89" y="97"/>
                  </a:lnTo>
                  <a:lnTo>
                    <a:pt x="89" y="98"/>
                  </a:lnTo>
                  <a:lnTo>
                    <a:pt x="89" y="98"/>
                  </a:lnTo>
                  <a:lnTo>
                    <a:pt x="89" y="100"/>
                  </a:lnTo>
                  <a:lnTo>
                    <a:pt x="89" y="102"/>
                  </a:lnTo>
                  <a:lnTo>
                    <a:pt x="91" y="102"/>
                  </a:lnTo>
                  <a:lnTo>
                    <a:pt x="91" y="104"/>
                  </a:lnTo>
                  <a:lnTo>
                    <a:pt x="95" y="104"/>
                  </a:lnTo>
                  <a:lnTo>
                    <a:pt x="96" y="104"/>
                  </a:lnTo>
                  <a:lnTo>
                    <a:pt x="96" y="104"/>
                  </a:lnTo>
                  <a:lnTo>
                    <a:pt x="98" y="104"/>
                  </a:lnTo>
                  <a:lnTo>
                    <a:pt x="100" y="104"/>
                  </a:lnTo>
                  <a:lnTo>
                    <a:pt x="102" y="104"/>
                  </a:lnTo>
                  <a:lnTo>
                    <a:pt x="100" y="107"/>
                  </a:lnTo>
                  <a:lnTo>
                    <a:pt x="98" y="113"/>
                  </a:lnTo>
                  <a:lnTo>
                    <a:pt x="98" y="116"/>
                  </a:lnTo>
                  <a:lnTo>
                    <a:pt x="98" y="116"/>
                  </a:lnTo>
                  <a:lnTo>
                    <a:pt x="96" y="118"/>
                  </a:lnTo>
                  <a:lnTo>
                    <a:pt x="93" y="118"/>
                  </a:lnTo>
                  <a:lnTo>
                    <a:pt x="93" y="118"/>
                  </a:lnTo>
                  <a:lnTo>
                    <a:pt x="91" y="118"/>
                  </a:lnTo>
                  <a:lnTo>
                    <a:pt x="89" y="118"/>
                  </a:lnTo>
                  <a:lnTo>
                    <a:pt x="86" y="118"/>
                  </a:lnTo>
                  <a:lnTo>
                    <a:pt x="86" y="118"/>
                  </a:lnTo>
                  <a:lnTo>
                    <a:pt x="84" y="118"/>
                  </a:lnTo>
                  <a:lnTo>
                    <a:pt x="81" y="118"/>
                  </a:lnTo>
                  <a:lnTo>
                    <a:pt x="77" y="118"/>
                  </a:lnTo>
                  <a:lnTo>
                    <a:pt x="75" y="116"/>
                  </a:lnTo>
                  <a:lnTo>
                    <a:pt x="75" y="114"/>
                  </a:lnTo>
                  <a:lnTo>
                    <a:pt x="72" y="113"/>
                  </a:lnTo>
                  <a:lnTo>
                    <a:pt x="70" y="111"/>
                  </a:lnTo>
                  <a:lnTo>
                    <a:pt x="70" y="109"/>
                  </a:lnTo>
                  <a:lnTo>
                    <a:pt x="70" y="105"/>
                  </a:lnTo>
                  <a:lnTo>
                    <a:pt x="70" y="104"/>
                  </a:lnTo>
                  <a:lnTo>
                    <a:pt x="68" y="105"/>
                  </a:lnTo>
                  <a:lnTo>
                    <a:pt x="66" y="107"/>
                  </a:lnTo>
                  <a:lnTo>
                    <a:pt x="68" y="105"/>
                  </a:lnTo>
                  <a:lnTo>
                    <a:pt x="70" y="104"/>
                  </a:lnTo>
                  <a:lnTo>
                    <a:pt x="70" y="10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21" name="Freeform 34"/>
            <p:cNvSpPr>
              <a:spLocks/>
            </p:cNvSpPr>
            <p:nvPr/>
          </p:nvSpPr>
          <p:spPr bwMode="auto">
            <a:xfrm>
              <a:off x="4520" y="3022"/>
              <a:ext cx="112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6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0" y="14"/>
                </a:cxn>
                <a:cxn ang="0">
                  <a:pos x="40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5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2" y="26"/>
                </a:cxn>
                <a:cxn ang="0">
                  <a:pos x="112" y="30"/>
                </a:cxn>
                <a:cxn ang="0">
                  <a:pos x="112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7" y="53"/>
                </a:cxn>
                <a:cxn ang="0">
                  <a:pos x="93" y="116"/>
                </a:cxn>
                <a:cxn ang="0">
                  <a:pos x="91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3" y="70"/>
                </a:cxn>
                <a:cxn ang="0">
                  <a:pos x="90" y="42"/>
                </a:cxn>
                <a:cxn ang="0">
                  <a:pos x="90" y="37"/>
                </a:cxn>
                <a:cxn ang="0">
                  <a:pos x="91" y="33"/>
                </a:cxn>
                <a:cxn ang="0">
                  <a:pos x="91" y="30"/>
                </a:cxn>
                <a:cxn ang="0">
                  <a:pos x="91" y="26"/>
                </a:cxn>
                <a:cxn ang="0">
                  <a:pos x="88" y="23"/>
                </a:cxn>
                <a:cxn ang="0">
                  <a:pos x="84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1" y="21"/>
                </a:cxn>
                <a:cxn ang="0">
                  <a:pos x="47" y="28"/>
                </a:cxn>
                <a:cxn ang="0">
                  <a:pos x="42" y="35"/>
                </a:cxn>
                <a:cxn ang="0">
                  <a:pos x="33" y="58"/>
                </a:cxn>
                <a:cxn ang="0">
                  <a:pos x="30" y="69"/>
                </a:cxn>
                <a:cxn ang="0">
                  <a:pos x="19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2" h="116">
                  <a:moveTo>
                    <a:pt x="0" y="116"/>
                  </a:moveTo>
                  <a:lnTo>
                    <a:pt x="0" y="114"/>
                  </a:lnTo>
                  <a:lnTo>
                    <a:pt x="3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6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0" y="14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5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2" y="25"/>
                  </a:lnTo>
                  <a:lnTo>
                    <a:pt x="112" y="26"/>
                  </a:lnTo>
                  <a:lnTo>
                    <a:pt x="112" y="28"/>
                  </a:lnTo>
                  <a:lnTo>
                    <a:pt x="112" y="30"/>
                  </a:lnTo>
                  <a:lnTo>
                    <a:pt x="112" y="32"/>
                  </a:lnTo>
                  <a:lnTo>
                    <a:pt x="112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8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1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1" y="35"/>
                  </a:lnTo>
                  <a:lnTo>
                    <a:pt x="91" y="33"/>
                  </a:lnTo>
                  <a:lnTo>
                    <a:pt x="91" y="32"/>
                  </a:lnTo>
                  <a:lnTo>
                    <a:pt x="91" y="30"/>
                  </a:lnTo>
                  <a:lnTo>
                    <a:pt x="91" y="28"/>
                  </a:lnTo>
                  <a:lnTo>
                    <a:pt x="91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1" y="21"/>
                  </a:lnTo>
                  <a:lnTo>
                    <a:pt x="53" y="25"/>
                  </a:lnTo>
                  <a:lnTo>
                    <a:pt x="47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33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22" name="Freeform 35"/>
            <p:cNvSpPr>
              <a:spLocks noEditPoints="1"/>
            </p:cNvSpPr>
            <p:nvPr/>
          </p:nvSpPr>
          <p:spPr bwMode="auto">
            <a:xfrm>
              <a:off x="4647" y="2982"/>
              <a:ext cx="128" cy="161"/>
            </a:xfrm>
            <a:custGeom>
              <a:avLst/>
              <a:gdLst/>
              <a:ahLst/>
              <a:cxnLst>
                <a:cxn ang="0">
                  <a:pos x="77" y="154"/>
                </a:cxn>
                <a:cxn ang="0">
                  <a:pos x="77" y="144"/>
                </a:cxn>
                <a:cxn ang="0">
                  <a:pos x="77" y="144"/>
                </a:cxn>
                <a:cxn ang="0">
                  <a:pos x="68" y="153"/>
                </a:cxn>
                <a:cxn ang="0">
                  <a:pos x="61" y="156"/>
                </a:cxn>
                <a:cxn ang="0">
                  <a:pos x="56" y="160"/>
                </a:cxn>
                <a:cxn ang="0">
                  <a:pos x="42" y="161"/>
                </a:cxn>
                <a:cxn ang="0">
                  <a:pos x="38" y="161"/>
                </a:cxn>
                <a:cxn ang="0">
                  <a:pos x="21" y="158"/>
                </a:cxn>
                <a:cxn ang="0">
                  <a:pos x="10" y="147"/>
                </a:cxn>
                <a:cxn ang="0">
                  <a:pos x="5" y="142"/>
                </a:cxn>
                <a:cxn ang="0">
                  <a:pos x="0" y="124"/>
                </a:cxn>
                <a:cxn ang="0">
                  <a:pos x="0" y="110"/>
                </a:cxn>
                <a:cxn ang="0">
                  <a:pos x="1" y="98"/>
                </a:cxn>
                <a:cxn ang="0">
                  <a:pos x="5" y="86"/>
                </a:cxn>
                <a:cxn ang="0">
                  <a:pos x="7" y="80"/>
                </a:cxn>
                <a:cxn ang="0">
                  <a:pos x="15" y="65"/>
                </a:cxn>
                <a:cxn ang="0">
                  <a:pos x="21" y="58"/>
                </a:cxn>
                <a:cxn ang="0">
                  <a:pos x="35" y="47"/>
                </a:cxn>
                <a:cxn ang="0">
                  <a:pos x="38" y="45"/>
                </a:cxn>
                <a:cxn ang="0">
                  <a:pos x="51" y="42"/>
                </a:cxn>
                <a:cxn ang="0">
                  <a:pos x="61" y="40"/>
                </a:cxn>
                <a:cxn ang="0">
                  <a:pos x="79" y="45"/>
                </a:cxn>
                <a:cxn ang="0">
                  <a:pos x="84" y="49"/>
                </a:cxn>
                <a:cxn ang="0">
                  <a:pos x="94" y="61"/>
                </a:cxn>
                <a:cxn ang="0">
                  <a:pos x="98" y="52"/>
                </a:cxn>
                <a:cxn ang="0">
                  <a:pos x="109" y="1"/>
                </a:cxn>
                <a:cxn ang="0">
                  <a:pos x="112" y="0"/>
                </a:cxn>
                <a:cxn ang="0">
                  <a:pos x="126" y="0"/>
                </a:cxn>
                <a:cxn ang="0">
                  <a:pos x="126" y="3"/>
                </a:cxn>
                <a:cxn ang="0">
                  <a:pos x="105" y="98"/>
                </a:cxn>
                <a:cxn ang="0">
                  <a:pos x="93" y="156"/>
                </a:cxn>
                <a:cxn ang="0">
                  <a:pos x="89" y="156"/>
                </a:cxn>
                <a:cxn ang="0">
                  <a:pos x="77" y="156"/>
                </a:cxn>
                <a:cxn ang="0">
                  <a:pos x="77" y="156"/>
                </a:cxn>
                <a:cxn ang="0">
                  <a:pos x="89" y="87"/>
                </a:cxn>
                <a:cxn ang="0">
                  <a:pos x="87" y="77"/>
                </a:cxn>
                <a:cxn ang="0">
                  <a:pos x="82" y="65"/>
                </a:cxn>
                <a:cxn ang="0">
                  <a:pos x="73" y="59"/>
                </a:cxn>
                <a:cxn ang="0">
                  <a:pos x="61" y="56"/>
                </a:cxn>
                <a:cxn ang="0">
                  <a:pos x="47" y="59"/>
                </a:cxn>
                <a:cxn ang="0">
                  <a:pos x="31" y="73"/>
                </a:cxn>
                <a:cxn ang="0">
                  <a:pos x="26" y="82"/>
                </a:cxn>
                <a:cxn ang="0">
                  <a:pos x="19" y="110"/>
                </a:cxn>
                <a:cxn ang="0">
                  <a:pos x="19" y="117"/>
                </a:cxn>
                <a:cxn ang="0">
                  <a:pos x="21" y="130"/>
                </a:cxn>
                <a:cxn ang="0">
                  <a:pos x="26" y="137"/>
                </a:cxn>
                <a:cxn ang="0">
                  <a:pos x="35" y="145"/>
                </a:cxn>
                <a:cxn ang="0">
                  <a:pos x="45" y="145"/>
                </a:cxn>
                <a:cxn ang="0">
                  <a:pos x="54" y="145"/>
                </a:cxn>
                <a:cxn ang="0">
                  <a:pos x="72" y="131"/>
                </a:cxn>
                <a:cxn ang="0">
                  <a:pos x="77" y="126"/>
                </a:cxn>
                <a:cxn ang="0">
                  <a:pos x="86" y="107"/>
                </a:cxn>
                <a:cxn ang="0">
                  <a:pos x="89" y="87"/>
                </a:cxn>
                <a:cxn ang="0">
                  <a:pos x="89" y="84"/>
                </a:cxn>
                <a:cxn ang="0">
                  <a:pos x="89" y="87"/>
                </a:cxn>
                <a:cxn ang="0">
                  <a:pos x="89" y="87"/>
                </a:cxn>
              </a:cxnLst>
              <a:rect l="0" t="0" r="r" b="b"/>
              <a:pathLst>
                <a:path w="128" h="161">
                  <a:moveTo>
                    <a:pt x="77" y="156"/>
                  </a:moveTo>
                  <a:lnTo>
                    <a:pt x="77" y="154"/>
                  </a:lnTo>
                  <a:lnTo>
                    <a:pt x="77" y="149"/>
                  </a:lnTo>
                  <a:lnTo>
                    <a:pt x="77" y="144"/>
                  </a:lnTo>
                  <a:lnTo>
                    <a:pt x="79" y="142"/>
                  </a:lnTo>
                  <a:lnTo>
                    <a:pt x="77" y="144"/>
                  </a:lnTo>
                  <a:lnTo>
                    <a:pt x="73" y="147"/>
                  </a:lnTo>
                  <a:lnTo>
                    <a:pt x="68" y="153"/>
                  </a:lnTo>
                  <a:lnTo>
                    <a:pt x="61" y="156"/>
                  </a:lnTo>
                  <a:lnTo>
                    <a:pt x="61" y="156"/>
                  </a:lnTo>
                  <a:lnTo>
                    <a:pt x="59" y="158"/>
                  </a:lnTo>
                  <a:lnTo>
                    <a:pt x="56" y="160"/>
                  </a:lnTo>
                  <a:lnTo>
                    <a:pt x="49" y="161"/>
                  </a:lnTo>
                  <a:lnTo>
                    <a:pt x="42" y="161"/>
                  </a:lnTo>
                  <a:lnTo>
                    <a:pt x="42" y="161"/>
                  </a:lnTo>
                  <a:lnTo>
                    <a:pt x="38" y="161"/>
                  </a:lnTo>
                  <a:lnTo>
                    <a:pt x="31" y="161"/>
                  </a:lnTo>
                  <a:lnTo>
                    <a:pt x="21" y="158"/>
                  </a:lnTo>
                  <a:lnTo>
                    <a:pt x="12" y="151"/>
                  </a:lnTo>
                  <a:lnTo>
                    <a:pt x="10" y="147"/>
                  </a:lnTo>
                  <a:lnTo>
                    <a:pt x="8" y="145"/>
                  </a:lnTo>
                  <a:lnTo>
                    <a:pt x="5" y="142"/>
                  </a:lnTo>
                  <a:lnTo>
                    <a:pt x="3" y="137"/>
                  </a:lnTo>
                  <a:lnTo>
                    <a:pt x="0" y="124"/>
                  </a:lnTo>
                  <a:lnTo>
                    <a:pt x="0" y="112"/>
                  </a:lnTo>
                  <a:lnTo>
                    <a:pt x="0" y="110"/>
                  </a:lnTo>
                  <a:lnTo>
                    <a:pt x="0" y="107"/>
                  </a:lnTo>
                  <a:lnTo>
                    <a:pt x="1" y="98"/>
                  </a:lnTo>
                  <a:lnTo>
                    <a:pt x="3" y="89"/>
                  </a:lnTo>
                  <a:lnTo>
                    <a:pt x="5" y="86"/>
                  </a:lnTo>
                  <a:lnTo>
                    <a:pt x="5" y="84"/>
                  </a:lnTo>
                  <a:lnTo>
                    <a:pt x="7" y="80"/>
                  </a:lnTo>
                  <a:lnTo>
                    <a:pt x="10" y="72"/>
                  </a:lnTo>
                  <a:lnTo>
                    <a:pt x="15" y="65"/>
                  </a:lnTo>
                  <a:lnTo>
                    <a:pt x="17" y="61"/>
                  </a:lnTo>
                  <a:lnTo>
                    <a:pt x="21" y="58"/>
                  </a:lnTo>
                  <a:lnTo>
                    <a:pt x="28" y="52"/>
                  </a:lnTo>
                  <a:lnTo>
                    <a:pt x="35" y="47"/>
                  </a:lnTo>
                  <a:lnTo>
                    <a:pt x="36" y="45"/>
                  </a:lnTo>
                  <a:lnTo>
                    <a:pt x="38" y="45"/>
                  </a:lnTo>
                  <a:lnTo>
                    <a:pt x="42" y="43"/>
                  </a:lnTo>
                  <a:lnTo>
                    <a:pt x="51" y="42"/>
                  </a:lnTo>
                  <a:lnTo>
                    <a:pt x="58" y="42"/>
                  </a:lnTo>
                  <a:lnTo>
                    <a:pt x="61" y="40"/>
                  </a:lnTo>
                  <a:lnTo>
                    <a:pt x="72" y="43"/>
                  </a:lnTo>
                  <a:lnTo>
                    <a:pt x="79" y="45"/>
                  </a:lnTo>
                  <a:lnTo>
                    <a:pt x="80" y="45"/>
                  </a:lnTo>
                  <a:lnTo>
                    <a:pt x="84" y="49"/>
                  </a:lnTo>
                  <a:lnTo>
                    <a:pt x="89" y="54"/>
                  </a:lnTo>
                  <a:lnTo>
                    <a:pt x="94" y="61"/>
                  </a:lnTo>
                  <a:lnTo>
                    <a:pt x="96" y="61"/>
                  </a:lnTo>
                  <a:lnTo>
                    <a:pt x="98" y="52"/>
                  </a:lnTo>
                  <a:lnTo>
                    <a:pt x="103" y="24"/>
                  </a:lnTo>
                  <a:lnTo>
                    <a:pt x="109" y="1"/>
                  </a:lnTo>
                  <a:lnTo>
                    <a:pt x="110" y="0"/>
                  </a:lnTo>
                  <a:lnTo>
                    <a:pt x="112" y="0"/>
                  </a:lnTo>
                  <a:lnTo>
                    <a:pt x="121" y="0"/>
                  </a:lnTo>
                  <a:lnTo>
                    <a:pt x="126" y="0"/>
                  </a:lnTo>
                  <a:lnTo>
                    <a:pt x="128" y="0"/>
                  </a:lnTo>
                  <a:lnTo>
                    <a:pt x="126" y="3"/>
                  </a:lnTo>
                  <a:lnTo>
                    <a:pt x="121" y="24"/>
                  </a:lnTo>
                  <a:lnTo>
                    <a:pt x="105" y="98"/>
                  </a:lnTo>
                  <a:lnTo>
                    <a:pt x="93" y="154"/>
                  </a:lnTo>
                  <a:lnTo>
                    <a:pt x="93" y="156"/>
                  </a:lnTo>
                  <a:lnTo>
                    <a:pt x="91" y="156"/>
                  </a:lnTo>
                  <a:lnTo>
                    <a:pt x="89" y="156"/>
                  </a:lnTo>
                  <a:lnTo>
                    <a:pt x="82" y="156"/>
                  </a:lnTo>
                  <a:lnTo>
                    <a:pt x="77" y="156"/>
                  </a:lnTo>
                  <a:lnTo>
                    <a:pt x="77" y="156"/>
                  </a:lnTo>
                  <a:lnTo>
                    <a:pt x="77" y="156"/>
                  </a:lnTo>
                  <a:lnTo>
                    <a:pt x="77" y="156"/>
                  </a:lnTo>
                  <a:close/>
                  <a:moveTo>
                    <a:pt x="89" y="87"/>
                  </a:moveTo>
                  <a:lnTo>
                    <a:pt x="87" y="80"/>
                  </a:lnTo>
                  <a:lnTo>
                    <a:pt x="87" y="77"/>
                  </a:lnTo>
                  <a:lnTo>
                    <a:pt x="84" y="70"/>
                  </a:lnTo>
                  <a:lnTo>
                    <a:pt x="82" y="65"/>
                  </a:lnTo>
                  <a:lnTo>
                    <a:pt x="77" y="61"/>
                  </a:lnTo>
                  <a:lnTo>
                    <a:pt x="73" y="59"/>
                  </a:lnTo>
                  <a:lnTo>
                    <a:pt x="66" y="58"/>
                  </a:lnTo>
                  <a:lnTo>
                    <a:pt x="61" y="56"/>
                  </a:lnTo>
                  <a:lnTo>
                    <a:pt x="52" y="58"/>
                  </a:lnTo>
                  <a:lnTo>
                    <a:pt x="47" y="59"/>
                  </a:lnTo>
                  <a:lnTo>
                    <a:pt x="36" y="66"/>
                  </a:lnTo>
                  <a:lnTo>
                    <a:pt x="31" y="73"/>
                  </a:lnTo>
                  <a:lnTo>
                    <a:pt x="29" y="77"/>
                  </a:lnTo>
                  <a:lnTo>
                    <a:pt x="26" y="82"/>
                  </a:lnTo>
                  <a:lnTo>
                    <a:pt x="21" y="96"/>
                  </a:lnTo>
                  <a:lnTo>
                    <a:pt x="19" y="110"/>
                  </a:lnTo>
                  <a:lnTo>
                    <a:pt x="19" y="114"/>
                  </a:lnTo>
                  <a:lnTo>
                    <a:pt x="19" y="117"/>
                  </a:lnTo>
                  <a:lnTo>
                    <a:pt x="19" y="123"/>
                  </a:lnTo>
                  <a:lnTo>
                    <a:pt x="21" y="130"/>
                  </a:lnTo>
                  <a:lnTo>
                    <a:pt x="24" y="137"/>
                  </a:lnTo>
                  <a:lnTo>
                    <a:pt x="26" y="137"/>
                  </a:lnTo>
                  <a:lnTo>
                    <a:pt x="29" y="142"/>
                  </a:lnTo>
                  <a:lnTo>
                    <a:pt x="35" y="145"/>
                  </a:lnTo>
                  <a:lnTo>
                    <a:pt x="42" y="145"/>
                  </a:lnTo>
                  <a:lnTo>
                    <a:pt x="45" y="145"/>
                  </a:lnTo>
                  <a:lnTo>
                    <a:pt x="47" y="145"/>
                  </a:lnTo>
                  <a:lnTo>
                    <a:pt x="54" y="145"/>
                  </a:lnTo>
                  <a:lnTo>
                    <a:pt x="65" y="140"/>
                  </a:lnTo>
                  <a:lnTo>
                    <a:pt x="72" y="131"/>
                  </a:lnTo>
                  <a:lnTo>
                    <a:pt x="75" y="128"/>
                  </a:lnTo>
                  <a:lnTo>
                    <a:pt x="77" y="126"/>
                  </a:lnTo>
                  <a:lnTo>
                    <a:pt x="80" y="121"/>
                  </a:lnTo>
                  <a:lnTo>
                    <a:pt x="86" y="107"/>
                  </a:lnTo>
                  <a:lnTo>
                    <a:pt x="87" y="93"/>
                  </a:lnTo>
                  <a:lnTo>
                    <a:pt x="89" y="87"/>
                  </a:lnTo>
                  <a:lnTo>
                    <a:pt x="89" y="86"/>
                  </a:lnTo>
                  <a:lnTo>
                    <a:pt x="89" y="84"/>
                  </a:lnTo>
                  <a:lnTo>
                    <a:pt x="89" y="86"/>
                  </a:lnTo>
                  <a:lnTo>
                    <a:pt x="89" y="87"/>
                  </a:lnTo>
                  <a:lnTo>
                    <a:pt x="89" y="87"/>
                  </a:lnTo>
                  <a:lnTo>
                    <a:pt x="89" y="8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23" name="Freeform 36"/>
            <p:cNvSpPr>
              <a:spLocks/>
            </p:cNvSpPr>
            <p:nvPr/>
          </p:nvSpPr>
          <p:spPr bwMode="auto">
            <a:xfrm>
              <a:off x="4833" y="2978"/>
              <a:ext cx="125" cy="165"/>
            </a:xfrm>
            <a:custGeom>
              <a:avLst/>
              <a:gdLst/>
              <a:ahLst/>
              <a:cxnLst>
                <a:cxn ang="0">
                  <a:pos x="2" y="113"/>
                </a:cxn>
                <a:cxn ang="0">
                  <a:pos x="17" y="113"/>
                </a:cxn>
                <a:cxn ang="0">
                  <a:pos x="19" y="114"/>
                </a:cxn>
                <a:cxn ang="0">
                  <a:pos x="19" y="118"/>
                </a:cxn>
                <a:cxn ang="0">
                  <a:pos x="21" y="132"/>
                </a:cxn>
                <a:cxn ang="0">
                  <a:pos x="28" y="139"/>
                </a:cxn>
                <a:cxn ang="0">
                  <a:pos x="35" y="146"/>
                </a:cxn>
                <a:cxn ang="0">
                  <a:pos x="54" y="148"/>
                </a:cxn>
                <a:cxn ang="0">
                  <a:pos x="61" y="148"/>
                </a:cxn>
                <a:cxn ang="0">
                  <a:pos x="77" y="141"/>
                </a:cxn>
                <a:cxn ang="0">
                  <a:pos x="83" y="135"/>
                </a:cxn>
                <a:cxn ang="0">
                  <a:pos x="88" y="125"/>
                </a:cxn>
                <a:cxn ang="0">
                  <a:pos x="88" y="111"/>
                </a:cxn>
                <a:cxn ang="0">
                  <a:pos x="79" y="102"/>
                </a:cxn>
                <a:cxn ang="0">
                  <a:pos x="65" y="93"/>
                </a:cxn>
                <a:cxn ang="0">
                  <a:pos x="61" y="90"/>
                </a:cxn>
                <a:cxn ang="0">
                  <a:pos x="47" y="86"/>
                </a:cxn>
                <a:cxn ang="0">
                  <a:pos x="26" y="72"/>
                </a:cxn>
                <a:cxn ang="0">
                  <a:pos x="24" y="69"/>
                </a:cxn>
                <a:cxn ang="0">
                  <a:pos x="19" y="58"/>
                </a:cxn>
                <a:cxn ang="0">
                  <a:pos x="19" y="46"/>
                </a:cxn>
                <a:cxn ang="0">
                  <a:pos x="19" y="37"/>
                </a:cxn>
                <a:cxn ang="0">
                  <a:pos x="32" y="16"/>
                </a:cxn>
                <a:cxn ang="0">
                  <a:pos x="37" y="11"/>
                </a:cxn>
                <a:cxn ang="0">
                  <a:pos x="54" y="4"/>
                </a:cxn>
                <a:cxn ang="0">
                  <a:pos x="74" y="0"/>
                </a:cxn>
                <a:cxn ang="0">
                  <a:pos x="98" y="5"/>
                </a:cxn>
                <a:cxn ang="0">
                  <a:pos x="112" y="12"/>
                </a:cxn>
                <a:cxn ang="0">
                  <a:pos x="118" y="19"/>
                </a:cxn>
                <a:cxn ang="0">
                  <a:pos x="123" y="44"/>
                </a:cxn>
                <a:cxn ang="0">
                  <a:pos x="125" y="49"/>
                </a:cxn>
                <a:cxn ang="0">
                  <a:pos x="123" y="49"/>
                </a:cxn>
                <a:cxn ang="0">
                  <a:pos x="112" y="49"/>
                </a:cxn>
                <a:cxn ang="0">
                  <a:pos x="105" y="49"/>
                </a:cxn>
                <a:cxn ang="0">
                  <a:pos x="104" y="42"/>
                </a:cxn>
                <a:cxn ang="0">
                  <a:pos x="100" y="30"/>
                </a:cxn>
                <a:cxn ang="0">
                  <a:pos x="91" y="23"/>
                </a:cxn>
                <a:cxn ang="0">
                  <a:pos x="84" y="19"/>
                </a:cxn>
                <a:cxn ang="0">
                  <a:pos x="72" y="18"/>
                </a:cxn>
                <a:cxn ang="0">
                  <a:pos x="56" y="21"/>
                </a:cxn>
                <a:cxn ang="0">
                  <a:pos x="49" y="25"/>
                </a:cxn>
                <a:cxn ang="0">
                  <a:pos x="44" y="30"/>
                </a:cxn>
                <a:cxn ang="0">
                  <a:pos x="40" y="42"/>
                </a:cxn>
                <a:cxn ang="0">
                  <a:pos x="40" y="47"/>
                </a:cxn>
                <a:cxn ang="0">
                  <a:pos x="44" y="56"/>
                </a:cxn>
                <a:cxn ang="0">
                  <a:pos x="53" y="63"/>
                </a:cxn>
                <a:cxn ang="0">
                  <a:pos x="65" y="69"/>
                </a:cxn>
                <a:cxn ang="0">
                  <a:pos x="70" y="72"/>
                </a:cxn>
                <a:cxn ang="0">
                  <a:pos x="75" y="74"/>
                </a:cxn>
                <a:cxn ang="0">
                  <a:pos x="93" y="84"/>
                </a:cxn>
                <a:cxn ang="0">
                  <a:pos x="104" y="91"/>
                </a:cxn>
                <a:cxn ang="0">
                  <a:pos x="107" y="102"/>
                </a:cxn>
                <a:cxn ang="0">
                  <a:pos x="111" y="116"/>
                </a:cxn>
                <a:cxn ang="0">
                  <a:pos x="107" y="134"/>
                </a:cxn>
                <a:cxn ang="0">
                  <a:pos x="95" y="151"/>
                </a:cxn>
                <a:cxn ang="0">
                  <a:pos x="84" y="158"/>
                </a:cxn>
                <a:cxn ang="0">
                  <a:pos x="63" y="165"/>
                </a:cxn>
                <a:cxn ang="0">
                  <a:pos x="46" y="165"/>
                </a:cxn>
                <a:cxn ang="0">
                  <a:pos x="26" y="162"/>
                </a:cxn>
                <a:cxn ang="0">
                  <a:pos x="12" y="153"/>
                </a:cxn>
                <a:cxn ang="0">
                  <a:pos x="3" y="141"/>
                </a:cxn>
                <a:cxn ang="0">
                  <a:pos x="0" y="116"/>
                </a:cxn>
                <a:cxn ang="0">
                  <a:pos x="0" y="113"/>
                </a:cxn>
              </a:cxnLst>
              <a:rect l="0" t="0" r="r" b="b"/>
              <a:pathLst>
                <a:path w="125" h="165">
                  <a:moveTo>
                    <a:pt x="0" y="113"/>
                  </a:moveTo>
                  <a:lnTo>
                    <a:pt x="2" y="113"/>
                  </a:lnTo>
                  <a:lnTo>
                    <a:pt x="10" y="113"/>
                  </a:lnTo>
                  <a:lnTo>
                    <a:pt x="17" y="113"/>
                  </a:lnTo>
                  <a:lnTo>
                    <a:pt x="19" y="113"/>
                  </a:lnTo>
                  <a:lnTo>
                    <a:pt x="19" y="114"/>
                  </a:lnTo>
                  <a:lnTo>
                    <a:pt x="19" y="114"/>
                  </a:lnTo>
                  <a:lnTo>
                    <a:pt x="19" y="118"/>
                  </a:lnTo>
                  <a:lnTo>
                    <a:pt x="19" y="123"/>
                  </a:lnTo>
                  <a:lnTo>
                    <a:pt x="21" y="132"/>
                  </a:lnTo>
                  <a:lnTo>
                    <a:pt x="26" y="139"/>
                  </a:lnTo>
                  <a:lnTo>
                    <a:pt x="28" y="139"/>
                  </a:lnTo>
                  <a:lnTo>
                    <a:pt x="32" y="144"/>
                  </a:lnTo>
                  <a:lnTo>
                    <a:pt x="35" y="146"/>
                  </a:lnTo>
                  <a:lnTo>
                    <a:pt x="46" y="148"/>
                  </a:lnTo>
                  <a:lnTo>
                    <a:pt x="54" y="148"/>
                  </a:lnTo>
                  <a:lnTo>
                    <a:pt x="56" y="148"/>
                  </a:lnTo>
                  <a:lnTo>
                    <a:pt x="61" y="148"/>
                  </a:lnTo>
                  <a:lnTo>
                    <a:pt x="70" y="146"/>
                  </a:lnTo>
                  <a:lnTo>
                    <a:pt x="77" y="141"/>
                  </a:lnTo>
                  <a:lnTo>
                    <a:pt x="79" y="139"/>
                  </a:lnTo>
                  <a:lnTo>
                    <a:pt x="83" y="135"/>
                  </a:lnTo>
                  <a:lnTo>
                    <a:pt x="84" y="132"/>
                  </a:lnTo>
                  <a:lnTo>
                    <a:pt x="88" y="125"/>
                  </a:lnTo>
                  <a:lnTo>
                    <a:pt x="90" y="118"/>
                  </a:lnTo>
                  <a:lnTo>
                    <a:pt x="88" y="111"/>
                  </a:lnTo>
                  <a:lnTo>
                    <a:pt x="84" y="106"/>
                  </a:lnTo>
                  <a:lnTo>
                    <a:pt x="79" y="102"/>
                  </a:lnTo>
                  <a:lnTo>
                    <a:pt x="74" y="97"/>
                  </a:lnTo>
                  <a:lnTo>
                    <a:pt x="65" y="93"/>
                  </a:lnTo>
                  <a:lnTo>
                    <a:pt x="61" y="90"/>
                  </a:lnTo>
                  <a:lnTo>
                    <a:pt x="61" y="90"/>
                  </a:lnTo>
                  <a:lnTo>
                    <a:pt x="56" y="90"/>
                  </a:lnTo>
                  <a:lnTo>
                    <a:pt x="47" y="86"/>
                  </a:lnTo>
                  <a:lnTo>
                    <a:pt x="35" y="79"/>
                  </a:lnTo>
                  <a:lnTo>
                    <a:pt x="26" y="72"/>
                  </a:lnTo>
                  <a:lnTo>
                    <a:pt x="26" y="70"/>
                  </a:lnTo>
                  <a:lnTo>
                    <a:pt x="24" y="69"/>
                  </a:lnTo>
                  <a:lnTo>
                    <a:pt x="23" y="65"/>
                  </a:lnTo>
                  <a:lnTo>
                    <a:pt x="19" y="58"/>
                  </a:lnTo>
                  <a:lnTo>
                    <a:pt x="19" y="49"/>
                  </a:lnTo>
                  <a:lnTo>
                    <a:pt x="19" y="46"/>
                  </a:lnTo>
                  <a:lnTo>
                    <a:pt x="19" y="44"/>
                  </a:lnTo>
                  <a:lnTo>
                    <a:pt x="19" y="37"/>
                  </a:lnTo>
                  <a:lnTo>
                    <a:pt x="24" y="25"/>
                  </a:lnTo>
                  <a:lnTo>
                    <a:pt x="32" y="16"/>
                  </a:lnTo>
                  <a:lnTo>
                    <a:pt x="35" y="12"/>
                  </a:lnTo>
                  <a:lnTo>
                    <a:pt x="37" y="11"/>
                  </a:lnTo>
                  <a:lnTo>
                    <a:pt x="42" y="7"/>
                  </a:lnTo>
                  <a:lnTo>
                    <a:pt x="54" y="4"/>
                  </a:lnTo>
                  <a:lnTo>
                    <a:pt x="68" y="2"/>
                  </a:lnTo>
                  <a:lnTo>
                    <a:pt x="74" y="0"/>
                  </a:lnTo>
                  <a:lnTo>
                    <a:pt x="84" y="2"/>
                  </a:lnTo>
                  <a:lnTo>
                    <a:pt x="98" y="5"/>
                  </a:lnTo>
                  <a:lnTo>
                    <a:pt x="109" y="11"/>
                  </a:lnTo>
                  <a:lnTo>
                    <a:pt x="112" y="12"/>
                  </a:lnTo>
                  <a:lnTo>
                    <a:pt x="114" y="16"/>
                  </a:lnTo>
                  <a:lnTo>
                    <a:pt x="118" y="19"/>
                  </a:lnTo>
                  <a:lnTo>
                    <a:pt x="121" y="32"/>
                  </a:lnTo>
                  <a:lnTo>
                    <a:pt x="123" y="44"/>
                  </a:lnTo>
                  <a:lnTo>
                    <a:pt x="125" y="47"/>
                  </a:lnTo>
                  <a:lnTo>
                    <a:pt x="125" y="49"/>
                  </a:lnTo>
                  <a:lnTo>
                    <a:pt x="125" y="49"/>
                  </a:lnTo>
                  <a:lnTo>
                    <a:pt x="123" y="49"/>
                  </a:lnTo>
                  <a:lnTo>
                    <a:pt x="121" y="49"/>
                  </a:lnTo>
                  <a:lnTo>
                    <a:pt x="112" y="49"/>
                  </a:lnTo>
                  <a:lnTo>
                    <a:pt x="105" y="49"/>
                  </a:lnTo>
                  <a:lnTo>
                    <a:pt x="105" y="49"/>
                  </a:lnTo>
                  <a:lnTo>
                    <a:pt x="105" y="47"/>
                  </a:lnTo>
                  <a:lnTo>
                    <a:pt x="104" y="42"/>
                  </a:lnTo>
                  <a:lnTo>
                    <a:pt x="104" y="37"/>
                  </a:lnTo>
                  <a:lnTo>
                    <a:pt x="100" y="30"/>
                  </a:lnTo>
                  <a:lnTo>
                    <a:pt x="97" y="25"/>
                  </a:lnTo>
                  <a:lnTo>
                    <a:pt x="91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74" y="19"/>
                  </a:lnTo>
                  <a:lnTo>
                    <a:pt x="72" y="18"/>
                  </a:lnTo>
                  <a:lnTo>
                    <a:pt x="65" y="19"/>
                  </a:lnTo>
                  <a:lnTo>
                    <a:pt x="56" y="21"/>
                  </a:lnTo>
                  <a:lnTo>
                    <a:pt x="49" y="25"/>
                  </a:lnTo>
                  <a:lnTo>
                    <a:pt x="49" y="25"/>
                  </a:lnTo>
                  <a:lnTo>
                    <a:pt x="47" y="26"/>
                  </a:lnTo>
                  <a:lnTo>
                    <a:pt x="44" y="30"/>
                  </a:lnTo>
                  <a:lnTo>
                    <a:pt x="40" y="35"/>
                  </a:lnTo>
                  <a:lnTo>
                    <a:pt x="40" y="42"/>
                  </a:lnTo>
                  <a:lnTo>
                    <a:pt x="40" y="44"/>
                  </a:lnTo>
                  <a:lnTo>
                    <a:pt x="40" y="47"/>
                  </a:lnTo>
                  <a:lnTo>
                    <a:pt x="40" y="51"/>
                  </a:lnTo>
                  <a:lnTo>
                    <a:pt x="44" y="56"/>
                  </a:lnTo>
                  <a:lnTo>
                    <a:pt x="47" y="60"/>
                  </a:lnTo>
                  <a:lnTo>
                    <a:pt x="53" y="63"/>
                  </a:lnTo>
                  <a:lnTo>
                    <a:pt x="60" y="67"/>
                  </a:lnTo>
                  <a:lnTo>
                    <a:pt x="65" y="69"/>
                  </a:lnTo>
                  <a:lnTo>
                    <a:pt x="67" y="70"/>
                  </a:lnTo>
                  <a:lnTo>
                    <a:pt x="70" y="72"/>
                  </a:lnTo>
                  <a:lnTo>
                    <a:pt x="72" y="72"/>
                  </a:lnTo>
                  <a:lnTo>
                    <a:pt x="75" y="74"/>
                  </a:lnTo>
                  <a:lnTo>
                    <a:pt x="83" y="77"/>
                  </a:lnTo>
                  <a:lnTo>
                    <a:pt x="93" y="84"/>
                  </a:lnTo>
                  <a:lnTo>
                    <a:pt x="102" y="91"/>
                  </a:lnTo>
                  <a:lnTo>
                    <a:pt x="104" y="91"/>
                  </a:lnTo>
                  <a:lnTo>
                    <a:pt x="105" y="98"/>
                  </a:lnTo>
                  <a:lnTo>
                    <a:pt x="107" y="102"/>
                  </a:lnTo>
                  <a:lnTo>
                    <a:pt x="109" y="109"/>
                  </a:lnTo>
                  <a:lnTo>
                    <a:pt x="111" y="116"/>
                  </a:lnTo>
                  <a:lnTo>
                    <a:pt x="109" y="127"/>
                  </a:lnTo>
                  <a:lnTo>
                    <a:pt x="107" y="134"/>
                  </a:lnTo>
                  <a:lnTo>
                    <a:pt x="100" y="144"/>
                  </a:lnTo>
                  <a:lnTo>
                    <a:pt x="95" y="151"/>
                  </a:lnTo>
                  <a:lnTo>
                    <a:pt x="91" y="155"/>
                  </a:lnTo>
                  <a:lnTo>
                    <a:pt x="84" y="158"/>
                  </a:lnTo>
                  <a:lnTo>
                    <a:pt x="79" y="162"/>
                  </a:lnTo>
                  <a:lnTo>
                    <a:pt x="63" y="165"/>
                  </a:lnTo>
                  <a:lnTo>
                    <a:pt x="51" y="165"/>
                  </a:lnTo>
                  <a:lnTo>
                    <a:pt x="46" y="165"/>
                  </a:lnTo>
                  <a:lnTo>
                    <a:pt x="39" y="165"/>
                  </a:lnTo>
                  <a:lnTo>
                    <a:pt x="26" y="162"/>
                  </a:lnTo>
                  <a:lnTo>
                    <a:pt x="14" y="157"/>
                  </a:lnTo>
                  <a:lnTo>
                    <a:pt x="12" y="153"/>
                  </a:lnTo>
                  <a:lnTo>
                    <a:pt x="5" y="146"/>
                  </a:lnTo>
                  <a:lnTo>
                    <a:pt x="3" y="141"/>
                  </a:lnTo>
                  <a:lnTo>
                    <a:pt x="0" y="128"/>
                  </a:lnTo>
                  <a:lnTo>
                    <a:pt x="0" y="116"/>
                  </a:lnTo>
                  <a:lnTo>
                    <a:pt x="0" y="114"/>
                  </a:lnTo>
                  <a:lnTo>
                    <a:pt x="0" y="113"/>
                  </a:lnTo>
                  <a:lnTo>
                    <a:pt x="0" y="113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24" name="Freeform 37"/>
            <p:cNvSpPr>
              <a:spLocks/>
            </p:cNvSpPr>
            <p:nvPr/>
          </p:nvSpPr>
          <p:spPr bwMode="auto">
            <a:xfrm>
              <a:off x="4965" y="3022"/>
              <a:ext cx="107" cy="121"/>
            </a:xfrm>
            <a:custGeom>
              <a:avLst/>
              <a:gdLst/>
              <a:ahLst/>
              <a:cxnLst>
                <a:cxn ang="0">
                  <a:pos x="84" y="74"/>
                </a:cxn>
                <a:cxn ang="0">
                  <a:pos x="98" y="74"/>
                </a:cxn>
                <a:cxn ang="0">
                  <a:pos x="98" y="77"/>
                </a:cxn>
                <a:cxn ang="0">
                  <a:pos x="91" y="97"/>
                </a:cxn>
                <a:cxn ang="0">
                  <a:pos x="81" y="107"/>
                </a:cxn>
                <a:cxn ang="0">
                  <a:pos x="72" y="114"/>
                </a:cxn>
                <a:cxn ang="0">
                  <a:pos x="47" y="121"/>
                </a:cxn>
                <a:cxn ang="0">
                  <a:pos x="40" y="121"/>
                </a:cxn>
                <a:cxn ang="0">
                  <a:pos x="23" y="118"/>
                </a:cxn>
                <a:cxn ang="0">
                  <a:pos x="12" y="107"/>
                </a:cxn>
                <a:cxn ang="0">
                  <a:pos x="5" y="100"/>
                </a:cxn>
                <a:cxn ang="0">
                  <a:pos x="0" y="76"/>
                </a:cxn>
                <a:cxn ang="0">
                  <a:pos x="2" y="69"/>
                </a:cxn>
                <a:cxn ang="0">
                  <a:pos x="2" y="54"/>
                </a:cxn>
                <a:cxn ang="0">
                  <a:pos x="5" y="42"/>
                </a:cxn>
                <a:cxn ang="0">
                  <a:pos x="12" y="30"/>
                </a:cxn>
                <a:cxn ang="0">
                  <a:pos x="21" y="19"/>
                </a:cxn>
                <a:cxn ang="0">
                  <a:pos x="31" y="11"/>
                </a:cxn>
                <a:cxn ang="0">
                  <a:pos x="40" y="3"/>
                </a:cxn>
                <a:cxn ang="0">
                  <a:pos x="45" y="3"/>
                </a:cxn>
                <a:cxn ang="0">
                  <a:pos x="61" y="2"/>
                </a:cxn>
                <a:cxn ang="0">
                  <a:pos x="74" y="2"/>
                </a:cxn>
                <a:cxn ang="0">
                  <a:pos x="93" y="11"/>
                </a:cxn>
                <a:cxn ang="0">
                  <a:pos x="100" y="18"/>
                </a:cxn>
                <a:cxn ang="0">
                  <a:pos x="105" y="32"/>
                </a:cxn>
                <a:cxn ang="0">
                  <a:pos x="105" y="40"/>
                </a:cxn>
                <a:cxn ang="0">
                  <a:pos x="95" y="40"/>
                </a:cxn>
                <a:cxn ang="0">
                  <a:pos x="88" y="40"/>
                </a:cxn>
                <a:cxn ang="0">
                  <a:pos x="81" y="25"/>
                </a:cxn>
                <a:cxn ang="0">
                  <a:pos x="77" y="21"/>
                </a:cxn>
                <a:cxn ang="0">
                  <a:pos x="70" y="18"/>
                </a:cxn>
                <a:cxn ang="0">
                  <a:pos x="63" y="16"/>
                </a:cxn>
                <a:cxn ang="0">
                  <a:pos x="49" y="19"/>
                </a:cxn>
                <a:cxn ang="0">
                  <a:pos x="33" y="32"/>
                </a:cxn>
                <a:cxn ang="0">
                  <a:pos x="28" y="40"/>
                </a:cxn>
                <a:cxn ang="0">
                  <a:pos x="21" y="69"/>
                </a:cxn>
                <a:cxn ang="0">
                  <a:pos x="21" y="74"/>
                </a:cxn>
                <a:cxn ang="0">
                  <a:pos x="23" y="88"/>
                </a:cxn>
                <a:cxn ang="0">
                  <a:pos x="28" y="95"/>
                </a:cxn>
                <a:cxn ang="0">
                  <a:pos x="33" y="100"/>
                </a:cxn>
                <a:cxn ang="0">
                  <a:pos x="44" y="102"/>
                </a:cxn>
                <a:cxn ang="0">
                  <a:pos x="49" y="102"/>
                </a:cxn>
                <a:cxn ang="0">
                  <a:pos x="60" y="100"/>
                </a:cxn>
                <a:cxn ang="0">
                  <a:pos x="68" y="95"/>
                </a:cxn>
                <a:cxn ang="0">
                  <a:pos x="77" y="84"/>
                </a:cxn>
                <a:cxn ang="0">
                  <a:pos x="82" y="74"/>
                </a:cxn>
              </a:cxnLst>
              <a:rect l="0" t="0" r="r" b="b"/>
              <a:pathLst>
                <a:path w="107" h="121">
                  <a:moveTo>
                    <a:pt x="82" y="74"/>
                  </a:moveTo>
                  <a:lnTo>
                    <a:pt x="84" y="74"/>
                  </a:lnTo>
                  <a:lnTo>
                    <a:pt x="93" y="74"/>
                  </a:lnTo>
                  <a:lnTo>
                    <a:pt x="98" y="74"/>
                  </a:lnTo>
                  <a:lnTo>
                    <a:pt x="100" y="74"/>
                  </a:lnTo>
                  <a:lnTo>
                    <a:pt x="98" y="77"/>
                  </a:lnTo>
                  <a:lnTo>
                    <a:pt x="96" y="84"/>
                  </a:lnTo>
                  <a:lnTo>
                    <a:pt x="91" y="97"/>
                  </a:lnTo>
                  <a:lnTo>
                    <a:pt x="82" y="105"/>
                  </a:lnTo>
                  <a:lnTo>
                    <a:pt x="81" y="107"/>
                  </a:lnTo>
                  <a:lnTo>
                    <a:pt x="77" y="111"/>
                  </a:lnTo>
                  <a:lnTo>
                    <a:pt x="72" y="114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5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3" y="118"/>
                  </a:lnTo>
                  <a:lnTo>
                    <a:pt x="14" y="111"/>
                  </a:lnTo>
                  <a:lnTo>
                    <a:pt x="12" y="107"/>
                  </a:lnTo>
                  <a:lnTo>
                    <a:pt x="9" y="105"/>
                  </a:lnTo>
                  <a:lnTo>
                    <a:pt x="5" y="100"/>
                  </a:lnTo>
                  <a:lnTo>
                    <a:pt x="2" y="90"/>
                  </a:lnTo>
                  <a:lnTo>
                    <a:pt x="0" y="76"/>
                  </a:lnTo>
                  <a:lnTo>
                    <a:pt x="2" y="70"/>
                  </a:lnTo>
                  <a:lnTo>
                    <a:pt x="2" y="69"/>
                  </a:lnTo>
                  <a:lnTo>
                    <a:pt x="2" y="63"/>
                  </a:lnTo>
                  <a:lnTo>
                    <a:pt x="2" y="54"/>
                  </a:lnTo>
                  <a:lnTo>
                    <a:pt x="3" y="46"/>
                  </a:lnTo>
                  <a:lnTo>
                    <a:pt x="5" y="42"/>
                  </a:lnTo>
                  <a:lnTo>
                    <a:pt x="7" y="37"/>
                  </a:lnTo>
                  <a:lnTo>
                    <a:pt x="12" y="30"/>
                  </a:lnTo>
                  <a:lnTo>
                    <a:pt x="19" y="23"/>
                  </a:lnTo>
                  <a:lnTo>
                    <a:pt x="21" y="19"/>
                  </a:lnTo>
                  <a:lnTo>
                    <a:pt x="24" y="16"/>
                  </a:lnTo>
                  <a:lnTo>
                    <a:pt x="31" y="11"/>
                  </a:lnTo>
                  <a:lnTo>
                    <a:pt x="38" y="5"/>
                  </a:lnTo>
                  <a:lnTo>
                    <a:pt x="40" y="3"/>
                  </a:lnTo>
                  <a:lnTo>
                    <a:pt x="42" y="3"/>
                  </a:lnTo>
                  <a:lnTo>
                    <a:pt x="45" y="3"/>
                  </a:lnTo>
                  <a:lnTo>
                    <a:pt x="52" y="2"/>
                  </a:lnTo>
                  <a:lnTo>
                    <a:pt x="61" y="2"/>
                  </a:lnTo>
                  <a:lnTo>
                    <a:pt x="65" y="0"/>
                  </a:lnTo>
                  <a:lnTo>
                    <a:pt x="74" y="2"/>
                  </a:lnTo>
                  <a:lnTo>
                    <a:pt x="84" y="5"/>
                  </a:lnTo>
                  <a:lnTo>
                    <a:pt x="93" y="11"/>
                  </a:lnTo>
                  <a:lnTo>
                    <a:pt x="96" y="11"/>
                  </a:lnTo>
                  <a:lnTo>
                    <a:pt x="100" y="18"/>
                  </a:lnTo>
                  <a:lnTo>
                    <a:pt x="102" y="21"/>
                  </a:lnTo>
                  <a:lnTo>
                    <a:pt x="105" y="32"/>
                  </a:lnTo>
                  <a:lnTo>
                    <a:pt x="107" y="40"/>
                  </a:lnTo>
                  <a:lnTo>
                    <a:pt x="105" y="40"/>
                  </a:lnTo>
                  <a:lnTo>
                    <a:pt x="103" y="40"/>
                  </a:lnTo>
                  <a:lnTo>
                    <a:pt x="95" y="40"/>
                  </a:lnTo>
                  <a:lnTo>
                    <a:pt x="88" y="40"/>
                  </a:lnTo>
                  <a:lnTo>
                    <a:pt x="88" y="40"/>
                  </a:lnTo>
                  <a:lnTo>
                    <a:pt x="84" y="30"/>
                  </a:lnTo>
                  <a:lnTo>
                    <a:pt x="81" y="25"/>
                  </a:lnTo>
                  <a:lnTo>
                    <a:pt x="81" y="23"/>
                  </a:lnTo>
                  <a:lnTo>
                    <a:pt x="77" y="21"/>
                  </a:lnTo>
                  <a:lnTo>
                    <a:pt x="74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9" y="19"/>
                  </a:lnTo>
                  <a:lnTo>
                    <a:pt x="38" y="26"/>
                  </a:lnTo>
                  <a:lnTo>
                    <a:pt x="33" y="32"/>
                  </a:lnTo>
                  <a:lnTo>
                    <a:pt x="31" y="35"/>
                  </a:lnTo>
                  <a:lnTo>
                    <a:pt x="28" y="40"/>
                  </a:lnTo>
                  <a:lnTo>
                    <a:pt x="23" y="54"/>
                  </a:lnTo>
                  <a:lnTo>
                    <a:pt x="21" y="69"/>
                  </a:lnTo>
                  <a:lnTo>
                    <a:pt x="21" y="70"/>
                  </a:lnTo>
                  <a:lnTo>
                    <a:pt x="21" y="74"/>
                  </a:lnTo>
                  <a:lnTo>
                    <a:pt x="21" y="79"/>
                  </a:lnTo>
                  <a:lnTo>
                    <a:pt x="23" y="88"/>
                  </a:lnTo>
                  <a:lnTo>
                    <a:pt x="26" y="95"/>
                  </a:lnTo>
                  <a:lnTo>
                    <a:pt x="28" y="95"/>
                  </a:lnTo>
                  <a:lnTo>
                    <a:pt x="30" y="98"/>
                  </a:lnTo>
                  <a:lnTo>
                    <a:pt x="33" y="100"/>
                  </a:lnTo>
                  <a:lnTo>
                    <a:pt x="37" y="102"/>
                  </a:lnTo>
                  <a:lnTo>
                    <a:pt x="44" y="102"/>
                  </a:lnTo>
                  <a:lnTo>
                    <a:pt x="47" y="102"/>
                  </a:lnTo>
                  <a:lnTo>
                    <a:pt x="49" y="102"/>
                  </a:lnTo>
                  <a:lnTo>
                    <a:pt x="52" y="102"/>
                  </a:lnTo>
                  <a:lnTo>
                    <a:pt x="60" y="100"/>
                  </a:lnTo>
                  <a:lnTo>
                    <a:pt x="67" y="97"/>
                  </a:lnTo>
                  <a:lnTo>
                    <a:pt x="68" y="95"/>
                  </a:lnTo>
                  <a:lnTo>
                    <a:pt x="72" y="91"/>
                  </a:lnTo>
                  <a:lnTo>
                    <a:pt x="77" y="84"/>
                  </a:lnTo>
                  <a:lnTo>
                    <a:pt x="81" y="77"/>
                  </a:lnTo>
                  <a:lnTo>
                    <a:pt x="82" y="74"/>
                  </a:lnTo>
                  <a:lnTo>
                    <a:pt x="82" y="7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25" name="Freeform 38"/>
            <p:cNvSpPr>
              <a:spLocks noEditPoints="1"/>
            </p:cNvSpPr>
            <p:nvPr/>
          </p:nvSpPr>
          <p:spPr bwMode="auto">
            <a:xfrm>
              <a:off x="5081" y="2982"/>
              <a:ext cx="56" cy="156"/>
            </a:xfrm>
            <a:custGeom>
              <a:avLst/>
              <a:gdLst/>
              <a:ahLst/>
              <a:cxnLst>
                <a:cxn ang="0">
                  <a:pos x="31" y="22"/>
                </a:cxn>
                <a:cxn ang="0">
                  <a:pos x="31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47" y="0"/>
                </a:cxn>
                <a:cxn ang="0">
                  <a:pos x="54" y="0"/>
                </a:cxn>
                <a:cxn ang="0">
                  <a:pos x="56" y="0"/>
                </a:cxn>
                <a:cxn ang="0">
                  <a:pos x="54" y="5"/>
                </a:cxn>
                <a:cxn ang="0">
                  <a:pos x="53" y="15"/>
                </a:cxn>
                <a:cxn ang="0">
                  <a:pos x="51" y="22"/>
                </a:cxn>
                <a:cxn ang="0">
                  <a:pos x="51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38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6" y="87"/>
                </a:cxn>
                <a:cxn ang="0">
                  <a:pos x="24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5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7" y="156"/>
                </a:cxn>
                <a:cxn ang="0">
                  <a:pos x="16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6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4" y="0"/>
                  </a:lnTo>
                  <a:lnTo>
                    <a:pt x="56" y="0"/>
                  </a:lnTo>
                  <a:lnTo>
                    <a:pt x="54" y="5"/>
                  </a:lnTo>
                  <a:lnTo>
                    <a:pt x="53" y="15"/>
                  </a:lnTo>
                  <a:lnTo>
                    <a:pt x="51" y="22"/>
                  </a:lnTo>
                  <a:lnTo>
                    <a:pt x="51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38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26" name="Freeform 39"/>
            <p:cNvSpPr>
              <a:spLocks noEditPoints="1"/>
            </p:cNvSpPr>
            <p:nvPr/>
          </p:nvSpPr>
          <p:spPr bwMode="auto">
            <a:xfrm>
              <a:off x="5137" y="3020"/>
              <a:ext cx="107" cy="123"/>
            </a:xfrm>
            <a:custGeom>
              <a:avLst/>
              <a:gdLst/>
              <a:ahLst/>
              <a:cxnLst>
                <a:cxn ang="0">
                  <a:pos x="32" y="51"/>
                </a:cxn>
                <a:cxn ang="0">
                  <a:pos x="84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3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2" y="20"/>
                </a:cxn>
                <a:cxn ang="0">
                  <a:pos x="53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6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8" y="85"/>
                </a:cxn>
                <a:cxn ang="0">
                  <a:pos x="90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8" y="123"/>
                </a:cxn>
                <a:cxn ang="0">
                  <a:pos x="40" y="123"/>
                </a:cxn>
                <a:cxn ang="0">
                  <a:pos x="23" y="120"/>
                </a:cxn>
                <a:cxn ang="0">
                  <a:pos x="12" y="109"/>
                </a:cxn>
                <a:cxn ang="0">
                  <a:pos x="5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5" y="41"/>
                </a:cxn>
                <a:cxn ang="0">
                  <a:pos x="18" y="21"/>
                </a:cxn>
                <a:cxn ang="0">
                  <a:pos x="26" y="13"/>
                </a:cxn>
                <a:cxn ang="0">
                  <a:pos x="56" y="2"/>
                </a:cxn>
                <a:cxn ang="0">
                  <a:pos x="70" y="2"/>
                </a:cxn>
                <a:cxn ang="0">
                  <a:pos x="88" y="9"/>
                </a:cxn>
                <a:cxn ang="0">
                  <a:pos x="98" y="21"/>
                </a:cxn>
                <a:cxn ang="0">
                  <a:pos x="106" y="39"/>
                </a:cxn>
                <a:cxn ang="0">
                  <a:pos x="106" y="51"/>
                </a:cxn>
                <a:cxn ang="0">
                  <a:pos x="106" y="56"/>
                </a:cxn>
                <a:cxn ang="0">
                  <a:pos x="104" y="64"/>
                </a:cxn>
                <a:cxn ang="0">
                  <a:pos x="104" y="67"/>
                </a:cxn>
                <a:cxn ang="0">
                  <a:pos x="90" y="67"/>
                </a:cxn>
                <a:cxn ang="0">
                  <a:pos x="19" y="67"/>
                </a:cxn>
                <a:cxn ang="0">
                  <a:pos x="19" y="67"/>
                </a:cxn>
                <a:cxn ang="0">
                  <a:pos x="19" y="71"/>
                </a:cxn>
                <a:cxn ang="0">
                  <a:pos x="19" y="74"/>
                </a:cxn>
                <a:cxn ang="0">
                  <a:pos x="19" y="78"/>
                </a:cxn>
                <a:cxn ang="0">
                  <a:pos x="21" y="90"/>
                </a:cxn>
                <a:cxn ang="0">
                  <a:pos x="26" y="99"/>
                </a:cxn>
                <a:cxn ang="0">
                  <a:pos x="33" y="104"/>
                </a:cxn>
                <a:cxn ang="0">
                  <a:pos x="49" y="106"/>
                </a:cxn>
                <a:cxn ang="0">
                  <a:pos x="60" y="104"/>
                </a:cxn>
                <a:cxn ang="0">
                  <a:pos x="69" y="99"/>
                </a:cxn>
                <a:cxn ang="0">
                  <a:pos x="74" y="93"/>
                </a:cxn>
                <a:cxn ang="0">
                  <a:pos x="81" y="81"/>
                </a:cxn>
                <a:cxn ang="0">
                  <a:pos x="91" y="81"/>
                </a:cxn>
                <a:cxn ang="0">
                  <a:pos x="100" y="81"/>
                </a:cxn>
                <a:cxn ang="0">
                  <a:pos x="98" y="88"/>
                </a:cxn>
                <a:cxn ang="0">
                  <a:pos x="98" y="83"/>
                </a:cxn>
                <a:cxn ang="0">
                  <a:pos x="100" y="81"/>
                </a:cxn>
              </a:cxnLst>
              <a:rect l="0" t="0" r="r" b="b"/>
              <a:pathLst>
                <a:path w="107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2" y="18"/>
                  </a:lnTo>
                  <a:lnTo>
                    <a:pt x="53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100" y="81"/>
                  </a:moveTo>
                  <a:lnTo>
                    <a:pt x="98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0" y="123"/>
                  </a:lnTo>
                  <a:lnTo>
                    <a:pt x="33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2" y="0"/>
                  </a:lnTo>
                  <a:lnTo>
                    <a:pt x="70" y="2"/>
                  </a:lnTo>
                  <a:lnTo>
                    <a:pt x="77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8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7" y="48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19" y="67"/>
                  </a:lnTo>
                  <a:lnTo>
                    <a:pt x="19" y="67"/>
                  </a:lnTo>
                  <a:lnTo>
                    <a:pt x="19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7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1" y="81"/>
                  </a:lnTo>
                  <a:lnTo>
                    <a:pt x="98" y="81"/>
                  </a:lnTo>
                  <a:lnTo>
                    <a:pt x="100" y="81"/>
                  </a:lnTo>
                  <a:lnTo>
                    <a:pt x="98" y="85"/>
                  </a:lnTo>
                  <a:lnTo>
                    <a:pt x="98" y="88"/>
                  </a:lnTo>
                  <a:lnTo>
                    <a:pt x="98" y="86"/>
                  </a:lnTo>
                  <a:lnTo>
                    <a:pt x="98" y="83"/>
                  </a:lnTo>
                  <a:lnTo>
                    <a:pt x="100" y="81"/>
                  </a:lnTo>
                  <a:lnTo>
                    <a:pt x="100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27" name="Freeform 40"/>
            <p:cNvSpPr>
              <a:spLocks/>
            </p:cNvSpPr>
            <p:nvPr/>
          </p:nvSpPr>
          <p:spPr bwMode="auto">
            <a:xfrm>
              <a:off x="5251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8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5" y="70"/>
                </a:cxn>
                <a:cxn ang="0">
                  <a:pos x="92" y="42"/>
                </a:cxn>
                <a:cxn ang="0">
                  <a:pos x="92" y="37"/>
                </a:cxn>
                <a:cxn ang="0">
                  <a:pos x="92" y="32"/>
                </a:cxn>
                <a:cxn ang="0">
                  <a:pos x="92" y="26"/>
                </a:cxn>
                <a:cxn ang="0">
                  <a:pos x="88" y="23"/>
                </a:cxn>
                <a:cxn ang="0">
                  <a:pos x="85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4" y="21"/>
                </a:cxn>
                <a:cxn ang="0">
                  <a:pos x="50" y="28"/>
                </a:cxn>
                <a:cxn ang="0">
                  <a:pos x="43" y="35"/>
                </a:cxn>
                <a:cxn ang="0">
                  <a:pos x="34" y="58"/>
                </a:cxn>
                <a:cxn ang="0">
                  <a:pos x="30" y="69"/>
                </a:cxn>
                <a:cxn ang="0">
                  <a:pos x="20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90" y="2"/>
                  </a:lnTo>
                  <a:lnTo>
                    <a:pt x="93" y="2"/>
                  </a:lnTo>
                  <a:lnTo>
                    <a:pt x="101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4" y="21"/>
                  </a:lnTo>
                  <a:lnTo>
                    <a:pt x="55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3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28" name="Freeform 41"/>
            <p:cNvSpPr>
              <a:spLocks/>
            </p:cNvSpPr>
            <p:nvPr/>
          </p:nvSpPr>
          <p:spPr bwMode="auto">
            <a:xfrm>
              <a:off x="5378" y="2994"/>
              <a:ext cx="60" cy="148"/>
            </a:xfrm>
            <a:custGeom>
              <a:avLst/>
              <a:gdLst/>
              <a:ahLst/>
              <a:cxnLst>
                <a:cxn ang="0">
                  <a:pos x="35" y="146"/>
                </a:cxn>
                <a:cxn ang="0">
                  <a:pos x="30" y="148"/>
                </a:cxn>
                <a:cxn ang="0">
                  <a:pos x="26" y="148"/>
                </a:cxn>
                <a:cxn ang="0">
                  <a:pos x="23" y="148"/>
                </a:cxn>
                <a:cxn ang="0">
                  <a:pos x="21" y="148"/>
                </a:cxn>
                <a:cxn ang="0">
                  <a:pos x="10" y="146"/>
                </a:cxn>
                <a:cxn ang="0">
                  <a:pos x="5" y="142"/>
                </a:cxn>
                <a:cxn ang="0">
                  <a:pos x="0" y="137"/>
                </a:cxn>
                <a:cxn ang="0">
                  <a:pos x="0" y="130"/>
                </a:cxn>
                <a:cxn ang="0">
                  <a:pos x="0" y="126"/>
                </a:cxn>
                <a:cxn ang="0">
                  <a:pos x="0" y="123"/>
                </a:cxn>
                <a:cxn ang="0">
                  <a:pos x="0" y="118"/>
                </a:cxn>
                <a:cxn ang="0">
                  <a:pos x="2" y="114"/>
                </a:cxn>
                <a:cxn ang="0">
                  <a:pos x="10" y="72"/>
                </a:cxn>
                <a:cxn ang="0">
                  <a:pos x="17" y="46"/>
                </a:cxn>
                <a:cxn ang="0">
                  <a:pos x="14" y="46"/>
                </a:cxn>
                <a:cxn ang="0">
                  <a:pos x="2" y="46"/>
                </a:cxn>
                <a:cxn ang="0">
                  <a:pos x="2" y="44"/>
                </a:cxn>
                <a:cxn ang="0">
                  <a:pos x="3" y="33"/>
                </a:cxn>
                <a:cxn ang="0">
                  <a:pos x="7" y="31"/>
                </a:cxn>
                <a:cxn ang="0">
                  <a:pos x="19" y="31"/>
                </a:cxn>
                <a:cxn ang="0">
                  <a:pos x="21" y="28"/>
                </a:cxn>
                <a:cxn ang="0">
                  <a:pos x="26" y="2"/>
                </a:cxn>
                <a:cxn ang="0">
                  <a:pos x="30" y="0"/>
                </a:cxn>
                <a:cxn ang="0">
                  <a:pos x="46" y="0"/>
                </a:cxn>
                <a:cxn ang="0">
                  <a:pos x="46" y="5"/>
                </a:cxn>
                <a:cxn ang="0">
                  <a:pos x="40" y="31"/>
                </a:cxn>
                <a:cxn ang="0">
                  <a:pos x="42" y="31"/>
                </a:cxn>
                <a:cxn ang="0">
                  <a:pos x="58" y="31"/>
                </a:cxn>
                <a:cxn ang="0">
                  <a:pos x="58" y="35"/>
                </a:cxn>
                <a:cxn ang="0">
                  <a:pos x="56" y="46"/>
                </a:cxn>
                <a:cxn ang="0">
                  <a:pos x="54" y="46"/>
                </a:cxn>
                <a:cxn ang="0">
                  <a:pos x="44" y="46"/>
                </a:cxn>
                <a:cxn ang="0">
                  <a:pos x="37" y="46"/>
                </a:cxn>
                <a:cxn ang="0">
                  <a:pos x="26" y="91"/>
                </a:cxn>
                <a:cxn ang="0">
                  <a:pos x="21" y="118"/>
                </a:cxn>
                <a:cxn ang="0">
                  <a:pos x="19" y="121"/>
                </a:cxn>
                <a:cxn ang="0">
                  <a:pos x="19" y="125"/>
                </a:cxn>
                <a:cxn ang="0">
                  <a:pos x="19" y="126"/>
                </a:cxn>
                <a:cxn ang="0">
                  <a:pos x="21" y="130"/>
                </a:cxn>
                <a:cxn ang="0">
                  <a:pos x="26" y="132"/>
                </a:cxn>
                <a:cxn ang="0">
                  <a:pos x="30" y="132"/>
                </a:cxn>
                <a:cxn ang="0">
                  <a:pos x="33" y="132"/>
                </a:cxn>
                <a:cxn ang="0">
                  <a:pos x="37" y="132"/>
                </a:cxn>
                <a:cxn ang="0">
                  <a:pos x="40" y="130"/>
                </a:cxn>
                <a:cxn ang="0">
                  <a:pos x="37" y="139"/>
                </a:cxn>
                <a:cxn ang="0">
                  <a:pos x="37" y="144"/>
                </a:cxn>
              </a:cxnLst>
              <a:rect l="0" t="0" r="r" b="b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30" y="148"/>
                  </a:lnTo>
                  <a:lnTo>
                    <a:pt x="28" y="148"/>
                  </a:lnTo>
                  <a:lnTo>
                    <a:pt x="26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23" y="148"/>
                  </a:lnTo>
                  <a:lnTo>
                    <a:pt x="21" y="148"/>
                  </a:lnTo>
                  <a:lnTo>
                    <a:pt x="17" y="148"/>
                  </a:lnTo>
                  <a:lnTo>
                    <a:pt x="10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8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3" y="104"/>
                  </a:lnTo>
                  <a:lnTo>
                    <a:pt x="10" y="72"/>
                  </a:lnTo>
                  <a:lnTo>
                    <a:pt x="16" y="47"/>
                  </a:lnTo>
                  <a:lnTo>
                    <a:pt x="17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7" y="46"/>
                  </a:lnTo>
                  <a:lnTo>
                    <a:pt x="2" y="46"/>
                  </a:lnTo>
                  <a:lnTo>
                    <a:pt x="2" y="46"/>
                  </a:lnTo>
                  <a:lnTo>
                    <a:pt x="2" y="44"/>
                  </a:lnTo>
                  <a:lnTo>
                    <a:pt x="3" y="39"/>
                  </a:lnTo>
                  <a:lnTo>
                    <a:pt x="3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6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6" y="46"/>
                  </a:lnTo>
                  <a:lnTo>
                    <a:pt x="54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26" y="91"/>
                  </a:lnTo>
                  <a:lnTo>
                    <a:pt x="21" y="118"/>
                  </a:lnTo>
                  <a:lnTo>
                    <a:pt x="21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6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3" y="132"/>
                  </a:lnTo>
                  <a:lnTo>
                    <a:pt x="35" y="132"/>
                  </a:lnTo>
                  <a:lnTo>
                    <a:pt x="37" y="132"/>
                  </a:lnTo>
                  <a:lnTo>
                    <a:pt x="39" y="132"/>
                  </a:lnTo>
                  <a:lnTo>
                    <a:pt x="40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lnTo>
                    <a:pt x="37" y="144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29" name="Freeform 42"/>
            <p:cNvSpPr>
              <a:spLocks noEditPoints="1"/>
            </p:cNvSpPr>
            <p:nvPr/>
          </p:nvSpPr>
          <p:spPr bwMode="auto">
            <a:xfrm>
              <a:off x="5431" y="2982"/>
              <a:ext cx="54" cy="156"/>
            </a:xfrm>
            <a:custGeom>
              <a:avLst/>
              <a:gdLst/>
              <a:ahLst/>
              <a:cxnLst>
                <a:cxn ang="0">
                  <a:pos x="31" y="22"/>
                </a:cxn>
                <a:cxn ang="0">
                  <a:pos x="31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47" y="0"/>
                </a:cxn>
                <a:cxn ang="0">
                  <a:pos x="52" y="0"/>
                </a:cxn>
                <a:cxn ang="0">
                  <a:pos x="54" y="0"/>
                </a:cxn>
                <a:cxn ang="0">
                  <a:pos x="52" y="5"/>
                </a:cxn>
                <a:cxn ang="0">
                  <a:pos x="51" y="15"/>
                </a:cxn>
                <a:cxn ang="0">
                  <a:pos x="49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45" y="22"/>
                </a:cxn>
                <a:cxn ang="0">
                  <a:pos x="37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5" y="87"/>
                </a:cxn>
                <a:cxn ang="0">
                  <a:pos x="24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5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7" y="156"/>
                </a:cxn>
                <a:cxn ang="0">
                  <a:pos x="15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4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2" y="0"/>
                  </a:lnTo>
                  <a:lnTo>
                    <a:pt x="54" y="0"/>
                  </a:lnTo>
                  <a:lnTo>
                    <a:pt x="52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5" y="22"/>
                  </a:lnTo>
                  <a:lnTo>
                    <a:pt x="37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5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5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30" name="Freeform 43"/>
            <p:cNvSpPr>
              <a:spLocks/>
            </p:cNvSpPr>
            <p:nvPr/>
          </p:nvSpPr>
          <p:spPr bwMode="auto">
            <a:xfrm>
              <a:off x="5480" y="3022"/>
              <a:ext cx="100" cy="121"/>
            </a:xfrm>
            <a:custGeom>
              <a:avLst/>
              <a:gdLst/>
              <a:ahLst/>
              <a:cxnLst>
                <a:cxn ang="0">
                  <a:pos x="3" y="77"/>
                </a:cxn>
                <a:cxn ang="0">
                  <a:pos x="17" y="77"/>
                </a:cxn>
                <a:cxn ang="0">
                  <a:pos x="19" y="79"/>
                </a:cxn>
                <a:cxn ang="0">
                  <a:pos x="19" y="81"/>
                </a:cxn>
                <a:cxn ang="0">
                  <a:pos x="19" y="84"/>
                </a:cxn>
                <a:cxn ang="0">
                  <a:pos x="21" y="93"/>
                </a:cxn>
                <a:cxn ang="0">
                  <a:pos x="26" y="98"/>
                </a:cxn>
                <a:cxn ang="0">
                  <a:pos x="33" y="104"/>
                </a:cxn>
                <a:cxn ang="0">
                  <a:pos x="49" y="105"/>
                </a:cxn>
                <a:cxn ang="0">
                  <a:pos x="58" y="104"/>
                </a:cxn>
                <a:cxn ang="0">
                  <a:pos x="65" y="100"/>
                </a:cxn>
                <a:cxn ang="0">
                  <a:pos x="68" y="97"/>
                </a:cxn>
                <a:cxn ang="0">
                  <a:pos x="70" y="93"/>
                </a:cxn>
                <a:cxn ang="0">
                  <a:pos x="72" y="88"/>
                </a:cxn>
                <a:cxn ang="0">
                  <a:pos x="68" y="81"/>
                </a:cxn>
                <a:cxn ang="0">
                  <a:pos x="63" y="76"/>
                </a:cxn>
                <a:cxn ang="0">
                  <a:pos x="54" y="70"/>
                </a:cxn>
                <a:cxn ang="0">
                  <a:pos x="51" y="69"/>
                </a:cxn>
                <a:cxn ang="0">
                  <a:pos x="47" y="65"/>
                </a:cxn>
                <a:cxn ang="0">
                  <a:pos x="33" y="60"/>
                </a:cxn>
                <a:cxn ang="0">
                  <a:pos x="17" y="44"/>
                </a:cxn>
                <a:cxn ang="0">
                  <a:pos x="16" y="33"/>
                </a:cxn>
                <a:cxn ang="0">
                  <a:pos x="16" y="26"/>
                </a:cxn>
                <a:cxn ang="0">
                  <a:pos x="26" y="11"/>
                </a:cxn>
                <a:cxn ang="0">
                  <a:pos x="33" y="5"/>
                </a:cxn>
                <a:cxn ang="0">
                  <a:pos x="47" y="2"/>
                </a:cxn>
                <a:cxn ang="0">
                  <a:pos x="67" y="2"/>
                </a:cxn>
                <a:cxn ang="0">
                  <a:pos x="86" y="9"/>
                </a:cxn>
                <a:cxn ang="0">
                  <a:pos x="93" y="16"/>
                </a:cxn>
                <a:cxn ang="0">
                  <a:pos x="98" y="30"/>
                </a:cxn>
                <a:cxn ang="0">
                  <a:pos x="100" y="39"/>
                </a:cxn>
                <a:cxn ang="0">
                  <a:pos x="98" y="39"/>
                </a:cxn>
                <a:cxn ang="0">
                  <a:pos x="88" y="39"/>
                </a:cxn>
                <a:cxn ang="0">
                  <a:pos x="82" y="39"/>
                </a:cxn>
                <a:cxn ang="0">
                  <a:pos x="79" y="28"/>
                </a:cxn>
                <a:cxn ang="0">
                  <a:pos x="75" y="21"/>
                </a:cxn>
                <a:cxn ang="0">
                  <a:pos x="61" y="18"/>
                </a:cxn>
                <a:cxn ang="0">
                  <a:pos x="53" y="18"/>
                </a:cxn>
                <a:cxn ang="0">
                  <a:pos x="40" y="19"/>
                </a:cxn>
                <a:cxn ang="0">
                  <a:pos x="39" y="21"/>
                </a:cxn>
                <a:cxn ang="0">
                  <a:pos x="35" y="26"/>
                </a:cxn>
                <a:cxn ang="0">
                  <a:pos x="35" y="30"/>
                </a:cxn>
                <a:cxn ang="0">
                  <a:pos x="35" y="35"/>
                </a:cxn>
                <a:cxn ang="0">
                  <a:pos x="40" y="42"/>
                </a:cxn>
                <a:cxn ang="0">
                  <a:pos x="49" y="47"/>
                </a:cxn>
                <a:cxn ang="0">
                  <a:pos x="54" y="49"/>
                </a:cxn>
                <a:cxn ang="0">
                  <a:pos x="65" y="54"/>
                </a:cxn>
                <a:cxn ang="0">
                  <a:pos x="84" y="67"/>
                </a:cxn>
                <a:cxn ang="0">
                  <a:pos x="88" y="72"/>
                </a:cxn>
                <a:cxn ang="0">
                  <a:pos x="90" y="84"/>
                </a:cxn>
                <a:cxn ang="0">
                  <a:pos x="90" y="93"/>
                </a:cxn>
                <a:cxn ang="0">
                  <a:pos x="84" y="105"/>
                </a:cxn>
                <a:cxn ang="0">
                  <a:pos x="75" y="113"/>
                </a:cxn>
                <a:cxn ang="0">
                  <a:pos x="61" y="120"/>
                </a:cxn>
                <a:cxn ang="0">
                  <a:pos x="46" y="121"/>
                </a:cxn>
                <a:cxn ang="0">
                  <a:pos x="35" y="121"/>
                </a:cxn>
                <a:cxn ang="0">
                  <a:pos x="14" y="113"/>
                </a:cxn>
                <a:cxn ang="0">
                  <a:pos x="9" y="109"/>
                </a:cxn>
                <a:cxn ang="0">
                  <a:pos x="3" y="102"/>
                </a:cxn>
                <a:cxn ang="0">
                  <a:pos x="0" y="81"/>
                </a:cxn>
                <a:cxn ang="0">
                  <a:pos x="2" y="77"/>
                </a:cxn>
                <a:cxn ang="0">
                  <a:pos x="2" y="77"/>
                </a:cxn>
              </a:cxnLst>
              <a:rect l="0" t="0" r="r" b="b"/>
              <a:pathLst>
                <a:path w="100" h="121">
                  <a:moveTo>
                    <a:pt x="2" y="77"/>
                  </a:moveTo>
                  <a:lnTo>
                    <a:pt x="3" y="77"/>
                  </a:lnTo>
                  <a:lnTo>
                    <a:pt x="12" y="77"/>
                  </a:lnTo>
                  <a:lnTo>
                    <a:pt x="17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4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8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3" y="76"/>
                  </a:lnTo>
                  <a:lnTo>
                    <a:pt x="61" y="74"/>
                  </a:lnTo>
                  <a:lnTo>
                    <a:pt x="54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7" y="67"/>
                  </a:lnTo>
                  <a:lnTo>
                    <a:pt x="47" y="65"/>
                  </a:lnTo>
                  <a:lnTo>
                    <a:pt x="42" y="63"/>
                  </a:lnTo>
                  <a:lnTo>
                    <a:pt x="33" y="60"/>
                  </a:lnTo>
                  <a:lnTo>
                    <a:pt x="21" y="49"/>
                  </a:lnTo>
                  <a:lnTo>
                    <a:pt x="17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6" y="11"/>
                  </a:lnTo>
                  <a:lnTo>
                    <a:pt x="28" y="9"/>
                  </a:lnTo>
                  <a:lnTo>
                    <a:pt x="33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8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100" y="39"/>
                  </a:lnTo>
                  <a:lnTo>
                    <a:pt x="98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2" y="39"/>
                  </a:lnTo>
                  <a:lnTo>
                    <a:pt x="82" y="39"/>
                  </a:lnTo>
                  <a:lnTo>
                    <a:pt x="82" y="39"/>
                  </a:lnTo>
                  <a:lnTo>
                    <a:pt x="79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2" y="19"/>
                  </a:lnTo>
                  <a:lnTo>
                    <a:pt x="61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0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4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5" y="62"/>
                  </a:lnTo>
                  <a:lnTo>
                    <a:pt x="84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1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4" y="105"/>
                  </a:lnTo>
                  <a:lnTo>
                    <a:pt x="79" y="111"/>
                  </a:lnTo>
                  <a:lnTo>
                    <a:pt x="75" y="113"/>
                  </a:lnTo>
                  <a:lnTo>
                    <a:pt x="72" y="116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3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2" y="77"/>
                  </a:lnTo>
                  <a:lnTo>
                    <a:pt x="2" y="77"/>
                  </a:lnTo>
                  <a:lnTo>
                    <a:pt x="2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31" name="Freeform 44"/>
            <p:cNvSpPr>
              <a:spLocks/>
            </p:cNvSpPr>
            <p:nvPr/>
          </p:nvSpPr>
          <p:spPr bwMode="auto">
            <a:xfrm>
              <a:off x="5594" y="2994"/>
              <a:ext cx="60" cy="148"/>
            </a:xfrm>
            <a:custGeom>
              <a:avLst/>
              <a:gdLst/>
              <a:ahLst/>
              <a:cxnLst>
                <a:cxn ang="0">
                  <a:pos x="35" y="146"/>
                </a:cxn>
                <a:cxn ang="0">
                  <a:pos x="28" y="148"/>
                </a:cxn>
                <a:cxn ang="0">
                  <a:pos x="27" y="148"/>
                </a:cxn>
                <a:cxn ang="0">
                  <a:pos x="23" y="148"/>
                </a:cxn>
                <a:cxn ang="0">
                  <a:pos x="19" y="148"/>
                </a:cxn>
                <a:cxn ang="0">
                  <a:pos x="11" y="146"/>
                </a:cxn>
                <a:cxn ang="0">
                  <a:pos x="5" y="142"/>
                </a:cxn>
                <a:cxn ang="0">
                  <a:pos x="0" y="137"/>
                </a:cxn>
                <a:cxn ang="0">
                  <a:pos x="0" y="130"/>
                </a:cxn>
                <a:cxn ang="0">
                  <a:pos x="0" y="126"/>
                </a:cxn>
                <a:cxn ang="0">
                  <a:pos x="0" y="123"/>
                </a:cxn>
                <a:cxn ang="0">
                  <a:pos x="0" y="116"/>
                </a:cxn>
                <a:cxn ang="0">
                  <a:pos x="4" y="104"/>
                </a:cxn>
                <a:cxn ang="0">
                  <a:pos x="16" y="47"/>
                </a:cxn>
                <a:cxn ang="0">
                  <a:pos x="16" y="46"/>
                </a:cxn>
                <a:cxn ang="0">
                  <a:pos x="5" y="46"/>
                </a:cxn>
                <a:cxn ang="0">
                  <a:pos x="0" y="46"/>
                </a:cxn>
                <a:cxn ang="0">
                  <a:pos x="2" y="39"/>
                </a:cxn>
                <a:cxn ang="0">
                  <a:pos x="5" y="31"/>
                </a:cxn>
                <a:cxn ang="0">
                  <a:pos x="14" y="31"/>
                </a:cxn>
                <a:cxn ang="0">
                  <a:pos x="21" y="31"/>
                </a:cxn>
                <a:cxn ang="0">
                  <a:pos x="25" y="12"/>
                </a:cxn>
                <a:cxn ang="0">
                  <a:pos x="28" y="0"/>
                </a:cxn>
                <a:cxn ang="0">
                  <a:pos x="39" y="0"/>
                </a:cxn>
                <a:cxn ang="0">
                  <a:pos x="48" y="0"/>
                </a:cxn>
                <a:cxn ang="0">
                  <a:pos x="42" y="21"/>
                </a:cxn>
                <a:cxn ang="0">
                  <a:pos x="41" y="31"/>
                </a:cxn>
                <a:cxn ang="0">
                  <a:pos x="51" y="31"/>
                </a:cxn>
                <a:cxn ang="0">
                  <a:pos x="60" y="31"/>
                </a:cxn>
                <a:cxn ang="0">
                  <a:pos x="56" y="40"/>
                </a:cxn>
                <a:cxn ang="0">
                  <a:pos x="56" y="46"/>
                </a:cxn>
                <a:cxn ang="0">
                  <a:pos x="53" y="46"/>
                </a:cxn>
                <a:cxn ang="0">
                  <a:pos x="37" y="46"/>
                </a:cxn>
                <a:cxn ang="0">
                  <a:pos x="34" y="58"/>
                </a:cxn>
                <a:cxn ang="0">
                  <a:pos x="19" y="118"/>
                </a:cxn>
                <a:cxn ang="0">
                  <a:pos x="19" y="119"/>
                </a:cxn>
                <a:cxn ang="0">
                  <a:pos x="19" y="121"/>
                </a:cxn>
                <a:cxn ang="0">
                  <a:pos x="19" y="125"/>
                </a:cxn>
                <a:cxn ang="0">
                  <a:pos x="19" y="126"/>
                </a:cxn>
                <a:cxn ang="0">
                  <a:pos x="21" y="130"/>
                </a:cxn>
                <a:cxn ang="0">
                  <a:pos x="27" y="132"/>
                </a:cxn>
                <a:cxn ang="0">
                  <a:pos x="30" y="132"/>
                </a:cxn>
                <a:cxn ang="0">
                  <a:pos x="34" y="132"/>
                </a:cxn>
                <a:cxn ang="0">
                  <a:pos x="39" y="132"/>
                </a:cxn>
                <a:cxn ang="0">
                  <a:pos x="39" y="133"/>
                </a:cxn>
                <a:cxn ang="0">
                  <a:pos x="37" y="144"/>
                </a:cxn>
                <a:cxn ang="0">
                  <a:pos x="37" y="144"/>
                </a:cxn>
              </a:cxnLst>
              <a:rect l="0" t="0" r="r" b="b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28" y="148"/>
                  </a:lnTo>
                  <a:lnTo>
                    <a:pt x="28" y="148"/>
                  </a:lnTo>
                  <a:lnTo>
                    <a:pt x="27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23" y="148"/>
                  </a:lnTo>
                  <a:lnTo>
                    <a:pt x="19" y="148"/>
                  </a:lnTo>
                  <a:lnTo>
                    <a:pt x="16" y="148"/>
                  </a:lnTo>
                  <a:lnTo>
                    <a:pt x="11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4" y="104"/>
                  </a:lnTo>
                  <a:lnTo>
                    <a:pt x="11" y="72"/>
                  </a:lnTo>
                  <a:lnTo>
                    <a:pt x="16" y="47"/>
                  </a:lnTo>
                  <a:lnTo>
                    <a:pt x="18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5" y="46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2" y="39"/>
                  </a:lnTo>
                  <a:lnTo>
                    <a:pt x="4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8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6" y="46"/>
                  </a:lnTo>
                  <a:lnTo>
                    <a:pt x="55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25" y="91"/>
                  </a:lnTo>
                  <a:lnTo>
                    <a:pt x="19" y="118"/>
                  </a:lnTo>
                  <a:lnTo>
                    <a:pt x="19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7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4" y="132"/>
                  </a:lnTo>
                  <a:lnTo>
                    <a:pt x="35" y="132"/>
                  </a:lnTo>
                  <a:lnTo>
                    <a:pt x="39" y="132"/>
                  </a:lnTo>
                  <a:lnTo>
                    <a:pt x="41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lnTo>
                    <a:pt x="37" y="144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32" name="Freeform 45"/>
            <p:cNvSpPr>
              <a:spLocks/>
            </p:cNvSpPr>
            <p:nvPr/>
          </p:nvSpPr>
          <p:spPr bwMode="auto">
            <a:xfrm>
              <a:off x="5645" y="3022"/>
              <a:ext cx="100" cy="121"/>
            </a:xfrm>
            <a:custGeom>
              <a:avLst/>
              <a:gdLst/>
              <a:ahLst/>
              <a:cxnLst>
                <a:cxn ang="0">
                  <a:pos x="2" y="77"/>
                </a:cxn>
                <a:cxn ang="0">
                  <a:pos x="18" y="77"/>
                </a:cxn>
                <a:cxn ang="0">
                  <a:pos x="19" y="79"/>
                </a:cxn>
                <a:cxn ang="0">
                  <a:pos x="19" y="81"/>
                </a:cxn>
                <a:cxn ang="0">
                  <a:pos x="19" y="84"/>
                </a:cxn>
                <a:cxn ang="0">
                  <a:pos x="21" y="93"/>
                </a:cxn>
                <a:cxn ang="0">
                  <a:pos x="26" y="98"/>
                </a:cxn>
                <a:cxn ang="0">
                  <a:pos x="34" y="104"/>
                </a:cxn>
                <a:cxn ang="0">
                  <a:pos x="48" y="105"/>
                </a:cxn>
                <a:cxn ang="0">
                  <a:pos x="53" y="105"/>
                </a:cxn>
                <a:cxn ang="0">
                  <a:pos x="63" y="102"/>
                </a:cxn>
                <a:cxn ang="0">
                  <a:pos x="67" y="98"/>
                </a:cxn>
                <a:cxn ang="0">
                  <a:pos x="70" y="95"/>
                </a:cxn>
                <a:cxn ang="0">
                  <a:pos x="70" y="90"/>
                </a:cxn>
                <a:cxn ang="0">
                  <a:pos x="70" y="84"/>
                </a:cxn>
                <a:cxn ang="0">
                  <a:pos x="69" y="79"/>
                </a:cxn>
                <a:cxn ang="0">
                  <a:pos x="62" y="74"/>
                </a:cxn>
                <a:cxn ang="0">
                  <a:pos x="53" y="69"/>
                </a:cxn>
                <a:cxn ang="0">
                  <a:pos x="48" y="67"/>
                </a:cxn>
                <a:cxn ang="0">
                  <a:pos x="42" y="63"/>
                </a:cxn>
                <a:cxn ang="0">
                  <a:pos x="21" y="49"/>
                </a:cxn>
                <a:cxn ang="0">
                  <a:pos x="16" y="37"/>
                </a:cxn>
                <a:cxn ang="0">
                  <a:pos x="16" y="32"/>
                </a:cxn>
                <a:cxn ang="0">
                  <a:pos x="19" y="18"/>
                </a:cxn>
                <a:cxn ang="0">
                  <a:pos x="28" y="9"/>
                </a:cxn>
                <a:cxn ang="0">
                  <a:pos x="37" y="3"/>
                </a:cxn>
                <a:cxn ang="0">
                  <a:pos x="58" y="0"/>
                </a:cxn>
                <a:cxn ang="0">
                  <a:pos x="77" y="3"/>
                </a:cxn>
                <a:cxn ang="0">
                  <a:pos x="90" y="9"/>
                </a:cxn>
                <a:cxn ang="0">
                  <a:pos x="95" y="19"/>
                </a:cxn>
                <a:cxn ang="0">
                  <a:pos x="100" y="37"/>
                </a:cxn>
                <a:cxn ang="0">
                  <a:pos x="100" y="39"/>
                </a:cxn>
                <a:cxn ang="0">
                  <a:pos x="97" y="39"/>
                </a:cxn>
                <a:cxn ang="0">
                  <a:pos x="83" y="39"/>
                </a:cxn>
                <a:cxn ang="0">
                  <a:pos x="83" y="39"/>
                </a:cxn>
                <a:cxn ang="0">
                  <a:pos x="76" y="23"/>
                </a:cxn>
                <a:cxn ang="0">
                  <a:pos x="72" y="19"/>
                </a:cxn>
                <a:cxn ang="0">
                  <a:pos x="58" y="16"/>
                </a:cxn>
                <a:cxn ang="0">
                  <a:pos x="46" y="18"/>
                </a:cxn>
                <a:cxn ang="0">
                  <a:pos x="41" y="19"/>
                </a:cxn>
                <a:cxn ang="0">
                  <a:pos x="37" y="23"/>
                </a:cxn>
                <a:cxn ang="0">
                  <a:pos x="35" y="30"/>
                </a:cxn>
                <a:cxn ang="0">
                  <a:pos x="35" y="32"/>
                </a:cxn>
                <a:cxn ang="0">
                  <a:pos x="37" y="39"/>
                </a:cxn>
                <a:cxn ang="0">
                  <a:pos x="44" y="44"/>
                </a:cxn>
                <a:cxn ang="0">
                  <a:pos x="53" y="47"/>
                </a:cxn>
                <a:cxn ang="0">
                  <a:pos x="58" y="51"/>
                </a:cxn>
                <a:cxn ang="0">
                  <a:pos x="76" y="62"/>
                </a:cxn>
                <a:cxn ang="0">
                  <a:pos x="86" y="67"/>
                </a:cxn>
                <a:cxn ang="0">
                  <a:pos x="90" y="77"/>
                </a:cxn>
                <a:cxn ang="0">
                  <a:pos x="92" y="84"/>
                </a:cxn>
                <a:cxn ang="0">
                  <a:pos x="88" y="97"/>
                </a:cxn>
                <a:cxn ang="0">
                  <a:pos x="79" y="111"/>
                </a:cxn>
                <a:cxn ang="0">
                  <a:pos x="70" y="116"/>
                </a:cxn>
                <a:cxn ang="0">
                  <a:pos x="48" y="121"/>
                </a:cxn>
                <a:cxn ang="0">
                  <a:pos x="42" y="121"/>
                </a:cxn>
                <a:cxn ang="0">
                  <a:pos x="23" y="118"/>
                </a:cxn>
                <a:cxn ang="0">
                  <a:pos x="12" y="111"/>
                </a:cxn>
                <a:cxn ang="0">
                  <a:pos x="5" y="105"/>
                </a:cxn>
                <a:cxn ang="0">
                  <a:pos x="0" y="91"/>
                </a:cxn>
                <a:cxn ang="0">
                  <a:pos x="0" y="79"/>
                </a:cxn>
                <a:cxn ang="0">
                  <a:pos x="0" y="77"/>
                </a:cxn>
              </a:cxnLst>
              <a:rect l="0" t="0" r="r" b="b"/>
              <a:pathLst>
                <a:path w="100" h="121">
                  <a:moveTo>
                    <a:pt x="0" y="77"/>
                  </a:moveTo>
                  <a:lnTo>
                    <a:pt x="2" y="77"/>
                  </a:lnTo>
                  <a:lnTo>
                    <a:pt x="11" y="77"/>
                  </a:lnTo>
                  <a:lnTo>
                    <a:pt x="18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5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5"/>
                  </a:lnTo>
                  <a:lnTo>
                    <a:pt x="48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9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4"/>
                  </a:lnTo>
                  <a:lnTo>
                    <a:pt x="69" y="81"/>
                  </a:lnTo>
                  <a:lnTo>
                    <a:pt x="69" y="79"/>
                  </a:lnTo>
                  <a:lnTo>
                    <a:pt x="63" y="76"/>
                  </a:lnTo>
                  <a:lnTo>
                    <a:pt x="62" y="74"/>
                  </a:lnTo>
                  <a:lnTo>
                    <a:pt x="55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8" y="67"/>
                  </a:lnTo>
                  <a:lnTo>
                    <a:pt x="48" y="65"/>
                  </a:lnTo>
                  <a:lnTo>
                    <a:pt x="42" y="63"/>
                  </a:lnTo>
                  <a:lnTo>
                    <a:pt x="34" y="60"/>
                  </a:lnTo>
                  <a:lnTo>
                    <a:pt x="21" y="49"/>
                  </a:lnTo>
                  <a:lnTo>
                    <a:pt x="18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5" y="11"/>
                  </a:lnTo>
                  <a:lnTo>
                    <a:pt x="28" y="9"/>
                  </a:lnTo>
                  <a:lnTo>
                    <a:pt x="34" y="5"/>
                  </a:lnTo>
                  <a:lnTo>
                    <a:pt x="37" y="3"/>
                  </a:lnTo>
                  <a:lnTo>
                    <a:pt x="48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9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100" y="39"/>
                  </a:lnTo>
                  <a:lnTo>
                    <a:pt x="99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3" y="39"/>
                  </a:lnTo>
                  <a:lnTo>
                    <a:pt x="83" y="39"/>
                  </a:lnTo>
                  <a:lnTo>
                    <a:pt x="83" y="39"/>
                  </a:lnTo>
                  <a:lnTo>
                    <a:pt x="79" y="28"/>
                  </a:lnTo>
                  <a:lnTo>
                    <a:pt x="76" y="23"/>
                  </a:lnTo>
                  <a:lnTo>
                    <a:pt x="76" y="21"/>
                  </a:lnTo>
                  <a:lnTo>
                    <a:pt x="72" y="19"/>
                  </a:lnTo>
                  <a:lnTo>
                    <a:pt x="62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1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5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6" y="62"/>
                  </a:lnTo>
                  <a:lnTo>
                    <a:pt x="85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2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3" y="105"/>
                  </a:lnTo>
                  <a:lnTo>
                    <a:pt x="79" y="111"/>
                  </a:lnTo>
                  <a:lnTo>
                    <a:pt x="76" y="113"/>
                  </a:lnTo>
                  <a:lnTo>
                    <a:pt x="70" y="116"/>
                  </a:lnTo>
                  <a:lnTo>
                    <a:pt x="60" y="120"/>
                  </a:lnTo>
                  <a:lnTo>
                    <a:pt x="48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4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</p:grp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/>
          </p:cNvSpPr>
          <p:nvPr/>
        </p:nvSpPr>
        <p:spPr>
          <a:xfrm>
            <a:off x="1285830" y="1931967"/>
            <a:ext cx="6846131" cy="2774986"/>
          </a:xfrm>
          <a:prstGeom prst="rect">
            <a:avLst/>
          </a:prstGeom>
        </p:spPr>
        <p:txBody>
          <a:bodyPr vert="horz" anchor="t">
            <a:normAutofit/>
          </a:bodyPr>
          <a:lstStyle>
            <a:extLst/>
          </a:lstStyle>
          <a:p>
            <a:pPr marL="525780" indent="-457200">
              <a:lnSpc>
                <a:spcPct val="150000"/>
              </a:lnSpc>
              <a:spcBef>
                <a:spcPts val="700"/>
              </a:spcBef>
              <a:buSzPct val="95000"/>
              <a:buFont typeface="+mj-lt"/>
              <a:buAutoNum type="arabicParenR"/>
              <a:defRPr/>
            </a:pPr>
            <a:r>
              <a:rPr lang="en-US" sz="2800" dirty="0" smtClean="0"/>
              <a:t>Monte Carlo Simulation</a:t>
            </a:r>
          </a:p>
          <a:p>
            <a:pPr marL="525780" marR="0" lvl="0" indent="-457200" defTabSz="914400" eaLnBrk="1" fontAlgn="auto" hangingPunct="1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ClrTx/>
              <a:buSzPct val="95000"/>
              <a:buFont typeface="+mj-lt"/>
              <a:buAutoNum type="arabicParenR"/>
              <a:tabLst/>
              <a:defRPr/>
            </a:pPr>
            <a:r>
              <a:rPr lang="en-US" sz="2800" dirty="0" smtClean="0"/>
              <a:t>Point Estimate Method (PEM)</a:t>
            </a:r>
          </a:p>
          <a:p>
            <a:pPr marL="525780" marR="0" lvl="0" indent="-457200" defTabSz="914400" eaLnBrk="1" fontAlgn="auto" hangingPunct="1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ClrTx/>
              <a:buSzPct val="95000"/>
              <a:tabLst/>
              <a:defRPr/>
            </a:pPr>
            <a:endParaRPr lang="en-US" sz="2400" dirty="0" smtClean="0"/>
          </a:p>
          <a:p>
            <a:pPr marL="374904" marR="0" lvl="0" indent="-34290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95000"/>
              <a:buFont typeface="Wingdings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Rectangle 3"/>
          <p:cNvSpPr>
            <a:spLocks noGrp="1"/>
          </p:cNvSpPr>
          <p:nvPr>
            <p:ph type="title"/>
          </p:nvPr>
        </p:nvSpPr>
        <p:spPr>
          <a:xfrm>
            <a:off x="2162142" y="361908"/>
            <a:ext cx="4746691" cy="659591"/>
          </a:xfrm>
        </p:spPr>
        <p:txBody>
          <a:bodyPr/>
          <a:lstStyle>
            <a:extLst/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kumimoji="0" lang="en-ZW" sz="3600" kern="1200" cap="none" spc="-150" dirty="0">
                <a:ln/>
                <a:solidFill>
                  <a:srgbClr val="FFFF00"/>
                </a:solidFill>
              </a:rPr>
              <a:t>Probabilistic   Analysis</a:t>
            </a:r>
          </a:p>
        </p:txBody>
      </p:sp>
      <p:grpSp>
        <p:nvGrpSpPr>
          <p:cNvPr id="46" name="Group 6"/>
          <p:cNvGrpSpPr>
            <a:grpSpLocks/>
          </p:cNvGrpSpPr>
          <p:nvPr/>
        </p:nvGrpSpPr>
        <p:grpSpPr bwMode="auto">
          <a:xfrm>
            <a:off x="5552598" y="6263695"/>
            <a:ext cx="3051836" cy="435147"/>
            <a:chOff x="722" y="2406"/>
            <a:chExt cx="5023" cy="940"/>
          </a:xfrm>
        </p:grpSpPr>
        <p:sp>
          <p:nvSpPr>
            <p:cNvPr id="47" name="Freeform 7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/>
              <a:ahLst/>
              <a:cxnLst>
                <a:cxn ang="0">
                  <a:pos x="626" y="134"/>
                </a:cxn>
                <a:cxn ang="0">
                  <a:pos x="663" y="238"/>
                </a:cxn>
                <a:cxn ang="0">
                  <a:pos x="686" y="301"/>
                </a:cxn>
                <a:cxn ang="0">
                  <a:pos x="696" y="255"/>
                </a:cxn>
                <a:cxn ang="0">
                  <a:pos x="758" y="8"/>
                </a:cxn>
                <a:cxn ang="0">
                  <a:pos x="761" y="0"/>
                </a:cxn>
                <a:cxn ang="0">
                  <a:pos x="831" y="0"/>
                </a:cxn>
                <a:cxn ang="0">
                  <a:pos x="875" y="0"/>
                </a:cxn>
                <a:cxn ang="0">
                  <a:pos x="863" y="48"/>
                </a:cxn>
                <a:cxn ang="0">
                  <a:pos x="802" y="296"/>
                </a:cxn>
                <a:cxn ang="0">
                  <a:pos x="803" y="299"/>
                </a:cxn>
                <a:cxn ang="0">
                  <a:pos x="902" y="196"/>
                </a:cxn>
                <a:cxn ang="0">
                  <a:pos x="963" y="131"/>
                </a:cxn>
                <a:cxn ang="0">
                  <a:pos x="1062" y="131"/>
                </a:cxn>
                <a:cxn ang="0">
                  <a:pos x="1582" y="131"/>
                </a:cxn>
                <a:cxn ang="0">
                  <a:pos x="1594" y="134"/>
                </a:cxn>
                <a:cxn ang="0">
                  <a:pos x="1577" y="204"/>
                </a:cxn>
                <a:cxn ang="0">
                  <a:pos x="1566" y="247"/>
                </a:cxn>
                <a:cxn ang="0">
                  <a:pos x="1480" y="247"/>
                </a:cxn>
                <a:cxn ang="0">
                  <a:pos x="1027" y="247"/>
                </a:cxn>
                <a:cxn ang="0">
                  <a:pos x="1009" y="255"/>
                </a:cxn>
                <a:cxn ang="0">
                  <a:pos x="796" y="477"/>
                </a:cxn>
                <a:cxn ang="0">
                  <a:pos x="664" y="614"/>
                </a:cxn>
                <a:cxn ang="0">
                  <a:pos x="643" y="558"/>
                </a:cxn>
                <a:cxn ang="0">
                  <a:pos x="538" y="255"/>
                </a:cxn>
                <a:cxn ang="0">
                  <a:pos x="524" y="247"/>
                </a:cxn>
                <a:cxn ang="0">
                  <a:pos x="200" y="247"/>
                </a:cxn>
                <a:cxn ang="0">
                  <a:pos x="0" y="247"/>
                </a:cxn>
                <a:cxn ang="0">
                  <a:pos x="3" y="229"/>
                </a:cxn>
                <a:cxn ang="0">
                  <a:pos x="28" y="134"/>
                </a:cxn>
                <a:cxn ang="0">
                  <a:pos x="40" y="131"/>
                </a:cxn>
                <a:cxn ang="0">
                  <a:pos x="401" y="131"/>
                </a:cxn>
                <a:cxn ang="0">
                  <a:pos x="626" y="131"/>
                </a:cxn>
              </a:cxnLst>
              <a:rect l="0" t="0" r="r" b="b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  <a:lnTo>
                    <a:pt x="626" y="13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48" name="Freeform 8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/>
              <a:ahLst/>
              <a:cxnLst>
                <a:cxn ang="0">
                  <a:pos x="626" y="134"/>
                </a:cxn>
                <a:cxn ang="0">
                  <a:pos x="663" y="238"/>
                </a:cxn>
                <a:cxn ang="0">
                  <a:pos x="686" y="301"/>
                </a:cxn>
                <a:cxn ang="0">
                  <a:pos x="696" y="255"/>
                </a:cxn>
                <a:cxn ang="0">
                  <a:pos x="758" y="8"/>
                </a:cxn>
                <a:cxn ang="0">
                  <a:pos x="761" y="0"/>
                </a:cxn>
                <a:cxn ang="0">
                  <a:pos x="831" y="0"/>
                </a:cxn>
                <a:cxn ang="0">
                  <a:pos x="875" y="0"/>
                </a:cxn>
                <a:cxn ang="0">
                  <a:pos x="863" y="48"/>
                </a:cxn>
                <a:cxn ang="0">
                  <a:pos x="802" y="296"/>
                </a:cxn>
                <a:cxn ang="0">
                  <a:pos x="803" y="299"/>
                </a:cxn>
                <a:cxn ang="0">
                  <a:pos x="902" y="196"/>
                </a:cxn>
                <a:cxn ang="0">
                  <a:pos x="963" y="131"/>
                </a:cxn>
                <a:cxn ang="0">
                  <a:pos x="1062" y="131"/>
                </a:cxn>
                <a:cxn ang="0">
                  <a:pos x="1582" y="131"/>
                </a:cxn>
                <a:cxn ang="0">
                  <a:pos x="1594" y="134"/>
                </a:cxn>
                <a:cxn ang="0">
                  <a:pos x="1577" y="204"/>
                </a:cxn>
                <a:cxn ang="0">
                  <a:pos x="1566" y="247"/>
                </a:cxn>
                <a:cxn ang="0">
                  <a:pos x="1480" y="247"/>
                </a:cxn>
                <a:cxn ang="0">
                  <a:pos x="1027" y="247"/>
                </a:cxn>
                <a:cxn ang="0">
                  <a:pos x="1009" y="255"/>
                </a:cxn>
                <a:cxn ang="0">
                  <a:pos x="796" y="477"/>
                </a:cxn>
                <a:cxn ang="0">
                  <a:pos x="664" y="614"/>
                </a:cxn>
                <a:cxn ang="0">
                  <a:pos x="643" y="558"/>
                </a:cxn>
                <a:cxn ang="0">
                  <a:pos x="538" y="255"/>
                </a:cxn>
                <a:cxn ang="0">
                  <a:pos x="524" y="247"/>
                </a:cxn>
                <a:cxn ang="0">
                  <a:pos x="200" y="247"/>
                </a:cxn>
                <a:cxn ang="0">
                  <a:pos x="0" y="247"/>
                </a:cxn>
                <a:cxn ang="0">
                  <a:pos x="3" y="229"/>
                </a:cxn>
                <a:cxn ang="0">
                  <a:pos x="28" y="134"/>
                </a:cxn>
                <a:cxn ang="0">
                  <a:pos x="40" y="131"/>
                </a:cxn>
                <a:cxn ang="0">
                  <a:pos x="401" y="131"/>
                </a:cxn>
                <a:cxn ang="0">
                  <a:pos x="626" y="131"/>
                </a:cxn>
              </a:cxnLst>
              <a:rect l="0" t="0" r="r" b="b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</a:path>
              </a:pathLst>
            </a:custGeom>
            <a:noFill/>
            <a:ln w="30163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49" name="Freeform 9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/>
              <a:ahLst/>
              <a:cxnLst>
                <a:cxn ang="0">
                  <a:pos x="29" y="1"/>
                </a:cxn>
                <a:cxn ang="0">
                  <a:pos x="37" y="1"/>
                </a:cxn>
                <a:cxn ang="0">
                  <a:pos x="108" y="1"/>
                </a:cxn>
                <a:cxn ang="0">
                  <a:pos x="345" y="1"/>
                </a:cxn>
                <a:cxn ang="0">
                  <a:pos x="528" y="1"/>
                </a:cxn>
                <a:cxn ang="0">
                  <a:pos x="538" y="0"/>
                </a:cxn>
                <a:cxn ang="0">
                  <a:pos x="540" y="8"/>
                </a:cxn>
                <a:cxn ang="0">
                  <a:pos x="560" y="65"/>
                </a:cxn>
                <a:cxn ang="0">
                  <a:pos x="628" y="255"/>
                </a:cxn>
                <a:cxn ang="0">
                  <a:pos x="681" y="399"/>
                </a:cxn>
                <a:cxn ang="0">
                  <a:pos x="684" y="406"/>
                </a:cxn>
                <a:cxn ang="0">
                  <a:pos x="691" y="399"/>
                </a:cxn>
                <a:cxn ang="0">
                  <a:pos x="746" y="343"/>
                </a:cxn>
                <a:cxn ang="0">
                  <a:pos x="930" y="153"/>
                </a:cxn>
                <a:cxn ang="0">
                  <a:pos x="1071" y="8"/>
                </a:cxn>
                <a:cxn ang="0">
                  <a:pos x="1080" y="0"/>
                </a:cxn>
                <a:cxn ang="0">
                  <a:pos x="1089" y="0"/>
                </a:cxn>
                <a:cxn ang="0">
                  <a:pos x="1159" y="0"/>
                </a:cxn>
                <a:cxn ang="0">
                  <a:pos x="1400" y="0"/>
                </a:cxn>
                <a:cxn ang="0">
                  <a:pos x="1584" y="0"/>
                </a:cxn>
                <a:cxn ang="0">
                  <a:pos x="1595" y="0"/>
                </a:cxn>
                <a:cxn ang="0">
                  <a:pos x="1593" y="3"/>
                </a:cxn>
                <a:cxn ang="0">
                  <a:pos x="1590" y="19"/>
                </a:cxn>
                <a:cxn ang="0">
                  <a:pos x="1576" y="75"/>
                </a:cxn>
                <a:cxn ang="0">
                  <a:pos x="1565" y="117"/>
                </a:cxn>
                <a:cxn ang="0">
                  <a:pos x="1565" y="119"/>
                </a:cxn>
                <a:cxn ang="0">
                  <a:pos x="1556" y="119"/>
                </a:cxn>
                <a:cxn ang="0">
                  <a:pos x="1497" y="119"/>
                </a:cxn>
                <a:cxn ang="0">
                  <a:pos x="1296" y="119"/>
                </a:cxn>
                <a:cxn ang="0">
                  <a:pos x="1141" y="119"/>
                </a:cxn>
                <a:cxn ang="0">
                  <a:pos x="1134" y="119"/>
                </a:cxn>
                <a:cxn ang="0">
                  <a:pos x="1124" y="130"/>
                </a:cxn>
                <a:cxn ang="0">
                  <a:pos x="1054" y="202"/>
                </a:cxn>
                <a:cxn ang="0">
                  <a:pos x="814" y="446"/>
                </a:cxn>
                <a:cxn ang="0">
                  <a:pos x="632" y="633"/>
                </a:cxn>
                <a:cxn ang="0">
                  <a:pos x="623" y="642"/>
                </a:cxn>
                <a:cxn ang="0">
                  <a:pos x="619" y="633"/>
                </a:cxn>
                <a:cxn ang="0">
                  <a:pos x="595" y="561"/>
                </a:cxn>
                <a:cxn ang="0">
                  <a:pos x="514" y="316"/>
                </a:cxn>
                <a:cxn ang="0">
                  <a:pos x="452" y="128"/>
                </a:cxn>
                <a:cxn ang="0">
                  <a:pos x="451" y="117"/>
                </a:cxn>
                <a:cxn ang="0">
                  <a:pos x="440" y="119"/>
                </a:cxn>
                <a:cxn ang="0">
                  <a:pos x="380" y="119"/>
                </a:cxn>
                <a:cxn ang="0">
                  <a:pos x="169" y="119"/>
                </a:cxn>
                <a:cxn ang="0">
                  <a:pos x="9" y="119"/>
                </a:cxn>
                <a:cxn ang="0">
                  <a:pos x="0" y="119"/>
                </a:cxn>
                <a:cxn ang="0">
                  <a:pos x="0" y="117"/>
                </a:cxn>
                <a:cxn ang="0">
                  <a:pos x="4" y="102"/>
                </a:cxn>
                <a:cxn ang="0">
                  <a:pos x="16" y="47"/>
                </a:cxn>
                <a:cxn ang="0">
                  <a:pos x="27" y="5"/>
                </a:cxn>
                <a:cxn ang="0">
                  <a:pos x="29" y="1"/>
                </a:cxn>
                <a:cxn ang="0">
                  <a:pos x="29" y="1"/>
                </a:cxn>
              </a:cxnLst>
              <a:rect l="0" t="0" r="r" b="b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  <a:lnTo>
                    <a:pt x="29" y="1"/>
                  </a:lnTo>
                  <a:close/>
                </a:path>
              </a:pathLst>
            </a:custGeom>
            <a:solidFill>
              <a:srgbClr val="C791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50" name="Freeform 10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/>
              <a:ahLst/>
              <a:cxnLst>
                <a:cxn ang="0">
                  <a:pos x="29" y="1"/>
                </a:cxn>
                <a:cxn ang="0">
                  <a:pos x="37" y="1"/>
                </a:cxn>
                <a:cxn ang="0">
                  <a:pos x="108" y="1"/>
                </a:cxn>
                <a:cxn ang="0">
                  <a:pos x="345" y="1"/>
                </a:cxn>
                <a:cxn ang="0">
                  <a:pos x="528" y="1"/>
                </a:cxn>
                <a:cxn ang="0">
                  <a:pos x="538" y="0"/>
                </a:cxn>
                <a:cxn ang="0">
                  <a:pos x="540" y="8"/>
                </a:cxn>
                <a:cxn ang="0">
                  <a:pos x="560" y="65"/>
                </a:cxn>
                <a:cxn ang="0">
                  <a:pos x="628" y="255"/>
                </a:cxn>
                <a:cxn ang="0">
                  <a:pos x="681" y="399"/>
                </a:cxn>
                <a:cxn ang="0">
                  <a:pos x="684" y="406"/>
                </a:cxn>
                <a:cxn ang="0">
                  <a:pos x="691" y="399"/>
                </a:cxn>
                <a:cxn ang="0">
                  <a:pos x="746" y="343"/>
                </a:cxn>
                <a:cxn ang="0">
                  <a:pos x="930" y="153"/>
                </a:cxn>
                <a:cxn ang="0">
                  <a:pos x="1071" y="8"/>
                </a:cxn>
                <a:cxn ang="0">
                  <a:pos x="1080" y="0"/>
                </a:cxn>
                <a:cxn ang="0">
                  <a:pos x="1089" y="0"/>
                </a:cxn>
                <a:cxn ang="0">
                  <a:pos x="1159" y="0"/>
                </a:cxn>
                <a:cxn ang="0">
                  <a:pos x="1400" y="0"/>
                </a:cxn>
                <a:cxn ang="0">
                  <a:pos x="1584" y="0"/>
                </a:cxn>
                <a:cxn ang="0">
                  <a:pos x="1595" y="0"/>
                </a:cxn>
                <a:cxn ang="0">
                  <a:pos x="1593" y="3"/>
                </a:cxn>
                <a:cxn ang="0">
                  <a:pos x="1590" y="19"/>
                </a:cxn>
                <a:cxn ang="0">
                  <a:pos x="1576" y="75"/>
                </a:cxn>
                <a:cxn ang="0">
                  <a:pos x="1565" y="117"/>
                </a:cxn>
                <a:cxn ang="0">
                  <a:pos x="1565" y="119"/>
                </a:cxn>
                <a:cxn ang="0">
                  <a:pos x="1556" y="119"/>
                </a:cxn>
                <a:cxn ang="0">
                  <a:pos x="1497" y="119"/>
                </a:cxn>
                <a:cxn ang="0">
                  <a:pos x="1296" y="119"/>
                </a:cxn>
                <a:cxn ang="0">
                  <a:pos x="1141" y="119"/>
                </a:cxn>
                <a:cxn ang="0">
                  <a:pos x="1134" y="119"/>
                </a:cxn>
                <a:cxn ang="0">
                  <a:pos x="1124" y="130"/>
                </a:cxn>
                <a:cxn ang="0">
                  <a:pos x="1054" y="202"/>
                </a:cxn>
                <a:cxn ang="0">
                  <a:pos x="814" y="446"/>
                </a:cxn>
                <a:cxn ang="0">
                  <a:pos x="632" y="633"/>
                </a:cxn>
                <a:cxn ang="0">
                  <a:pos x="623" y="642"/>
                </a:cxn>
                <a:cxn ang="0">
                  <a:pos x="619" y="633"/>
                </a:cxn>
                <a:cxn ang="0">
                  <a:pos x="595" y="561"/>
                </a:cxn>
                <a:cxn ang="0">
                  <a:pos x="514" y="316"/>
                </a:cxn>
                <a:cxn ang="0">
                  <a:pos x="452" y="128"/>
                </a:cxn>
                <a:cxn ang="0">
                  <a:pos x="451" y="117"/>
                </a:cxn>
                <a:cxn ang="0">
                  <a:pos x="440" y="119"/>
                </a:cxn>
                <a:cxn ang="0">
                  <a:pos x="380" y="119"/>
                </a:cxn>
                <a:cxn ang="0">
                  <a:pos x="169" y="119"/>
                </a:cxn>
                <a:cxn ang="0">
                  <a:pos x="9" y="119"/>
                </a:cxn>
                <a:cxn ang="0">
                  <a:pos x="0" y="119"/>
                </a:cxn>
                <a:cxn ang="0">
                  <a:pos x="0" y="117"/>
                </a:cxn>
                <a:cxn ang="0">
                  <a:pos x="4" y="102"/>
                </a:cxn>
                <a:cxn ang="0">
                  <a:pos x="16" y="47"/>
                </a:cxn>
                <a:cxn ang="0">
                  <a:pos x="27" y="5"/>
                </a:cxn>
                <a:cxn ang="0">
                  <a:pos x="29" y="1"/>
                </a:cxn>
              </a:cxnLst>
              <a:rect l="0" t="0" r="r" b="b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</a:path>
              </a:pathLst>
            </a:custGeom>
            <a:noFill/>
            <a:ln w="30163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51" name="Freeform 11"/>
            <p:cNvSpPr>
              <a:spLocks/>
            </p:cNvSpPr>
            <p:nvPr/>
          </p:nvSpPr>
          <p:spPr bwMode="auto">
            <a:xfrm>
              <a:off x="2458" y="2528"/>
              <a:ext cx="249" cy="309"/>
            </a:xfrm>
            <a:custGeom>
              <a:avLst/>
              <a:gdLst/>
              <a:ahLst/>
              <a:cxnLst>
                <a:cxn ang="0">
                  <a:pos x="45" y="204"/>
                </a:cxn>
                <a:cxn ang="0">
                  <a:pos x="72" y="209"/>
                </a:cxn>
                <a:cxn ang="0">
                  <a:pos x="81" y="239"/>
                </a:cxn>
                <a:cxn ang="0">
                  <a:pos x="91" y="248"/>
                </a:cxn>
                <a:cxn ang="0">
                  <a:pos x="125" y="255"/>
                </a:cxn>
                <a:cxn ang="0">
                  <a:pos x="147" y="253"/>
                </a:cxn>
                <a:cxn ang="0">
                  <a:pos x="165" y="242"/>
                </a:cxn>
                <a:cxn ang="0">
                  <a:pos x="174" y="232"/>
                </a:cxn>
                <a:cxn ang="0">
                  <a:pos x="174" y="218"/>
                </a:cxn>
                <a:cxn ang="0">
                  <a:pos x="172" y="211"/>
                </a:cxn>
                <a:cxn ang="0">
                  <a:pos x="165" y="204"/>
                </a:cxn>
                <a:cxn ang="0">
                  <a:pos x="140" y="195"/>
                </a:cxn>
                <a:cxn ang="0">
                  <a:pos x="110" y="186"/>
                </a:cxn>
                <a:cxn ang="0">
                  <a:pos x="74" y="172"/>
                </a:cxn>
                <a:cxn ang="0">
                  <a:pos x="42" y="156"/>
                </a:cxn>
                <a:cxn ang="0">
                  <a:pos x="24" y="135"/>
                </a:cxn>
                <a:cxn ang="0">
                  <a:pos x="14" y="97"/>
                </a:cxn>
                <a:cxn ang="0">
                  <a:pos x="19" y="72"/>
                </a:cxn>
                <a:cxn ang="0">
                  <a:pos x="54" y="24"/>
                </a:cxn>
                <a:cxn ang="0">
                  <a:pos x="100" y="5"/>
                </a:cxn>
                <a:cxn ang="0">
                  <a:pos x="149" y="2"/>
                </a:cxn>
                <a:cxn ang="0">
                  <a:pos x="219" y="23"/>
                </a:cxn>
                <a:cxn ang="0">
                  <a:pos x="235" y="42"/>
                </a:cxn>
                <a:cxn ang="0">
                  <a:pos x="249" y="97"/>
                </a:cxn>
                <a:cxn ang="0">
                  <a:pos x="204" y="97"/>
                </a:cxn>
                <a:cxn ang="0">
                  <a:pos x="176" y="88"/>
                </a:cxn>
                <a:cxn ang="0">
                  <a:pos x="167" y="67"/>
                </a:cxn>
                <a:cxn ang="0">
                  <a:pos x="142" y="58"/>
                </a:cxn>
                <a:cxn ang="0">
                  <a:pos x="112" y="60"/>
                </a:cxn>
                <a:cxn ang="0">
                  <a:pos x="100" y="67"/>
                </a:cxn>
                <a:cxn ang="0">
                  <a:pos x="89" y="82"/>
                </a:cxn>
                <a:cxn ang="0">
                  <a:pos x="91" y="93"/>
                </a:cxn>
                <a:cxn ang="0">
                  <a:pos x="105" y="105"/>
                </a:cxn>
                <a:cxn ang="0">
                  <a:pos x="140" y="119"/>
                </a:cxn>
                <a:cxn ang="0">
                  <a:pos x="153" y="123"/>
                </a:cxn>
                <a:cxn ang="0">
                  <a:pos x="158" y="125"/>
                </a:cxn>
                <a:cxn ang="0">
                  <a:pos x="205" y="144"/>
                </a:cxn>
                <a:cxn ang="0">
                  <a:pos x="230" y="162"/>
                </a:cxn>
                <a:cxn ang="0">
                  <a:pos x="244" y="181"/>
                </a:cxn>
                <a:cxn ang="0">
                  <a:pos x="248" y="202"/>
                </a:cxn>
                <a:cxn ang="0">
                  <a:pos x="248" y="225"/>
                </a:cxn>
                <a:cxn ang="0">
                  <a:pos x="214" y="281"/>
                </a:cxn>
                <a:cxn ang="0">
                  <a:pos x="188" y="295"/>
                </a:cxn>
                <a:cxn ang="0">
                  <a:pos x="112" y="309"/>
                </a:cxn>
                <a:cxn ang="0">
                  <a:pos x="54" y="301"/>
                </a:cxn>
                <a:cxn ang="0">
                  <a:pos x="21" y="279"/>
                </a:cxn>
                <a:cxn ang="0">
                  <a:pos x="0" y="213"/>
                </a:cxn>
              </a:cxnLst>
              <a:rect l="0" t="0" r="r" b="b"/>
              <a:pathLst>
                <a:path w="249" h="309">
                  <a:moveTo>
                    <a:pt x="0" y="204"/>
                  </a:moveTo>
                  <a:lnTo>
                    <a:pt x="10" y="204"/>
                  </a:lnTo>
                  <a:lnTo>
                    <a:pt x="45" y="204"/>
                  </a:lnTo>
                  <a:lnTo>
                    <a:pt x="72" y="204"/>
                  </a:lnTo>
                  <a:lnTo>
                    <a:pt x="74" y="204"/>
                  </a:lnTo>
                  <a:lnTo>
                    <a:pt x="72" y="209"/>
                  </a:lnTo>
                  <a:lnTo>
                    <a:pt x="72" y="216"/>
                  </a:lnTo>
                  <a:lnTo>
                    <a:pt x="75" y="228"/>
                  </a:lnTo>
                  <a:lnTo>
                    <a:pt x="81" y="239"/>
                  </a:lnTo>
                  <a:lnTo>
                    <a:pt x="84" y="241"/>
                  </a:lnTo>
                  <a:lnTo>
                    <a:pt x="86" y="244"/>
                  </a:lnTo>
                  <a:lnTo>
                    <a:pt x="91" y="248"/>
                  </a:lnTo>
                  <a:lnTo>
                    <a:pt x="103" y="253"/>
                  </a:lnTo>
                  <a:lnTo>
                    <a:pt x="119" y="255"/>
                  </a:lnTo>
                  <a:lnTo>
                    <a:pt x="125" y="255"/>
                  </a:lnTo>
                  <a:lnTo>
                    <a:pt x="128" y="255"/>
                  </a:lnTo>
                  <a:lnTo>
                    <a:pt x="135" y="255"/>
                  </a:lnTo>
                  <a:lnTo>
                    <a:pt x="147" y="253"/>
                  </a:lnTo>
                  <a:lnTo>
                    <a:pt x="156" y="248"/>
                  </a:lnTo>
                  <a:lnTo>
                    <a:pt x="160" y="246"/>
                  </a:lnTo>
                  <a:lnTo>
                    <a:pt x="165" y="242"/>
                  </a:lnTo>
                  <a:lnTo>
                    <a:pt x="168" y="239"/>
                  </a:lnTo>
                  <a:lnTo>
                    <a:pt x="172" y="235"/>
                  </a:lnTo>
                  <a:lnTo>
                    <a:pt x="174" y="232"/>
                  </a:lnTo>
                  <a:lnTo>
                    <a:pt x="174" y="228"/>
                  </a:lnTo>
                  <a:lnTo>
                    <a:pt x="176" y="225"/>
                  </a:lnTo>
                  <a:lnTo>
                    <a:pt x="174" y="218"/>
                  </a:lnTo>
                  <a:lnTo>
                    <a:pt x="174" y="214"/>
                  </a:lnTo>
                  <a:lnTo>
                    <a:pt x="174" y="213"/>
                  </a:lnTo>
                  <a:lnTo>
                    <a:pt x="172" y="211"/>
                  </a:lnTo>
                  <a:lnTo>
                    <a:pt x="170" y="209"/>
                  </a:lnTo>
                  <a:lnTo>
                    <a:pt x="167" y="206"/>
                  </a:lnTo>
                  <a:lnTo>
                    <a:pt x="165" y="204"/>
                  </a:lnTo>
                  <a:lnTo>
                    <a:pt x="158" y="202"/>
                  </a:lnTo>
                  <a:lnTo>
                    <a:pt x="154" y="200"/>
                  </a:lnTo>
                  <a:lnTo>
                    <a:pt x="140" y="195"/>
                  </a:lnTo>
                  <a:lnTo>
                    <a:pt x="126" y="190"/>
                  </a:lnTo>
                  <a:lnTo>
                    <a:pt x="121" y="190"/>
                  </a:lnTo>
                  <a:lnTo>
                    <a:pt x="110" y="186"/>
                  </a:lnTo>
                  <a:lnTo>
                    <a:pt x="93" y="181"/>
                  </a:lnTo>
                  <a:lnTo>
                    <a:pt x="77" y="174"/>
                  </a:lnTo>
                  <a:lnTo>
                    <a:pt x="74" y="172"/>
                  </a:lnTo>
                  <a:lnTo>
                    <a:pt x="68" y="170"/>
                  </a:lnTo>
                  <a:lnTo>
                    <a:pt x="58" y="167"/>
                  </a:lnTo>
                  <a:lnTo>
                    <a:pt x="42" y="156"/>
                  </a:lnTo>
                  <a:lnTo>
                    <a:pt x="30" y="142"/>
                  </a:lnTo>
                  <a:lnTo>
                    <a:pt x="28" y="139"/>
                  </a:lnTo>
                  <a:lnTo>
                    <a:pt x="24" y="135"/>
                  </a:lnTo>
                  <a:lnTo>
                    <a:pt x="21" y="128"/>
                  </a:lnTo>
                  <a:lnTo>
                    <a:pt x="16" y="112"/>
                  </a:lnTo>
                  <a:lnTo>
                    <a:pt x="14" y="97"/>
                  </a:lnTo>
                  <a:lnTo>
                    <a:pt x="16" y="91"/>
                  </a:lnTo>
                  <a:lnTo>
                    <a:pt x="16" y="86"/>
                  </a:lnTo>
                  <a:lnTo>
                    <a:pt x="19" y="72"/>
                  </a:lnTo>
                  <a:lnTo>
                    <a:pt x="30" y="49"/>
                  </a:lnTo>
                  <a:lnTo>
                    <a:pt x="47" y="30"/>
                  </a:lnTo>
                  <a:lnTo>
                    <a:pt x="54" y="24"/>
                  </a:lnTo>
                  <a:lnTo>
                    <a:pt x="59" y="21"/>
                  </a:lnTo>
                  <a:lnTo>
                    <a:pt x="72" y="16"/>
                  </a:lnTo>
                  <a:lnTo>
                    <a:pt x="100" y="5"/>
                  </a:lnTo>
                  <a:lnTo>
                    <a:pt x="132" y="2"/>
                  </a:lnTo>
                  <a:lnTo>
                    <a:pt x="142" y="0"/>
                  </a:lnTo>
                  <a:lnTo>
                    <a:pt x="149" y="2"/>
                  </a:lnTo>
                  <a:lnTo>
                    <a:pt x="167" y="2"/>
                  </a:lnTo>
                  <a:lnTo>
                    <a:pt x="195" y="10"/>
                  </a:lnTo>
                  <a:lnTo>
                    <a:pt x="219" y="23"/>
                  </a:lnTo>
                  <a:lnTo>
                    <a:pt x="225" y="26"/>
                  </a:lnTo>
                  <a:lnTo>
                    <a:pt x="228" y="31"/>
                  </a:lnTo>
                  <a:lnTo>
                    <a:pt x="235" y="42"/>
                  </a:lnTo>
                  <a:lnTo>
                    <a:pt x="246" y="63"/>
                  </a:lnTo>
                  <a:lnTo>
                    <a:pt x="249" y="89"/>
                  </a:lnTo>
                  <a:lnTo>
                    <a:pt x="249" y="97"/>
                  </a:lnTo>
                  <a:lnTo>
                    <a:pt x="248" y="97"/>
                  </a:lnTo>
                  <a:lnTo>
                    <a:pt x="237" y="97"/>
                  </a:lnTo>
                  <a:lnTo>
                    <a:pt x="204" y="97"/>
                  </a:lnTo>
                  <a:lnTo>
                    <a:pt x="177" y="97"/>
                  </a:lnTo>
                  <a:lnTo>
                    <a:pt x="177" y="97"/>
                  </a:lnTo>
                  <a:lnTo>
                    <a:pt x="176" y="88"/>
                  </a:lnTo>
                  <a:lnTo>
                    <a:pt x="172" y="77"/>
                  </a:lnTo>
                  <a:lnTo>
                    <a:pt x="167" y="70"/>
                  </a:lnTo>
                  <a:lnTo>
                    <a:pt x="167" y="67"/>
                  </a:lnTo>
                  <a:lnTo>
                    <a:pt x="160" y="63"/>
                  </a:lnTo>
                  <a:lnTo>
                    <a:pt x="154" y="61"/>
                  </a:lnTo>
                  <a:lnTo>
                    <a:pt x="142" y="58"/>
                  </a:lnTo>
                  <a:lnTo>
                    <a:pt x="132" y="56"/>
                  </a:lnTo>
                  <a:lnTo>
                    <a:pt x="123" y="58"/>
                  </a:lnTo>
                  <a:lnTo>
                    <a:pt x="112" y="60"/>
                  </a:lnTo>
                  <a:lnTo>
                    <a:pt x="103" y="65"/>
                  </a:lnTo>
                  <a:lnTo>
                    <a:pt x="102" y="65"/>
                  </a:lnTo>
                  <a:lnTo>
                    <a:pt x="100" y="67"/>
                  </a:lnTo>
                  <a:lnTo>
                    <a:pt x="96" y="68"/>
                  </a:lnTo>
                  <a:lnTo>
                    <a:pt x="91" y="75"/>
                  </a:lnTo>
                  <a:lnTo>
                    <a:pt x="89" y="82"/>
                  </a:lnTo>
                  <a:lnTo>
                    <a:pt x="89" y="82"/>
                  </a:lnTo>
                  <a:lnTo>
                    <a:pt x="89" y="89"/>
                  </a:lnTo>
                  <a:lnTo>
                    <a:pt x="91" y="93"/>
                  </a:lnTo>
                  <a:lnTo>
                    <a:pt x="93" y="97"/>
                  </a:lnTo>
                  <a:lnTo>
                    <a:pt x="96" y="100"/>
                  </a:lnTo>
                  <a:lnTo>
                    <a:pt x="105" y="105"/>
                  </a:lnTo>
                  <a:lnTo>
                    <a:pt x="116" y="111"/>
                  </a:lnTo>
                  <a:lnTo>
                    <a:pt x="132" y="118"/>
                  </a:lnTo>
                  <a:lnTo>
                    <a:pt x="140" y="119"/>
                  </a:lnTo>
                  <a:lnTo>
                    <a:pt x="144" y="121"/>
                  </a:lnTo>
                  <a:lnTo>
                    <a:pt x="149" y="123"/>
                  </a:lnTo>
                  <a:lnTo>
                    <a:pt x="153" y="123"/>
                  </a:lnTo>
                  <a:lnTo>
                    <a:pt x="154" y="123"/>
                  </a:lnTo>
                  <a:lnTo>
                    <a:pt x="156" y="125"/>
                  </a:lnTo>
                  <a:lnTo>
                    <a:pt x="158" y="125"/>
                  </a:lnTo>
                  <a:lnTo>
                    <a:pt x="165" y="128"/>
                  </a:lnTo>
                  <a:lnTo>
                    <a:pt x="181" y="133"/>
                  </a:lnTo>
                  <a:lnTo>
                    <a:pt x="205" y="144"/>
                  </a:lnTo>
                  <a:lnTo>
                    <a:pt x="221" y="153"/>
                  </a:lnTo>
                  <a:lnTo>
                    <a:pt x="225" y="155"/>
                  </a:lnTo>
                  <a:lnTo>
                    <a:pt x="230" y="162"/>
                  </a:lnTo>
                  <a:lnTo>
                    <a:pt x="237" y="170"/>
                  </a:lnTo>
                  <a:lnTo>
                    <a:pt x="242" y="179"/>
                  </a:lnTo>
                  <a:lnTo>
                    <a:pt x="244" y="181"/>
                  </a:lnTo>
                  <a:lnTo>
                    <a:pt x="244" y="184"/>
                  </a:lnTo>
                  <a:lnTo>
                    <a:pt x="246" y="190"/>
                  </a:lnTo>
                  <a:lnTo>
                    <a:pt x="248" y="202"/>
                  </a:lnTo>
                  <a:lnTo>
                    <a:pt x="248" y="214"/>
                  </a:lnTo>
                  <a:lnTo>
                    <a:pt x="249" y="216"/>
                  </a:lnTo>
                  <a:lnTo>
                    <a:pt x="248" y="225"/>
                  </a:lnTo>
                  <a:lnTo>
                    <a:pt x="244" y="237"/>
                  </a:lnTo>
                  <a:lnTo>
                    <a:pt x="232" y="262"/>
                  </a:lnTo>
                  <a:lnTo>
                    <a:pt x="214" y="281"/>
                  </a:lnTo>
                  <a:lnTo>
                    <a:pt x="209" y="285"/>
                  </a:lnTo>
                  <a:lnTo>
                    <a:pt x="202" y="290"/>
                  </a:lnTo>
                  <a:lnTo>
                    <a:pt x="188" y="295"/>
                  </a:lnTo>
                  <a:lnTo>
                    <a:pt x="158" y="306"/>
                  </a:lnTo>
                  <a:lnTo>
                    <a:pt x="121" y="309"/>
                  </a:lnTo>
                  <a:lnTo>
                    <a:pt x="112" y="309"/>
                  </a:lnTo>
                  <a:lnTo>
                    <a:pt x="102" y="309"/>
                  </a:lnTo>
                  <a:lnTo>
                    <a:pt x="84" y="309"/>
                  </a:lnTo>
                  <a:lnTo>
                    <a:pt x="54" y="301"/>
                  </a:lnTo>
                  <a:lnTo>
                    <a:pt x="30" y="288"/>
                  </a:lnTo>
                  <a:lnTo>
                    <a:pt x="26" y="283"/>
                  </a:lnTo>
                  <a:lnTo>
                    <a:pt x="21" y="279"/>
                  </a:lnTo>
                  <a:lnTo>
                    <a:pt x="14" y="269"/>
                  </a:lnTo>
                  <a:lnTo>
                    <a:pt x="3" y="244"/>
                  </a:lnTo>
                  <a:lnTo>
                    <a:pt x="0" y="213"/>
                  </a:lnTo>
                  <a:lnTo>
                    <a:pt x="0" y="204"/>
                  </a:lnTo>
                  <a:lnTo>
                    <a:pt x="0" y="20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52" name="Freeform 12"/>
            <p:cNvSpPr>
              <a:spLocks noEditPoints="1"/>
            </p:cNvSpPr>
            <p:nvPr/>
          </p:nvSpPr>
          <p:spPr bwMode="auto">
            <a:xfrm>
              <a:off x="2743" y="2535"/>
              <a:ext cx="270" cy="294"/>
            </a:xfrm>
            <a:custGeom>
              <a:avLst/>
              <a:gdLst/>
              <a:ahLst/>
              <a:cxnLst>
                <a:cxn ang="0">
                  <a:pos x="124" y="125"/>
                </a:cxn>
                <a:cxn ang="0">
                  <a:pos x="149" y="125"/>
                </a:cxn>
                <a:cxn ang="0">
                  <a:pos x="177" y="119"/>
                </a:cxn>
                <a:cxn ang="0">
                  <a:pos x="186" y="112"/>
                </a:cxn>
                <a:cxn ang="0">
                  <a:pos x="195" y="91"/>
                </a:cxn>
                <a:cxn ang="0">
                  <a:pos x="186" y="70"/>
                </a:cxn>
                <a:cxn ang="0">
                  <a:pos x="174" y="63"/>
                </a:cxn>
                <a:cxn ang="0">
                  <a:pos x="152" y="60"/>
                </a:cxn>
                <a:cxn ang="0">
                  <a:pos x="96" y="60"/>
                </a:cxn>
                <a:cxn ang="0">
                  <a:pos x="93" y="102"/>
                </a:cxn>
                <a:cxn ang="0">
                  <a:pos x="91" y="125"/>
                </a:cxn>
                <a:cxn ang="0">
                  <a:pos x="0" y="288"/>
                </a:cxn>
                <a:cxn ang="0">
                  <a:pos x="24" y="7"/>
                </a:cxn>
                <a:cxn ang="0">
                  <a:pos x="47" y="0"/>
                </a:cxn>
                <a:cxn ang="0">
                  <a:pos x="168" y="0"/>
                </a:cxn>
                <a:cxn ang="0">
                  <a:pos x="221" y="9"/>
                </a:cxn>
                <a:cxn ang="0">
                  <a:pos x="253" y="24"/>
                </a:cxn>
                <a:cxn ang="0">
                  <a:pos x="267" y="53"/>
                </a:cxn>
                <a:cxn ang="0">
                  <a:pos x="268" y="88"/>
                </a:cxn>
                <a:cxn ang="0">
                  <a:pos x="256" y="121"/>
                </a:cxn>
                <a:cxn ang="0">
                  <a:pos x="246" y="133"/>
                </a:cxn>
                <a:cxn ang="0">
                  <a:pos x="218" y="153"/>
                </a:cxn>
                <a:cxn ang="0">
                  <a:pos x="235" y="165"/>
                </a:cxn>
                <a:cxn ang="0">
                  <a:pos x="244" y="183"/>
                </a:cxn>
                <a:cxn ang="0">
                  <a:pos x="247" y="218"/>
                </a:cxn>
                <a:cxn ang="0">
                  <a:pos x="247" y="232"/>
                </a:cxn>
                <a:cxn ang="0">
                  <a:pos x="246" y="250"/>
                </a:cxn>
                <a:cxn ang="0">
                  <a:pos x="251" y="279"/>
                </a:cxn>
                <a:cxn ang="0">
                  <a:pos x="254" y="292"/>
                </a:cxn>
                <a:cxn ang="0">
                  <a:pos x="253" y="294"/>
                </a:cxn>
                <a:cxn ang="0">
                  <a:pos x="175" y="294"/>
                </a:cxn>
                <a:cxn ang="0">
                  <a:pos x="172" y="279"/>
                </a:cxn>
                <a:cxn ang="0">
                  <a:pos x="172" y="248"/>
                </a:cxn>
                <a:cxn ang="0">
                  <a:pos x="172" y="220"/>
                </a:cxn>
                <a:cxn ang="0">
                  <a:pos x="170" y="200"/>
                </a:cxn>
                <a:cxn ang="0">
                  <a:pos x="158" y="190"/>
                </a:cxn>
                <a:cxn ang="0">
                  <a:pos x="135" y="184"/>
                </a:cxn>
                <a:cxn ang="0">
                  <a:pos x="103" y="184"/>
                </a:cxn>
                <a:cxn ang="0">
                  <a:pos x="84" y="188"/>
                </a:cxn>
                <a:cxn ang="0">
                  <a:pos x="75" y="292"/>
                </a:cxn>
                <a:cxn ang="0">
                  <a:pos x="63" y="294"/>
                </a:cxn>
                <a:cxn ang="0">
                  <a:pos x="0" y="294"/>
                </a:cxn>
              </a:cxnLst>
              <a:rect l="0" t="0" r="r" b="b"/>
              <a:pathLst>
                <a:path w="270" h="294">
                  <a:moveTo>
                    <a:pt x="91" y="125"/>
                  </a:moveTo>
                  <a:lnTo>
                    <a:pt x="100" y="125"/>
                  </a:lnTo>
                  <a:lnTo>
                    <a:pt x="124" y="125"/>
                  </a:lnTo>
                  <a:lnTo>
                    <a:pt x="145" y="125"/>
                  </a:lnTo>
                  <a:lnTo>
                    <a:pt x="147" y="125"/>
                  </a:lnTo>
                  <a:lnTo>
                    <a:pt x="149" y="125"/>
                  </a:lnTo>
                  <a:lnTo>
                    <a:pt x="156" y="125"/>
                  </a:lnTo>
                  <a:lnTo>
                    <a:pt x="168" y="123"/>
                  </a:lnTo>
                  <a:lnTo>
                    <a:pt x="177" y="119"/>
                  </a:lnTo>
                  <a:lnTo>
                    <a:pt x="181" y="118"/>
                  </a:lnTo>
                  <a:lnTo>
                    <a:pt x="182" y="116"/>
                  </a:lnTo>
                  <a:lnTo>
                    <a:pt x="186" y="112"/>
                  </a:lnTo>
                  <a:lnTo>
                    <a:pt x="191" y="104"/>
                  </a:lnTo>
                  <a:lnTo>
                    <a:pt x="193" y="95"/>
                  </a:lnTo>
                  <a:lnTo>
                    <a:pt x="195" y="91"/>
                  </a:lnTo>
                  <a:lnTo>
                    <a:pt x="193" y="84"/>
                  </a:lnTo>
                  <a:lnTo>
                    <a:pt x="191" y="77"/>
                  </a:lnTo>
                  <a:lnTo>
                    <a:pt x="186" y="70"/>
                  </a:lnTo>
                  <a:lnTo>
                    <a:pt x="186" y="68"/>
                  </a:lnTo>
                  <a:lnTo>
                    <a:pt x="179" y="65"/>
                  </a:lnTo>
                  <a:lnTo>
                    <a:pt x="174" y="63"/>
                  </a:lnTo>
                  <a:lnTo>
                    <a:pt x="163" y="61"/>
                  </a:lnTo>
                  <a:lnTo>
                    <a:pt x="154" y="60"/>
                  </a:lnTo>
                  <a:lnTo>
                    <a:pt x="152" y="60"/>
                  </a:lnTo>
                  <a:lnTo>
                    <a:pt x="144" y="60"/>
                  </a:lnTo>
                  <a:lnTo>
                    <a:pt x="117" y="60"/>
                  </a:lnTo>
                  <a:lnTo>
                    <a:pt x="96" y="60"/>
                  </a:lnTo>
                  <a:lnTo>
                    <a:pt x="96" y="60"/>
                  </a:lnTo>
                  <a:lnTo>
                    <a:pt x="94" y="70"/>
                  </a:lnTo>
                  <a:lnTo>
                    <a:pt x="93" y="102"/>
                  </a:lnTo>
                  <a:lnTo>
                    <a:pt x="91" y="125"/>
                  </a:lnTo>
                  <a:lnTo>
                    <a:pt x="91" y="125"/>
                  </a:lnTo>
                  <a:lnTo>
                    <a:pt x="91" y="125"/>
                  </a:lnTo>
                  <a:lnTo>
                    <a:pt x="91" y="125"/>
                  </a:lnTo>
                  <a:close/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47" y="0"/>
                  </a:lnTo>
                  <a:lnTo>
                    <a:pt x="114" y="0"/>
                  </a:lnTo>
                  <a:lnTo>
                    <a:pt x="165" y="0"/>
                  </a:lnTo>
                  <a:lnTo>
                    <a:pt x="168" y="0"/>
                  </a:lnTo>
                  <a:lnTo>
                    <a:pt x="177" y="2"/>
                  </a:lnTo>
                  <a:lnTo>
                    <a:pt x="193" y="2"/>
                  </a:lnTo>
                  <a:lnTo>
                    <a:pt x="221" y="9"/>
                  </a:lnTo>
                  <a:lnTo>
                    <a:pt x="244" y="19"/>
                  </a:lnTo>
                  <a:lnTo>
                    <a:pt x="249" y="21"/>
                  </a:lnTo>
                  <a:lnTo>
                    <a:pt x="253" y="24"/>
                  </a:lnTo>
                  <a:lnTo>
                    <a:pt x="258" y="33"/>
                  </a:lnTo>
                  <a:lnTo>
                    <a:pt x="263" y="42"/>
                  </a:lnTo>
                  <a:lnTo>
                    <a:pt x="267" y="53"/>
                  </a:lnTo>
                  <a:lnTo>
                    <a:pt x="270" y="77"/>
                  </a:lnTo>
                  <a:lnTo>
                    <a:pt x="270" y="82"/>
                  </a:lnTo>
                  <a:lnTo>
                    <a:pt x="268" y="88"/>
                  </a:lnTo>
                  <a:lnTo>
                    <a:pt x="267" y="95"/>
                  </a:lnTo>
                  <a:lnTo>
                    <a:pt x="263" y="109"/>
                  </a:lnTo>
                  <a:lnTo>
                    <a:pt x="256" y="121"/>
                  </a:lnTo>
                  <a:lnTo>
                    <a:pt x="254" y="123"/>
                  </a:lnTo>
                  <a:lnTo>
                    <a:pt x="251" y="126"/>
                  </a:lnTo>
                  <a:lnTo>
                    <a:pt x="246" y="133"/>
                  </a:lnTo>
                  <a:lnTo>
                    <a:pt x="235" y="144"/>
                  </a:lnTo>
                  <a:lnTo>
                    <a:pt x="221" y="151"/>
                  </a:lnTo>
                  <a:lnTo>
                    <a:pt x="218" y="153"/>
                  </a:lnTo>
                  <a:lnTo>
                    <a:pt x="219" y="155"/>
                  </a:lnTo>
                  <a:lnTo>
                    <a:pt x="225" y="158"/>
                  </a:lnTo>
                  <a:lnTo>
                    <a:pt x="235" y="165"/>
                  </a:lnTo>
                  <a:lnTo>
                    <a:pt x="240" y="172"/>
                  </a:lnTo>
                  <a:lnTo>
                    <a:pt x="242" y="174"/>
                  </a:lnTo>
                  <a:lnTo>
                    <a:pt x="244" y="183"/>
                  </a:lnTo>
                  <a:lnTo>
                    <a:pt x="246" y="188"/>
                  </a:lnTo>
                  <a:lnTo>
                    <a:pt x="247" y="204"/>
                  </a:lnTo>
                  <a:lnTo>
                    <a:pt x="247" y="218"/>
                  </a:lnTo>
                  <a:lnTo>
                    <a:pt x="247" y="221"/>
                  </a:lnTo>
                  <a:lnTo>
                    <a:pt x="247" y="225"/>
                  </a:lnTo>
                  <a:lnTo>
                    <a:pt x="247" y="232"/>
                  </a:lnTo>
                  <a:lnTo>
                    <a:pt x="247" y="241"/>
                  </a:lnTo>
                  <a:lnTo>
                    <a:pt x="247" y="243"/>
                  </a:lnTo>
                  <a:lnTo>
                    <a:pt x="246" y="250"/>
                  </a:lnTo>
                  <a:lnTo>
                    <a:pt x="246" y="260"/>
                  </a:lnTo>
                  <a:lnTo>
                    <a:pt x="249" y="274"/>
                  </a:lnTo>
                  <a:lnTo>
                    <a:pt x="251" y="279"/>
                  </a:lnTo>
                  <a:lnTo>
                    <a:pt x="254" y="285"/>
                  </a:lnTo>
                  <a:lnTo>
                    <a:pt x="256" y="285"/>
                  </a:lnTo>
                  <a:lnTo>
                    <a:pt x="254" y="292"/>
                  </a:lnTo>
                  <a:lnTo>
                    <a:pt x="254" y="294"/>
                  </a:lnTo>
                  <a:lnTo>
                    <a:pt x="254" y="294"/>
                  </a:lnTo>
                  <a:lnTo>
                    <a:pt x="253" y="294"/>
                  </a:lnTo>
                  <a:lnTo>
                    <a:pt x="240" y="294"/>
                  </a:lnTo>
                  <a:lnTo>
                    <a:pt x="203" y="294"/>
                  </a:lnTo>
                  <a:lnTo>
                    <a:pt x="175" y="294"/>
                  </a:lnTo>
                  <a:lnTo>
                    <a:pt x="175" y="294"/>
                  </a:lnTo>
                  <a:lnTo>
                    <a:pt x="172" y="286"/>
                  </a:lnTo>
                  <a:lnTo>
                    <a:pt x="172" y="279"/>
                  </a:lnTo>
                  <a:lnTo>
                    <a:pt x="172" y="265"/>
                  </a:lnTo>
                  <a:lnTo>
                    <a:pt x="172" y="251"/>
                  </a:lnTo>
                  <a:lnTo>
                    <a:pt x="172" y="248"/>
                  </a:lnTo>
                  <a:lnTo>
                    <a:pt x="172" y="241"/>
                  </a:lnTo>
                  <a:lnTo>
                    <a:pt x="172" y="227"/>
                  </a:lnTo>
                  <a:lnTo>
                    <a:pt x="172" y="220"/>
                  </a:lnTo>
                  <a:lnTo>
                    <a:pt x="174" y="218"/>
                  </a:lnTo>
                  <a:lnTo>
                    <a:pt x="172" y="211"/>
                  </a:lnTo>
                  <a:lnTo>
                    <a:pt x="170" y="200"/>
                  </a:lnTo>
                  <a:lnTo>
                    <a:pt x="165" y="193"/>
                  </a:lnTo>
                  <a:lnTo>
                    <a:pt x="165" y="192"/>
                  </a:lnTo>
                  <a:lnTo>
                    <a:pt x="158" y="190"/>
                  </a:lnTo>
                  <a:lnTo>
                    <a:pt x="154" y="188"/>
                  </a:lnTo>
                  <a:lnTo>
                    <a:pt x="144" y="186"/>
                  </a:lnTo>
                  <a:lnTo>
                    <a:pt x="135" y="184"/>
                  </a:lnTo>
                  <a:lnTo>
                    <a:pt x="133" y="184"/>
                  </a:lnTo>
                  <a:lnTo>
                    <a:pt x="126" y="184"/>
                  </a:lnTo>
                  <a:lnTo>
                    <a:pt x="103" y="184"/>
                  </a:lnTo>
                  <a:lnTo>
                    <a:pt x="86" y="184"/>
                  </a:lnTo>
                  <a:lnTo>
                    <a:pt x="86" y="184"/>
                  </a:lnTo>
                  <a:lnTo>
                    <a:pt x="84" y="188"/>
                  </a:lnTo>
                  <a:lnTo>
                    <a:pt x="84" y="202"/>
                  </a:lnTo>
                  <a:lnTo>
                    <a:pt x="79" y="253"/>
                  </a:lnTo>
                  <a:lnTo>
                    <a:pt x="75" y="292"/>
                  </a:lnTo>
                  <a:lnTo>
                    <a:pt x="75" y="294"/>
                  </a:lnTo>
                  <a:lnTo>
                    <a:pt x="73" y="294"/>
                  </a:lnTo>
                  <a:lnTo>
                    <a:pt x="63" y="294"/>
                  </a:lnTo>
                  <a:lnTo>
                    <a:pt x="28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53" name="Freeform 13"/>
            <p:cNvSpPr>
              <a:spLocks/>
            </p:cNvSpPr>
            <p:nvPr/>
          </p:nvSpPr>
          <p:spPr bwMode="auto">
            <a:xfrm>
              <a:off x="3045" y="2535"/>
              <a:ext cx="297" cy="294"/>
            </a:xfrm>
            <a:custGeom>
              <a:avLst/>
              <a:gdLst/>
              <a:ahLst/>
              <a:cxnLst>
                <a:cxn ang="0">
                  <a:pos x="0" y="294"/>
                </a:cxn>
                <a:cxn ang="0">
                  <a:pos x="0" y="288"/>
                </a:cxn>
                <a:cxn ang="0">
                  <a:pos x="3" y="248"/>
                </a:cxn>
                <a:cxn ang="0">
                  <a:pos x="16" y="111"/>
                </a:cxn>
                <a:cxn ang="0">
                  <a:pos x="25" y="7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72" y="0"/>
                </a:cxn>
                <a:cxn ang="0">
                  <a:pos x="98" y="0"/>
                </a:cxn>
                <a:cxn ang="0">
                  <a:pos x="100" y="0"/>
                </a:cxn>
                <a:cxn ang="0">
                  <a:pos x="98" y="3"/>
                </a:cxn>
                <a:cxn ang="0">
                  <a:pos x="98" y="17"/>
                </a:cxn>
                <a:cxn ang="0">
                  <a:pos x="93" y="70"/>
                </a:cxn>
                <a:cxn ang="0">
                  <a:pos x="91" y="111"/>
                </a:cxn>
                <a:cxn ang="0">
                  <a:pos x="91" y="112"/>
                </a:cxn>
                <a:cxn ang="0">
                  <a:pos x="93" y="111"/>
                </a:cxn>
                <a:cxn ang="0">
                  <a:pos x="109" y="95"/>
                </a:cxn>
                <a:cxn ang="0">
                  <a:pos x="162" y="44"/>
                </a:cxn>
                <a:cxn ang="0">
                  <a:pos x="202" y="3"/>
                </a:cxn>
                <a:cxn ang="0">
                  <a:pos x="206" y="0"/>
                </a:cxn>
                <a:cxn ang="0">
                  <a:pos x="207" y="0"/>
                </a:cxn>
                <a:cxn ang="0">
                  <a:pos x="220" y="0"/>
                </a:cxn>
                <a:cxn ang="0">
                  <a:pos x="262" y="0"/>
                </a:cxn>
                <a:cxn ang="0">
                  <a:pos x="294" y="0"/>
                </a:cxn>
                <a:cxn ang="0">
                  <a:pos x="297" y="0"/>
                </a:cxn>
                <a:cxn ang="0">
                  <a:pos x="294" y="3"/>
                </a:cxn>
                <a:cxn ang="0">
                  <a:pos x="276" y="19"/>
                </a:cxn>
                <a:cxn ang="0">
                  <a:pos x="214" y="77"/>
                </a:cxn>
                <a:cxn ang="0">
                  <a:pos x="167" y="121"/>
                </a:cxn>
                <a:cxn ang="0">
                  <a:pos x="165" y="123"/>
                </a:cxn>
                <a:cxn ang="0">
                  <a:pos x="167" y="126"/>
                </a:cxn>
                <a:cxn ang="0">
                  <a:pos x="181" y="151"/>
                </a:cxn>
                <a:cxn ang="0">
                  <a:pos x="232" y="230"/>
                </a:cxn>
                <a:cxn ang="0">
                  <a:pos x="269" y="292"/>
                </a:cxn>
                <a:cxn ang="0">
                  <a:pos x="272" y="294"/>
                </a:cxn>
                <a:cxn ang="0">
                  <a:pos x="269" y="294"/>
                </a:cxn>
                <a:cxn ang="0">
                  <a:pos x="258" y="294"/>
                </a:cxn>
                <a:cxn ang="0">
                  <a:pos x="216" y="294"/>
                </a:cxn>
                <a:cxn ang="0">
                  <a:pos x="185" y="294"/>
                </a:cxn>
                <a:cxn ang="0">
                  <a:pos x="183" y="294"/>
                </a:cxn>
                <a:cxn ang="0">
                  <a:pos x="181" y="292"/>
                </a:cxn>
                <a:cxn ang="0">
                  <a:pos x="170" y="276"/>
                </a:cxn>
                <a:cxn ang="0">
                  <a:pos x="137" y="221"/>
                </a:cxn>
                <a:cxn ang="0">
                  <a:pos x="111" y="179"/>
                </a:cxn>
                <a:cxn ang="0">
                  <a:pos x="111" y="176"/>
                </a:cxn>
                <a:cxn ang="0">
                  <a:pos x="109" y="177"/>
                </a:cxn>
                <a:cxn ang="0">
                  <a:pos x="105" y="181"/>
                </a:cxn>
                <a:cxn ang="0">
                  <a:pos x="93" y="193"/>
                </a:cxn>
                <a:cxn ang="0">
                  <a:pos x="83" y="202"/>
                </a:cxn>
                <a:cxn ang="0">
                  <a:pos x="83" y="202"/>
                </a:cxn>
                <a:cxn ang="0">
                  <a:pos x="81" y="206"/>
                </a:cxn>
                <a:cxn ang="0">
                  <a:pos x="81" y="218"/>
                </a:cxn>
                <a:cxn ang="0">
                  <a:pos x="75" y="260"/>
                </a:cxn>
                <a:cxn ang="0">
                  <a:pos x="74" y="292"/>
                </a:cxn>
                <a:cxn ang="0">
                  <a:pos x="74" y="294"/>
                </a:cxn>
                <a:cxn ang="0">
                  <a:pos x="72" y="294"/>
                </a:cxn>
                <a:cxn ang="0">
                  <a:pos x="61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297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6" y="111"/>
                  </a:lnTo>
                  <a:lnTo>
                    <a:pt x="25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72" y="0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98" y="3"/>
                  </a:lnTo>
                  <a:lnTo>
                    <a:pt x="98" y="17"/>
                  </a:lnTo>
                  <a:lnTo>
                    <a:pt x="93" y="70"/>
                  </a:lnTo>
                  <a:lnTo>
                    <a:pt x="91" y="111"/>
                  </a:lnTo>
                  <a:lnTo>
                    <a:pt x="91" y="112"/>
                  </a:lnTo>
                  <a:lnTo>
                    <a:pt x="93" y="111"/>
                  </a:lnTo>
                  <a:lnTo>
                    <a:pt x="109" y="95"/>
                  </a:lnTo>
                  <a:lnTo>
                    <a:pt x="162" y="44"/>
                  </a:lnTo>
                  <a:lnTo>
                    <a:pt x="202" y="3"/>
                  </a:lnTo>
                  <a:lnTo>
                    <a:pt x="206" y="0"/>
                  </a:lnTo>
                  <a:lnTo>
                    <a:pt x="207" y="0"/>
                  </a:lnTo>
                  <a:lnTo>
                    <a:pt x="220" y="0"/>
                  </a:lnTo>
                  <a:lnTo>
                    <a:pt x="262" y="0"/>
                  </a:lnTo>
                  <a:lnTo>
                    <a:pt x="294" y="0"/>
                  </a:lnTo>
                  <a:lnTo>
                    <a:pt x="297" y="0"/>
                  </a:lnTo>
                  <a:lnTo>
                    <a:pt x="294" y="3"/>
                  </a:lnTo>
                  <a:lnTo>
                    <a:pt x="276" y="19"/>
                  </a:lnTo>
                  <a:lnTo>
                    <a:pt x="214" y="77"/>
                  </a:lnTo>
                  <a:lnTo>
                    <a:pt x="167" y="121"/>
                  </a:lnTo>
                  <a:lnTo>
                    <a:pt x="165" y="123"/>
                  </a:lnTo>
                  <a:lnTo>
                    <a:pt x="167" y="126"/>
                  </a:lnTo>
                  <a:lnTo>
                    <a:pt x="181" y="151"/>
                  </a:lnTo>
                  <a:lnTo>
                    <a:pt x="232" y="230"/>
                  </a:lnTo>
                  <a:lnTo>
                    <a:pt x="269" y="292"/>
                  </a:lnTo>
                  <a:lnTo>
                    <a:pt x="272" y="294"/>
                  </a:lnTo>
                  <a:lnTo>
                    <a:pt x="269" y="294"/>
                  </a:lnTo>
                  <a:lnTo>
                    <a:pt x="258" y="294"/>
                  </a:lnTo>
                  <a:lnTo>
                    <a:pt x="216" y="294"/>
                  </a:lnTo>
                  <a:lnTo>
                    <a:pt x="185" y="294"/>
                  </a:lnTo>
                  <a:lnTo>
                    <a:pt x="183" y="294"/>
                  </a:lnTo>
                  <a:lnTo>
                    <a:pt x="181" y="292"/>
                  </a:lnTo>
                  <a:lnTo>
                    <a:pt x="170" y="276"/>
                  </a:lnTo>
                  <a:lnTo>
                    <a:pt x="137" y="221"/>
                  </a:lnTo>
                  <a:lnTo>
                    <a:pt x="111" y="179"/>
                  </a:lnTo>
                  <a:lnTo>
                    <a:pt x="111" y="176"/>
                  </a:lnTo>
                  <a:lnTo>
                    <a:pt x="109" y="177"/>
                  </a:lnTo>
                  <a:lnTo>
                    <a:pt x="105" y="181"/>
                  </a:lnTo>
                  <a:lnTo>
                    <a:pt x="93" y="193"/>
                  </a:lnTo>
                  <a:lnTo>
                    <a:pt x="83" y="202"/>
                  </a:lnTo>
                  <a:lnTo>
                    <a:pt x="83" y="202"/>
                  </a:lnTo>
                  <a:lnTo>
                    <a:pt x="81" y="206"/>
                  </a:lnTo>
                  <a:lnTo>
                    <a:pt x="81" y="218"/>
                  </a:lnTo>
                  <a:lnTo>
                    <a:pt x="75" y="260"/>
                  </a:lnTo>
                  <a:lnTo>
                    <a:pt x="74" y="292"/>
                  </a:lnTo>
                  <a:lnTo>
                    <a:pt x="74" y="294"/>
                  </a:lnTo>
                  <a:lnTo>
                    <a:pt x="72" y="294"/>
                  </a:lnTo>
                  <a:lnTo>
                    <a:pt x="61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54" name="Freeform 14"/>
            <p:cNvSpPr>
              <a:spLocks/>
            </p:cNvSpPr>
            <p:nvPr/>
          </p:nvSpPr>
          <p:spPr bwMode="auto">
            <a:xfrm>
              <a:off x="3465" y="2528"/>
              <a:ext cx="281" cy="309"/>
            </a:xfrm>
            <a:custGeom>
              <a:avLst/>
              <a:gdLst/>
              <a:ahLst/>
              <a:cxnLst>
                <a:cxn ang="0">
                  <a:pos x="269" y="207"/>
                </a:cxn>
                <a:cxn ang="0">
                  <a:pos x="248" y="253"/>
                </a:cxn>
                <a:cxn ang="0">
                  <a:pos x="223" y="279"/>
                </a:cxn>
                <a:cxn ang="0">
                  <a:pos x="202" y="293"/>
                </a:cxn>
                <a:cxn ang="0">
                  <a:pos x="141" y="309"/>
                </a:cxn>
                <a:cxn ang="0">
                  <a:pos x="121" y="309"/>
                </a:cxn>
                <a:cxn ang="0">
                  <a:pos x="65" y="295"/>
                </a:cxn>
                <a:cxn ang="0">
                  <a:pos x="32" y="267"/>
                </a:cxn>
                <a:cxn ang="0">
                  <a:pos x="16" y="246"/>
                </a:cxn>
                <a:cxn ang="0">
                  <a:pos x="0" y="169"/>
                </a:cxn>
                <a:cxn ang="0">
                  <a:pos x="2" y="146"/>
                </a:cxn>
                <a:cxn ang="0">
                  <a:pos x="21" y="84"/>
                </a:cxn>
                <a:cxn ang="0">
                  <a:pos x="51" y="44"/>
                </a:cxn>
                <a:cxn ang="0">
                  <a:pos x="74" y="24"/>
                </a:cxn>
                <a:cxn ang="0">
                  <a:pos x="151" y="2"/>
                </a:cxn>
                <a:cxn ang="0">
                  <a:pos x="171" y="2"/>
                </a:cxn>
                <a:cxn ang="0">
                  <a:pos x="218" y="10"/>
                </a:cxn>
                <a:cxn ang="0">
                  <a:pos x="250" y="28"/>
                </a:cxn>
                <a:cxn ang="0">
                  <a:pos x="262" y="44"/>
                </a:cxn>
                <a:cxn ang="0">
                  <a:pos x="280" y="98"/>
                </a:cxn>
                <a:cxn ang="0">
                  <a:pos x="280" y="105"/>
                </a:cxn>
                <a:cxn ang="0">
                  <a:pos x="236" y="105"/>
                </a:cxn>
                <a:cxn ang="0">
                  <a:pos x="209" y="105"/>
                </a:cxn>
                <a:cxn ang="0">
                  <a:pos x="202" y="86"/>
                </a:cxn>
                <a:cxn ang="0">
                  <a:pos x="193" y="74"/>
                </a:cxn>
                <a:cxn ang="0">
                  <a:pos x="179" y="68"/>
                </a:cxn>
                <a:cxn ang="0">
                  <a:pos x="157" y="63"/>
                </a:cxn>
                <a:cxn ang="0">
                  <a:pos x="141" y="65"/>
                </a:cxn>
                <a:cxn ang="0">
                  <a:pos x="107" y="84"/>
                </a:cxn>
                <a:cxn ang="0">
                  <a:pos x="100" y="93"/>
                </a:cxn>
                <a:cxn ang="0">
                  <a:pos x="84" y="123"/>
                </a:cxn>
                <a:cxn ang="0">
                  <a:pos x="79" y="155"/>
                </a:cxn>
                <a:cxn ang="0">
                  <a:pos x="77" y="176"/>
                </a:cxn>
                <a:cxn ang="0">
                  <a:pos x="88" y="220"/>
                </a:cxn>
                <a:cxn ang="0">
                  <a:pos x="93" y="228"/>
                </a:cxn>
                <a:cxn ang="0">
                  <a:pos x="106" y="239"/>
                </a:cxn>
                <a:cxn ang="0">
                  <a:pos x="121" y="246"/>
                </a:cxn>
                <a:cxn ang="0">
                  <a:pos x="137" y="246"/>
                </a:cxn>
                <a:cxn ang="0">
                  <a:pos x="150" y="246"/>
                </a:cxn>
                <a:cxn ang="0">
                  <a:pos x="176" y="237"/>
                </a:cxn>
                <a:cxn ang="0">
                  <a:pos x="181" y="232"/>
                </a:cxn>
                <a:cxn ang="0">
                  <a:pos x="195" y="216"/>
                </a:cxn>
                <a:cxn ang="0">
                  <a:pos x="202" y="199"/>
                </a:cxn>
                <a:cxn ang="0">
                  <a:pos x="244" y="199"/>
                </a:cxn>
                <a:cxn ang="0">
                  <a:pos x="273" y="199"/>
                </a:cxn>
              </a:cxnLst>
              <a:rect l="0" t="0" r="r" b="b"/>
              <a:pathLst>
                <a:path w="281" h="309">
                  <a:moveTo>
                    <a:pt x="273" y="199"/>
                  </a:moveTo>
                  <a:lnTo>
                    <a:pt x="269" y="207"/>
                  </a:lnTo>
                  <a:lnTo>
                    <a:pt x="264" y="225"/>
                  </a:lnTo>
                  <a:lnTo>
                    <a:pt x="248" y="253"/>
                  </a:lnTo>
                  <a:lnTo>
                    <a:pt x="229" y="276"/>
                  </a:lnTo>
                  <a:lnTo>
                    <a:pt x="223" y="279"/>
                  </a:lnTo>
                  <a:lnTo>
                    <a:pt x="216" y="285"/>
                  </a:lnTo>
                  <a:lnTo>
                    <a:pt x="202" y="293"/>
                  </a:lnTo>
                  <a:lnTo>
                    <a:pt x="174" y="306"/>
                  </a:lnTo>
                  <a:lnTo>
                    <a:pt x="141" y="309"/>
                  </a:lnTo>
                  <a:lnTo>
                    <a:pt x="132" y="309"/>
                  </a:lnTo>
                  <a:lnTo>
                    <a:pt x="121" y="309"/>
                  </a:lnTo>
                  <a:lnTo>
                    <a:pt x="100" y="308"/>
                  </a:lnTo>
                  <a:lnTo>
                    <a:pt x="65" y="295"/>
                  </a:lnTo>
                  <a:lnTo>
                    <a:pt x="37" y="274"/>
                  </a:lnTo>
                  <a:lnTo>
                    <a:pt x="32" y="267"/>
                  </a:lnTo>
                  <a:lnTo>
                    <a:pt x="25" y="260"/>
                  </a:lnTo>
                  <a:lnTo>
                    <a:pt x="16" y="246"/>
                  </a:lnTo>
                  <a:lnTo>
                    <a:pt x="2" y="209"/>
                  </a:lnTo>
                  <a:lnTo>
                    <a:pt x="0" y="169"/>
                  </a:lnTo>
                  <a:lnTo>
                    <a:pt x="2" y="156"/>
                  </a:lnTo>
                  <a:lnTo>
                    <a:pt x="2" y="146"/>
                  </a:lnTo>
                  <a:lnTo>
                    <a:pt x="5" y="123"/>
                  </a:lnTo>
                  <a:lnTo>
                    <a:pt x="21" y="84"/>
                  </a:lnTo>
                  <a:lnTo>
                    <a:pt x="44" y="53"/>
                  </a:lnTo>
                  <a:lnTo>
                    <a:pt x="51" y="44"/>
                  </a:lnTo>
                  <a:lnTo>
                    <a:pt x="58" y="37"/>
                  </a:lnTo>
                  <a:lnTo>
                    <a:pt x="74" y="24"/>
                  </a:lnTo>
                  <a:lnTo>
                    <a:pt x="111" y="9"/>
                  </a:lnTo>
                  <a:lnTo>
                    <a:pt x="151" y="2"/>
                  </a:lnTo>
                  <a:lnTo>
                    <a:pt x="164" y="0"/>
                  </a:lnTo>
                  <a:lnTo>
                    <a:pt x="171" y="2"/>
                  </a:lnTo>
                  <a:lnTo>
                    <a:pt x="188" y="3"/>
                  </a:lnTo>
                  <a:lnTo>
                    <a:pt x="218" y="10"/>
                  </a:lnTo>
                  <a:lnTo>
                    <a:pt x="243" y="24"/>
                  </a:lnTo>
                  <a:lnTo>
                    <a:pt x="250" y="28"/>
                  </a:lnTo>
                  <a:lnTo>
                    <a:pt x="253" y="33"/>
                  </a:lnTo>
                  <a:lnTo>
                    <a:pt x="262" y="44"/>
                  </a:lnTo>
                  <a:lnTo>
                    <a:pt x="274" y="70"/>
                  </a:lnTo>
                  <a:lnTo>
                    <a:pt x="280" y="98"/>
                  </a:lnTo>
                  <a:lnTo>
                    <a:pt x="281" y="105"/>
                  </a:lnTo>
                  <a:lnTo>
                    <a:pt x="280" y="105"/>
                  </a:lnTo>
                  <a:lnTo>
                    <a:pt x="269" y="105"/>
                  </a:lnTo>
                  <a:lnTo>
                    <a:pt x="236" y="105"/>
                  </a:lnTo>
                  <a:lnTo>
                    <a:pt x="209" y="105"/>
                  </a:lnTo>
                  <a:lnTo>
                    <a:pt x="209" y="105"/>
                  </a:lnTo>
                  <a:lnTo>
                    <a:pt x="206" y="97"/>
                  </a:lnTo>
                  <a:lnTo>
                    <a:pt x="202" y="86"/>
                  </a:lnTo>
                  <a:lnTo>
                    <a:pt x="195" y="77"/>
                  </a:lnTo>
                  <a:lnTo>
                    <a:pt x="193" y="74"/>
                  </a:lnTo>
                  <a:lnTo>
                    <a:pt x="185" y="70"/>
                  </a:lnTo>
                  <a:lnTo>
                    <a:pt x="179" y="68"/>
                  </a:lnTo>
                  <a:lnTo>
                    <a:pt x="167" y="65"/>
                  </a:lnTo>
                  <a:lnTo>
                    <a:pt x="157" y="63"/>
                  </a:lnTo>
                  <a:lnTo>
                    <a:pt x="151" y="65"/>
                  </a:lnTo>
                  <a:lnTo>
                    <a:pt x="141" y="65"/>
                  </a:lnTo>
                  <a:lnTo>
                    <a:pt x="123" y="72"/>
                  </a:lnTo>
                  <a:lnTo>
                    <a:pt x="107" y="84"/>
                  </a:lnTo>
                  <a:lnTo>
                    <a:pt x="104" y="88"/>
                  </a:lnTo>
                  <a:lnTo>
                    <a:pt x="100" y="93"/>
                  </a:lnTo>
                  <a:lnTo>
                    <a:pt x="93" y="102"/>
                  </a:lnTo>
                  <a:lnTo>
                    <a:pt x="84" y="123"/>
                  </a:lnTo>
                  <a:lnTo>
                    <a:pt x="79" y="149"/>
                  </a:lnTo>
                  <a:lnTo>
                    <a:pt x="79" y="155"/>
                  </a:lnTo>
                  <a:lnTo>
                    <a:pt x="77" y="163"/>
                  </a:lnTo>
                  <a:lnTo>
                    <a:pt x="77" y="176"/>
                  </a:lnTo>
                  <a:lnTo>
                    <a:pt x="81" y="200"/>
                  </a:lnTo>
                  <a:lnTo>
                    <a:pt x="88" y="220"/>
                  </a:lnTo>
                  <a:lnTo>
                    <a:pt x="92" y="223"/>
                  </a:lnTo>
                  <a:lnTo>
                    <a:pt x="93" y="228"/>
                  </a:lnTo>
                  <a:lnTo>
                    <a:pt x="99" y="234"/>
                  </a:lnTo>
                  <a:lnTo>
                    <a:pt x="106" y="239"/>
                  </a:lnTo>
                  <a:lnTo>
                    <a:pt x="113" y="242"/>
                  </a:lnTo>
                  <a:lnTo>
                    <a:pt x="121" y="246"/>
                  </a:lnTo>
                  <a:lnTo>
                    <a:pt x="132" y="246"/>
                  </a:lnTo>
                  <a:lnTo>
                    <a:pt x="137" y="246"/>
                  </a:lnTo>
                  <a:lnTo>
                    <a:pt x="141" y="246"/>
                  </a:lnTo>
                  <a:lnTo>
                    <a:pt x="150" y="246"/>
                  </a:lnTo>
                  <a:lnTo>
                    <a:pt x="164" y="242"/>
                  </a:lnTo>
                  <a:lnTo>
                    <a:pt x="176" y="237"/>
                  </a:lnTo>
                  <a:lnTo>
                    <a:pt x="179" y="234"/>
                  </a:lnTo>
                  <a:lnTo>
                    <a:pt x="181" y="232"/>
                  </a:lnTo>
                  <a:lnTo>
                    <a:pt x="186" y="228"/>
                  </a:lnTo>
                  <a:lnTo>
                    <a:pt x="195" y="216"/>
                  </a:lnTo>
                  <a:lnTo>
                    <a:pt x="201" y="204"/>
                  </a:lnTo>
                  <a:lnTo>
                    <a:pt x="202" y="199"/>
                  </a:lnTo>
                  <a:lnTo>
                    <a:pt x="213" y="199"/>
                  </a:lnTo>
                  <a:lnTo>
                    <a:pt x="244" y="199"/>
                  </a:lnTo>
                  <a:lnTo>
                    <a:pt x="271" y="199"/>
                  </a:lnTo>
                  <a:lnTo>
                    <a:pt x="273" y="199"/>
                  </a:lnTo>
                  <a:lnTo>
                    <a:pt x="273" y="199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55" name="Freeform 15"/>
            <p:cNvSpPr>
              <a:spLocks noEditPoints="1"/>
            </p:cNvSpPr>
            <p:nvPr/>
          </p:nvSpPr>
          <p:spPr bwMode="auto">
            <a:xfrm>
              <a:off x="3764" y="2605"/>
              <a:ext cx="232" cy="232"/>
            </a:xfrm>
            <a:custGeom>
              <a:avLst/>
              <a:gdLst/>
              <a:ahLst/>
              <a:cxnLst>
                <a:cxn ang="0">
                  <a:pos x="72" y="120"/>
                </a:cxn>
                <a:cxn ang="0">
                  <a:pos x="74" y="146"/>
                </a:cxn>
                <a:cxn ang="0">
                  <a:pos x="81" y="160"/>
                </a:cxn>
                <a:cxn ang="0">
                  <a:pos x="86" y="169"/>
                </a:cxn>
                <a:cxn ang="0">
                  <a:pos x="107" y="178"/>
                </a:cxn>
                <a:cxn ang="0">
                  <a:pos x="112" y="178"/>
                </a:cxn>
                <a:cxn ang="0">
                  <a:pos x="127" y="176"/>
                </a:cxn>
                <a:cxn ang="0">
                  <a:pos x="144" y="160"/>
                </a:cxn>
                <a:cxn ang="0">
                  <a:pos x="149" y="153"/>
                </a:cxn>
                <a:cxn ang="0">
                  <a:pos x="158" y="120"/>
                </a:cxn>
                <a:cxn ang="0">
                  <a:pos x="160" y="111"/>
                </a:cxn>
                <a:cxn ang="0">
                  <a:pos x="156" y="85"/>
                </a:cxn>
                <a:cxn ang="0">
                  <a:pos x="151" y="69"/>
                </a:cxn>
                <a:cxn ang="0">
                  <a:pos x="146" y="63"/>
                </a:cxn>
                <a:cxn ang="0">
                  <a:pos x="135" y="56"/>
                </a:cxn>
                <a:cxn ang="0">
                  <a:pos x="123" y="55"/>
                </a:cxn>
                <a:cxn ang="0">
                  <a:pos x="111" y="55"/>
                </a:cxn>
                <a:cxn ang="0">
                  <a:pos x="95" y="63"/>
                </a:cxn>
                <a:cxn ang="0">
                  <a:pos x="86" y="72"/>
                </a:cxn>
                <a:cxn ang="0">
                  <a:pos x="77" y="93"/>
                </a:cxn>
                <a:cxn ang="0">
                  <a:pos x="74" y="114"/>
                </a:cxn>
                <a:cxn ang="0">
                  <a:pos x="72" y="125"/>
                </a:cxn>
                <a:cxn ang="0">
                  <a:pos x="72" y="116"/>
                </a:cxn>
                <a:cxn ang="0">
                  <a:pos x="74" y="114"/>
                </a:cxn>
                <a:cxn ang="0">
                  <a:pos x="2" y="107"/>
                </a:cxn>
                <a:cxn ang="0">
                  <a:pos x="16" y="60"/>
                </a:cxn>
                <a:cxn ang="0">
                  <a:pos x="39" y="30"/>
                </a:cxn>
                <a:cxn ang="0">
                  <a:pos x="56" y="18"/>
                </a:cxn>
                <a:cxn ang="0">
                  <a:pos x="118" y="2"/>
                </a:cxn>
                <a:cxn ang="0">
                  <a:pos x="135" y="2"/>
                </a:cxn>
                <a:cxn ang="0">
                  <a:pos x="181" y="11"/>
                </a:cxn>
                <a:cxn ang="0">
                  <a:pos x="209" y="30"/>
                </a:cxn>
                <a:cxn ang="0">
                  <a:pos x="220" y="48"/>
                </a:cxn>
                <a:cxn ang="0">
                  <a:pos x="232" y="90"/>
                </a:cxn>
                <a:cxn ang="0">
                  <a:pos x="230" y="125"/>
                </a:cxn>
                <a:cxn ang="0">
                  <a:pos x="216" y="171"/>
                </a:cxn>
                <a:cxn ang="0">
                  <a:pos x="193" y="201"/>
                </a:cxn>
                <a:cxn ang="0">
                  <a:pos x="176" y="215"/>
                </a:cxn>
                <a:cxn ang="0">
                  <a:pos x="114" y="232"/>
                </a:cxn>
                <a:cxn ang="0">
                  <a:pos x="97" y="232"/>
                </a:cxn>
                <a:cxn ang="0">
                  <a:pos x="51" y="222"/>
                </a:cxn>
                <a:cxn ang="0">
                  <a:pos x="25" y="201"/>
                </a:cxn>
                <a:cxn ang="0">
                  <a:pos x="12" y="185"/>
                </a:cxn>
                <a:cxn ang="0">
                  <a:pos x="0" y="125"/>
                </a:cxn>
                <a:cxn ang="0">
                  <a:pos x="2" y="107"/>
                </a:cxn>
                <a:cxn ang="0">
                  <a:pos x="2" y="104"/>
                </a:cxn>
                <a:cxn ang="0">
                  <a:pos x="2" y="114"/>
                </a:cxn>
              </a:cxnLst>
              <a:rect l="0" t="0" r="r" b="b"/>
              <a:pathLst>
                <a:path w="232" h="232">
                  <a:moveTo>
                    <a:pt x="74" y="114"/>
                  </a:moveTo>
                  <a:lnTo>
                    <a:pt x="72" y="120"/>
                  </a:lnTo>
                  <a:lnTo>
                    <a:pt x="72" y="130"/>
                  </a:lnTo>
                  <a:lnTo>
                    <a:pt x="74" y="146"/>
                  </a:lnTo>
                  <a:lnTo>
                    <a:pt x="79" y="158"/>
                  </a:lnTo>
                  <a:lnTo>
                    <a:pt x="81" y="160"/>
                  </a:lnTo>
                  <a:lnTo>
                    <a:pt x="83" y="164"/>
                  </a:lnTo>
                  <a:lnTo>
                    <a:pt x="86" y="169"/>
                  </a:lnTo>
                  <a:lnTo>
                    <a:pt x="95" y="176"/>
                  </a:lnTo>
                  <a:lnTo>
                    <a:pt x="107" y="178"/>
                  </a:lnTo>
                  <a:lnTo>
                    <a:pt x="111" y="178"/>
                  </a:lnTo>
                  <a:lnTo>
                    <a:pt x="112" y="178"/>
                  </a:lnTo>
                  <a:lnTo>
                    <a:pt x="120" y="178"/>
                  </a:lnTo>
                  <a:lnTo>
                    <a:pt x="127" y="176"/>
                  </a:lnTo>
                  <a:lnTo>
                    <a:pt x="137" y="169"/>
                  </a:lnTo>
                  <a:lnTo>
                    <a:pt x="144" y="160"/>
                  </a:lnTo>
                  <a:lnTo>
                    <a:pt x="146" y="158"/>
                  </a:lnTo>
                  <a:lnTo>
                    <a:pt x="149" y="153"/>
                  </a:lnTo>
                  <a:lnTo>
                    <a:pt x="155" y="139"/>
                  </a:lnTo>
                  <a:lnTo>
                    <a:pt x="158" y="120"/>
                  </a:lnTo>
                  <a:lnTo>
                    <a:pt x="160" y="114"/>
                  </a:lnTo>
                  <a:lnTo>
                    <a:pt x="160" y="111"/>
                  </a:lnTo>
                  <a:lnTo>
                    <a:pt x="160" y="102"/>
                  </a:lnTo>
                  <a:lnTo>
                    <a:pt x="156" y="85"/>
                  </a:lnTo>
                  <a:lnTo>
                    <a:pt x="151" y="72"/>
                  </a:lnTo>
                  <a:lnTo>
                    <a:pt x="151" y="69"/>
                  </a:lnTo>
                  <a:lnTo>
                    <a:pt x="149" y="67"/>
                  </a:lnTo>
                  <a:lnTo>
                    <a:pt x="146" y="63"/>
                  </a:lnTo>
                  <a:lnTo>
                    <a:pt x="141" y="60"/>
                  </a:lnTo>
                  <a:lnTo>
                    <a:pt x="135" y="56"/>
                  </a:lnTo>
                  <a:lnTo>
                    <a:pt x="130" y="55"/>
                  </a:lnTo>
                  <a:lnTo>
                    <a:pt x="123" y="55"/>
                  </a:lnTo>
                  <a:lnTo>
                    <a:pt x="121" y="53"/>
                  </a:lnTo>
                  <a:lnTo>
                    <a:pt x="111" y="55"/>
                  </a:lnTo>
                  <a:lnTo>
                    <a:pt x="105" y="56"/>
                  </a:lnTo>
                  <a:lnTo>
                    <a:pt x="95" y="63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9"/>
                  </a:lnTo>
                  <a:lnTo>
                    <a:pt x="77" y="93"/>
                  </a:lnTo>
                  <a:lnTo>
                    <a:pt x="74" y="111"/>
                  </a:lnTo>
                  <a:lnTo>
                    <a:pt x="74" y="114"/>
                  </a:lnTo>
                  <a:lnTo>
                    <a:pt x="72" y="120"/>
                  </a:lnTo>
                  <a:lnTo>
                    <a:pt x="72" y="125"/>
                  </a:lnTo>
                  <a:lnTo>
                    <a:pt x="72" y="122"/>
                  </a:lnTo>
                  <a:lnTo>
                    <a:pt x="72" y="116"/>
                  </a:lnTo>
                  <a:lnTo>
                    <a:pt x="74" y="114"/>
                  </a:lnTo>
                  <a:lnTo>
                    <a:pt x="74" y="114"/>
                  </a:lnTo>
                  <a:close/>
                  <a:moveTo>
                    <a:pt x="2" y="114"/>
                  </a:moveTo>
                  <a:lnTo>
                    <a:pt x="2" y="107"/>
                  </a:lnTo>
                  <a:lnTo>
                    <a:pt x="5" y="90"/>
                  </a:lnTo>
                  <a:lnTo>
                    <a:pt x="16" y="60"/>
                  </a:lnTo>
                  <a:lnTo>
                    <a:pt x="33" y="35"/>
                  </a:lnTo>
                  <a:lnTo>
                    <a:pt x="39" y="30"/>
                  </a:lnTo>
                  <a:lnTo>
                    <a:pt x="44" y="27"/>
                  </a:lnTo>
                  <a:lnTo>
                    <a:pt x="56" y="18"/>
                  </a:lnTo>
                  <a:lnTo>
                    <a:pt x="84" y="7"/>
                  </a:lnTo>
                  <a:lnTo>
                    <a:pt x="118" y="2"/>
                  </a:lnTo>
                  <a:lnTo>
                    <a:pt x="127" y="0"/>
                  </a:lnTo>
                  <a:lnTo>
                    <a:pt x="135" y="2"/>
                  </a:lnTo>
                  <a:lnTo>
                    <a:pt x="151" y="4"/>
                  </a:lnTo>
                  <a:lnTo>
                    <a:pt x="181" y="11"/>
                  </a:lnTo>
                  <a:lnTo>
                    <a:pt x="204" y="27"/>
                  </a:lnTo>
                  <a:lnTo>
                    <a:pt x="209" y="30"/>
                  </a:lnTo>
                  <a:lnTo>
                    <a:pt x="213" y="35"/>
                  </a:lnTo>
                  <a:lnTo>
                    <a:pt x="220" y="48"/>
                  </a:lnTo>
                  <a:lnTo>
                    <a:pt x="227" y="60"/>
                  </a:lnTo>
                  <a:lnTo>
                    <a:pt x="232" y="90"/>
                  </a:lnTo>
                  <a:lnTo>
                    <a:pt x="232" y="114"/>
                  </a:lnTo>
                  <a:lnTo>
                    <a:pt x="230" y="125"/>
                  </a:lnTo>
                  <a:lnTo>
                    <a:pt x="227" y="141"/>
                  </a:lnTo>
                  <a:lnTo>
                    <a:pt x="216" y="171"/>
                  </a:lnTo>
                  <a:lnTo>
                    <a:pt x="199" y="195"/>
                  </a:lnTo>
                  <a:lnTo>
                    <a:pt x="193" y="201"/>
                  </a:lnTo>
                  <a:lnTo>
                    <a:pt x="186" y="206"/>
                  </a:lnTo>
                  <a:lnTo>
                    <a:pt x="176" y="215"/>
                  </a:lnTo>
                  <a:lnTo>
                    <a:pt x="148" y="227"/>
                  </a:lnTo>
                  <a:lnTo>
                    <a:pt x="114" y="232"/>
                  </a:lnTo>
                  <a:lnTo>
                    <a:pt x="105" y="232"/>
                  </a:lnTo>
                  <a:lnTo>
                    <a:pt x="97" y="232"/>
                  </a:lnTo>
                  <a:lnTo>
                    <a:pt x="79" y="231"/>
                  </a:lnTo>
                  <a:lnTo>
                    <a:pt x="51" y="222"/>
                  </a:lnTo>
                  <a:lnTo>
                    <a:pt x="28" y="206"/>
                  </a:lnTo>
                  <a:lnTo>
                    <a:pt x="25" y="201"/>
                  </a:lnTo>
                  <a:lnTo>
                    <a:pt x="19" y="195"/>
                  </a:lnTo>
                  <a:lnTo>
                    <a:pt x="12" y="185"/>
                  </a:lnTo>
                  <a:lnTo>
                    <a:pt x="2" y="157"/>
                  </a:lnTo>
                  <a:lnTo>
                    <a:pt x="0" y="125"/>
                  </a:lnTo>
                  <a:lnTo>
                    <a:pt x="2" y="114"/>
                  </a:lnTo>
                  <a:lnTo>
                    <a:pt x="2" y="107"/>
                  </a:lnTo>
                  <a:lnTo>
                    <a:pt x="2" y="100"/>
                  </a:lnTo>
                  <a:lnTo>
                    <a:pt x="2" y="104"/>
                  </a:lnTo>
                  <a:lnTo>
                    <a:pt x="2" y="114"/>
                  </a:lnTo>
                  <a:lnTo>
                    <a:pt x="2" y="114"/>
                  </a:lnTo>
                  <a:lnTo>
                    <a:pt x="2" y="11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56" name="Freeform 16"/>
            <p:cNvSpPr>
              <a:spLocks/>
            </p:cNvSpPr>
            <p:nvPr/>
          </p:nvSpPr>
          <p:spPr bwMode="auto">
            <a:xfrm>
              <a:off x="4022" y="2607"/>
              <a:ext cx="222" cy="222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11" y="88"/>
                </a:cxn>
                <a:cxn ang="0">
                  <a:pos x="20" y="5"/>
                </a:cxn>
                <a:cxn ang="0">
                  <a:pos x="62" y="5"/>
                </a:cxn>
                <a:cxn ang="0">
                  <a:pos x="90" y="5"/>
                </a:cxn>
                <a:cxn ang="0">
                  <a:pos x="87" y="23"/>
                </a:cxn>
                <a:cxn ang="0">
                  <a:pos x="87" y="33"/>
                </a:cxn>
                <a:cxn ang="0">
                  <a:pos x="92" y="28"/>
                </a:cxn>
                <a:cxn ang="0">
                  <a:pos x="113" y="12"/>
                </a:cxn>
                <a:cxn ang="0">
                  <a:pos x="125" y="5"/>
                </a:cxn>
                <a:cxn ang="0">
                  <a:pos x="152" y="2"/>
                </a:cxn>
                <a:cxn ang="0">
                  <a:pos x="162" y="2"/>
                </a:cxn>
                <a:cxn ang="0">
                  <a:pos x="192" y="7"/>
                </a:cxn>
                <a:cxn ang="0">
                  <a:pos x="210" y="19"/>
                </a:cxn>
                <a:cxn ang="0">
                  <a:pos x="215" y="32"/>
                </a:cxn>
                <a:cxn ang="0">
                  <a:pos x="222" y="61"/>
                </a:cxn>
                <a:cxn ang="0">
                  <a:pos x="220" y="84"/>
                </a:cxn>
                <a:cxn ang="0">
                  <a:pos x="213" y="169"/>
                </a:cxn>
                <a:cxn ang="0">
                  <a:pos x="210" y="222"/>
                </a:cxn>
                <a:cxn ang="0">
                  <a:pos x="197" y="222"/>
                </a:cxn>
                <a:cxn ang="0">
                  <a:pos x="138" y="222"/>
                </a:cxn>
                <a:cxn ang="0">
                  <a:pos x="138" y="220"/>
                </a:cxn>
                <a:cxn ang="0">
                  <a:pos x="143" y="155"/>
                </a:cxn>
                <a:cxn ang="0">
                  <a:pos x="148" y="112"/>
                </a:cxn>
                <a:cxn ang="0">
                  <a:pos x="148" y="95"/>
                </a:cxn>
                <a:cxn ang="0">
                  <a:pos x="145" y="67"/>
                </a:cxn>
                <a:cxn ang="0">
                  <a:pos x="141" y="60"/>
                </a:cxn>
                <a:cxn ang="0">
                  <a:pos x="134" y="56"/>
                </a:cxn>
                <a:cxn ang="0">
                  <a:pos x="123" y="54"/>
                </a:cxn>
                <a:cxn ang="0">
                  <a:pos x="113" y="54"/>
                </a:cxn>
                <a:cxn ang="0">
                  <a:pos x="99" y="61"/>
                </a:cxn>
                <a:cxn ang="0">
                  <a:pos x="92" y="69"/>
                </a:cxn>
                <a:cxn ang="0">
                  <a:pos x="85" y="86"/>
                </a:cxn>
                <a:cxn ang="0">
                  <a:pos x="81" y="105"/>
                </a:cxn>
                <a:cxn ang="0">
                  <a:pos x="80" y="125"/>
                </a:cxn>
                <a:cxn ang="0">
                  <a:pos x="72" y="220"/>
                </a:cxn>
                <a:cxn ang="0">
                  <a:pos x="71" y="222"/>
                </a:cxn>
                <a:cxn ang="0">
                  <a:pos x="27" y="222"/>
                </a:cxn>
                <a:cxn ang="0">
                  <a:pos x="0" y="222"/>
                </a:cxn>
              </a:cxnLst>
              <a:rect l="0" t="0" r="r" b="b"/>
              <a:pathLst>
                <a:path w="222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1" y="88"/>
                  </a:lnTo>
                  <a:lnTo>
                    <a:pt x="18" y="10"/>
                  </a:lnTo>
                  <a:lnTo>
                    <a:pt x="20" y="5"/>
                  </a:lnTo>
                  <a:lnTo>
                    <a:pt x="30" y="5"/>
                  </a:lnTo>
                  <a:lnTo>
                    <a:pt x="62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7" y="23"/>
                  </a:lnTo>
                  <a:lnTo>
                    <a:pt x="87" y="33"/>
                  </a:lnTo>
                  <a:lnTo>
                    <a:pt x="87" y="33"/>
                  </a:lnTo>
                  <a:lnTo>
                    <a:pt x="88" y="32"/>
                  </a:lnTo>
                  <a:lnTo>
                    <a:pt x="92" y="28"/>
                  </a:lnTo>
                  <a:lnTo>
                    <a:pt x="102" y="19"/>
                  </a:lnTo>
                  <a:lnTo>
                    <a:pt x="113" y="12"/>
                  </a:lnTo>
                  <a:lnTo>
                    <a:pt x="116" y="9"/>
                  </a:lnTo>
                  <a:lnTo>
                    <a:pt x="125" y="5"/>
                  </a:lnTo>
                  <a:lnTo>
                    <a:pt x="138" y="2"/>
                  </a:lnTo>
                  <a:lnTo>
                    <a:pt x="152" y="2"/>
                  </a:lnTo>
                  <a:lnTo>
                    <a:pt x="157" y="0"/>
                  </a:lnTo>
                  <a:lnTo>
                    <a:pt x="162" y="2"/>
                  </a:lnTo>
                  <a:lnTo>
                    <a:pt x="173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10" y="19"/>
                  </a:lnTo>
                  <a:lnTo>
                    <a:pt x="211" y="23"/>
                  </a:lnTo>
                  <a:lnTo>
                    <a:pt x="215" y="32"/>
                  </a:lnTo>
                  <a:lnTo>
                    <a:pt x="218" y="39"/>
                  </a:lnTo>
                  <a:lnTo>
                    <a:pt x="222" y="61"/>
                  </a:lnTo>
                  <a:lnTo>
                    <a:pt x="222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10" y="220"/>
                  </a:lnTo>
                  <a:lnTo>
                    <a:pt x="210" y="222"/>
                  </a:lnTo>
                  <a:lnTo>
                    <a:pt x="208" y="222"/>
                  </a:lnTo>
                  <a:lnTo>
                    <a:pt x="197" y="222"/>
                  </a:lnTo>
                  <a:lnTo>
                    <a:pt x="164" y="222"/>
                  </a:lnTo>
                  <a:lnTo>
                    <a:pt x="138" y="222"/>
                  </a:lnTo>
                  <a:lnTo>
                    <a:pt x="138" y="222"/>
                  </a:lnTo>
                  <a:lnTo>
                    <a:pt x="138" y="220"/>
                  </a:lnTo>
                  <a:lnTo>
                    <a:pt x="138" y="206"/>
                  </a:lnTo>
                  <a:lnTo>
                    <a:pt x="143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8" y="77"/>
                  </a:lnTo>
                  <a:lnTo>
                    <a:pt x="145" y="67"/>
                  </a:lnTo>
                  <a:lnTo>
                    <a:pt x="145" y="63"/>
                  </a:lnTo>
                  <a:lnTo>
                    <a:pt x="141" y="60"/>
                  </a:lnTo>
                  <a:lnTo>
                    <a:pt x="138" y="58"/>
                  </a:lnTo>
                  <a:lnTo>
                    <a:pt x="134" y="56"/>
                  </a:lnTo>
                  <a:lnTo>
                    <a:pt x="129" y="54"/>
                  </a:lnTo>
                  <a:lnTo>
                    <a:pt x="123" y="54"/>
                  </a:lnTo>
                  <a:lnTo>
                    <a:pt x="122" y="53"/>
                  </a:lnTo>
                  <a:lnTo>
                    <a:pt x="113" y="54"/>
                  </a:lnTo>
                  <a:lnTo>
                    <a:pt x="108" y="56"/>
                  </a:lnTo>
                  <a:lnTo>
                    <a:pt x="99" y="61"/>
                  </a:lnTo>
                  <a:lnTo>
                    <a:pt x="94" y="65"/>
                  </a:lnTo>
                  <a:lnTo>
                    <a:pt x="92" y="69"/>
                  </a:lnTo>
                  <a:lnTo>
                    <a:pt x="88" y="74"/>
                  </a:lnTo>
                  <a:lnTo>
                    <a:pt x="85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80" y="109"/>
                  </a:lnTo>
                  <a:lnTo>
                    <a:pt x="80" y="125"/>
                  </a:lnTo>
                  <a:lnTo>
                    <a:pt x="74" y="179"/>
                  </a:lnTo>
                  <a:lnTo>
                    <a:pt x="72" y="220"/>
                  </a:lnTo>
                  <a:lnTo>
                    <a:pt x="72" y="222"/>
                  </a:lnTo>
                  <a:lnTo>
                    <a:pt x="71" y="222"/>
                  </a:lnTo>
                  <a:lnTo>
                    <a:pt x="60" y="222"/>
                  </a:lnTo>
                  <a:lnTo>
                    <a:pt x="27" y="222"/>
                  </a:lnTo>
                  <a:lnTo>
                    <a:pt x="0" y="222"/>
                  </a:lnTo>
                  <a:lnTo>
                    <a:pt x="0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57" name="Freeform 17"/>
            <p:cNvSpPr>
              <a:spLocks/>
            </p:cNvSpPr>
            <p:nvPr/>
          </p:nvSpPr>
          <p:spPr bwMode="auto">
            <a:xfrm>
              <a:off x="4276" y="2605"/>
              <a:ext cx="212" cy="231"/>
            </a:xfrm>
            <a:custGeom>
              <a:avLst/>
              <a:gdLst/>
              <a:ahLst/>
              <a:cxnLst>
                <a:cxn ang="0">
                  <a:pos x="42" y="158"/>
                </a:cxn>
                <a:cxn ang="0">
                  <a:pos x="70" y="162"/>
                </a:cxn>
                <a:cxn ang="0">
                  <a:pos x="77" y="180"/>
                </a:cxn>
                <a:cxn ang="0">
                  <a:pos x="84" y="183"/>
                </a:cxn>
                <a:cxn ang="0">
                  <a:pos x="107" y="187"/>
                </a:cxn>
                <a:cxn ang="0">
                  <a:pos x="121" y="185"/>
                </a:cxn>
                <a:cxn ang="0">
                  <a:pos x="133" y="180"/>
                </a:cxn>
                <a:cxn ang="0">
                  <a:pos x="138" y="171"/>
                </a:cxn>
                <a:cxn ang="0">
                  <a:pos x="138" y="162"/>
                </a:cxn>
                <a:cxn ang="0">
                  <a:pos x="126" y="151"/>
                </a:cxn>
                <a:cxn ang="0">
                  <a:pos x="105" y="144"/>
                </a:cxn>
                <a:cxn ang="0">
                  <a:pos x="82" y="137"/>
                </a:cxn>
                <a:cxn ang="0">
                  <a:pos x="61" y="130"/>
                </a:cxn>
                <a:cxn ang="0">
                  <a:pos x="26" y="107"/>
                </a:cxn>
                <a:cxn ang="0">
                  <a:pos x="17" y="95"/>
                </a:cxn>
                <a:cxn ang="0">
                  <a:pos x="15" y="65"/>
                </a:cxn>
                <a:cxn ang="0">
                  <a:pos x="40" y="23"/>
                </a:cxn>
                <a:cxn ang="0">
                  <a:pos x="59" y="12"/>
                </a:cxn>
                <a:cxn ang="0">
                  <a:pos x="116" y="0"/>
                </a:cxn>
                <a:cxn ang="0">
                  <a:pos x="163" y="7"/>
                </a:cxn>
                <a:cxn ang="0">
                  <a:pos x="191" y="20"/>
                </a:cxn>
                <a:cxn ang="0">
                  <a:pos x="211" y="58"/>
                </a:cxn>
                <a:cxn ang="0">
                  <a:pos x="200" y="63"/>
                </a:cxn>
                <a:cxn ang="0">
                  <a:pos x="144" y="63"/>
                </a:cxn>
                <a:cxn ang="0">
                  <a:pos x="135" y="48"/>
                </a:cxn>
                <a:cxn ang="0">
                  <a:pos x="126" y="44"/>
                </a:cxn>
                <a:cxn ang="0">
                  <a:pos x="107" y="42"/>
                </a:cxn>
                <a:cxn ang="0">
                  <a:pos x="93" y="46"/>
                </a:cxn>
                <a:cxn ang="0">
                  <a:pos x="86" y="55"/>
                </a:cxn>
                <a:cxn ang="0">
                  <a:pos x="86" y="65"/>
                </a:cxn>
                <a:cxn ang="0">
                  <a:pos x="96" y="74"/>
                </a:cxn>
                <a:cxn ang="0">
                  <a:pos x="119" y="83"/>
                </a:cxn>
                <a:cxn ang="0">
                  <a:pos x="130" y="86"/>
                </a:cxn>
                <a:cxn ang="0">
                  <a:pos x="145" y="92"/>
                </a:cxn>
                <a:cxn ang="0">
                  <a:pos x="175" y="100"/>
                </a:cxn>
                <a:cxn ang="0">
                  <a:pos x="191" y="109"/>
                </a:cxn>
                <a:cxn ang="0">
                  <a:pos x="202" y="122"/>
                </a:cxn>
                <a:cxn ang="0">
                  <a:pos x="209" y="132"/>
                </a:cxn>
                <a:cxn ang="0">
                  <a:pos x="211" y="153"/>
                </a:cxn>
                <a:cxn ang="0">
                  <a:pos x="207" y="173"/>
                </a:cxn>
                <a:cxn ang="0">
                  <a:pos x="179" y="211"/>
                </a:cxn>
                <a:cxn ang="0">
                  <a:pos x="137" y="229"/>
                </a:cxn>
                <a:cxn ang="0">
                  <a:pos x="91" y="231"/>
                </a:cxn>
                <a:cxn ang="0">
                  <a:pos x="28" y="216"/>
                </a:cxn>
                <a:cxn ang="0">
                  <a:pos x="14" y="202"/>
                </a:cxn>
                <a:cxn ang="0">
                  <a:pos x="0" y="158"/>
                </a:cxn>
              </a:cxnLst>
              <a:rect l="0" t="0" r="r" b="b"/>
              <a:pathLst>
                <a:path w="212" h="231">
                  <a:moveTo>
                    <a:pt x="0" y="158"/>
                  </a:moveTo>
                  <a:lnTo>
                    <a:pt x="10" y="158"/>
                  </a:lnTo>
                  <a:lnTo>
                    <a:pt x="42" y="158"/>
                  </a:lnTo>
                  <a:lnTo>
                    <a:pt x="68" y="158"/>
                  </a:lnTo>
                  <a:lnTo>
                    <a:pt x="70" y="158"/>
                  </a:lnTo>
                  <a:lnTo>
                    <a:pt x="70" y="162"/>
                  </a:lnTo>
                  <a:lnTo>
                    <a:pt x="70" y="165"/>
                  </a:lnTo>
                  <a:lnTo>
                    <a:pt x="72" y="173"/>
                  </a:lnTo>
                  <a:lnTo>
                    <a:pt x="77" y="180"/>
                  </a:lnTo>
                  <a:lnTo>
                    <a:pt x="79" y="180"/>
                  </a:lnTo>
                  <a:lnTo>
                    <a:pt x="80" y="181"/>
                  </a:lnTo>
                  <a:lnTo>
                    <a:pt x="84" y="183"/>
                  </a:lnTo>
                  <a:lnTo>
                    <a:pt x="93" y="187"/>
                  </a:lnTo>
                  <a:lnTo>
                    <a:pt x="103" y="187"/>
                  </a:lnTo>
                  <a:lnTo>
                    <a:pt x="107" y="187"/>
                  </a:lnTo>
                  <a:lnTo>
                    <a:pt x="109" y="187"/>
                  </a:lnTo>
                  <a:lnTo>
                    <a:pt x="112" y="187"/>
                  </a:lnTo>
                  <a:lnTo>
                    <a:pt x="121" y="185"/>
                  </a:lnTo>
                  <a:lnTo>
                    <a:pt x="128" y="183"/>
                  </a:lnTo>
                  <a:lnTo>
                    <a:pt x="130" y="181"/>
                  </a:lnTo>
                  <a:lnTo>
                    <a:pt x="133" y="180"/>
                  </a:lnTo>
                  <a:lnTo>
                    <a:pt x="135" y="176"/>
                  </a:lnTo>
                  <a:lnTo>
                    <a:pt x="137" y="174"/>
                  </a:lnTo>
                  <a:lnTo>
                    <a:pt x="138" y="171"/>
                  </a:lnTo>
                  <a:lnTo>
                    <a:pt x="138" y="167"/>
                  </a:lnTo>
                  <a:lnTo>
                    <a:pt x="140" y="165"/>
                  </a:lnTo>
                  <a:lnTo>
                    <a:pt x="138" y="162"/>
                  </a:lnTo>
                  <a:lnTo>
                    <a:pt x="137" y="160"/>
                  </a:lnTo>
                  <a:lnTo>
                    <a:pt x="131" y="155"/>
                  </a:lnTo>
                  <a:lnTo>
                    <a:pt x="126" y="151"/>
                  </a:lnTo>
                  <a:lnTo>
                    <a:pt x="117" y="148"/>
                  </a:lnTo>
                  <a:lnTo>
                    <a:pt x="109" y="144"/>
                  </a:lnTo>
                  <a:lnTo>
                    <a:pt x="105" y="144"/>
                  </a:lnTo>
                  <a:lnTo>
                    <a:pt x="100" y="143"/>
                  </a:lnTo>
                  <a:lnTo>
                    <a:pt x="89" y="139"/>
                  </a:lnTo>
                  <a:lnTo>
                    <a:pt x="82" y="137"/>
                  </a:lnTo>
                  <a:lnTo>
                    <a:pt x="80" y="136"/>
                  </a:lnTo>
                  <a:lnTo>
                    <a:pt x="73" y="134"/>
                  </a:lnTo>
                  <a:lnTo>
                    <a:pt x="61" y="130"/>
                  </a:lnTo>
                  <a:lnTo>
                    <a:pt x="42" y="122"/>
                  </a:lnTo>
                  <a:lnTo>
                    <a:pt x="28" y="111"/>
                  </a:lnTo>
                  <a:lnTo>
                    <a:pt x="26" y="107"/>
                  </a:lnTo>
                  <a:lnTo>
                    <a:pt x="22" y="106"/>
                  </a:lnTo>
                  <a:lnTo>
                    <a:pt x="19" y="100"/>
                  </a:lnTo>
                  <a:lnTo>
                    <a:pt x="17" y="95"/>
                  </a:lnTo>
                  <a:lnTo>
                    <a:pt x="14" y="81"/>
                  </a:lnTo>
                  <a:lnTo>
                    <a:pt x="15" y="69"/>
                  </a:lnTo>
                  <a:lnTo>
                    <a:pt x="15" y="65"/>
                  </a:lnTo>
                  <a:lnTo>
                    <a:pt x="17" y="55"/>
                  </a:lnTo>
                  <a:lnTo>
                    <a:pt x="26" y="37"/>
                  </a:lnTo>
                  <a:lnTo>
                    <a:pt x="40" y="23"/>
                  </a:lnTo>
                  <a:lnTo>
                    <a:pt x="45" y="20"/>
                  </a:lnTo>
                  <a:lnTo>
                    <a:pt x="49" y="18"/>
                  </a:lnTo>
                  <a:lnTo>
                    <a:pt x="59" y="12"/>
                  </a:lnTo>
                  <a:lnTo>
                    <a:pt x="80" y="5"/>
                  </a:lnTo>
                  <a:lnTo>
                    <a:pt x="107" y="2"/>
                  </a:lnTo>
                  <a:lnTo>
                    <a:pt x="116" y="0"/>
                  </a:lnTo>
                  <a:lnTo>
                    <a:pt x="123" y="2"/>
                  </a:lnTo>
                  <a:lnTo>
                    <a:pt x="137" y="2"/>
                  </a:lnTo>
                  <a:lnTo>
                    <a:pt x="163" y="7"/>
                  </a:lnTo>
                  <a:lnTo>
                    <a:pt x="182" y="14"/>
                  </a:lnTo>
                  <a:lnTo>
                    <a:pt x="188" y="16"/>
                  </a:lnTo>
                  <a:lnTo>
                    <a:pt x="191" y="20"/>
                  </a:lnTo>
                  <a:lnTo>
                    <a:pt x="196" y="25"/>
                  </a:lnTo>
                  <a:lnTo>
                    <a:pt x="207" y="41"/>
                  </a:lnTo>
                  <a:lnTo>
                    <a:pt x="211" y="58"/>
                  </a:lnTo>
                  <a:lnTo>
                    <a:pt x="212" y="63"/>
                  </a:lnTo>
                  <a:lnTo>
                    <a:pt x="211" y="63"/>
                  </a:lnTo>
                  <a:lnTo>
                    <a:pt x="200" y="63"/>
                  </a:lnTo>
                  <a:lnTo>
                    <a:pt x="168" y="63"/>
                  </a:lnTo>
                  <a:lnTo>
                    <a:pt x="144" y="63"/>
                  </a:lnTo>
                  <a:lnTo>
                    <a:pt x="144" y="63"/>
                  </a:lnTo>
                  <a:lnTo>
                    <a:pt x="142" y="58"/>
                  </a:lnTo>
                  <a:lnTo>
                    <a:pt x="138" y="53"/>
                  </a:lnTo>
                  <a:lnTo>
                    <a:pt x="135" y="48"/>
                  </a:lnTo>
                  <a:lnTo>
                    <a:pt x="135" y="46"/>
                  </a:lnTo>
                  <a:lnTo>
                    <a:pt x="130" y="44"/>
                  </a:lnTo>
                  <a:lnTo>
                    <a:pt x="126" y="44"/>
                  </a:lnTo>
                  <a:lnTo>
                    <a:pt x="119" y="42"/>
                  </a:lnTo>
                  <a:lnTo>
                    <a:pt x="114" y="41"/>
                  </a:lnTo>
                  <a:lnTo>
                    <a:pt x="107" y="42"/>
                  </a:lnTo>
                  <a:lnTo>
                    <a:pt x="100" y="44"/>
                  </a:lnTo>
                  <a:lnTo>
                    <a:pt x="93" y="46"/>
                  </a:lnTo>
                  <a:lnTo>
                    <a:pt x="93" y="46"/>
                  </a:lnTo>
                  <a:lnTo>
                    <a:pt x="91" y="48"/>
                  </a:lnTo>
                  <a:lnTo>
                    <a:pt x="89" y="49"/>
                  </a:lnTo>
                  <a:lnTo>
                    <a:pt x="86" y="55"/>
                  </a:lnTo>
                  <a:lnTo>
                    <a:pt x="86" y="60"/>
                  </a:lnTo>
                  <a:lnTo>
                    <a:pt x="86" y="60"/>
                  </a:lnTo>
                  <a:lnTo>
                    <a:pt x="86" y="65"/>
                  </a:lnTo>
                  <a:lnTo>
                    <a:pt x="87" y="69"/>
                  </a:lnTo>
                  <a:lnTo>
                    <a:pt x="89" y="71"/>
                  </a:lnTo>
                  <a:lnTo>
                    <a:pt x="96" y="74"/>
                  </a:lnTo>
                  <a:lnTo>
                    <a:pt x="103" y="78"/>
                  </a:lnTo>
                  <a:lnTo>
                    <a:pt x="112" y="81"/>
                  </a:lnTo>
                  <a:lnTo>
                    <a:pt x="119" y="83"/>
                  </a:lnTo>
                  <a:lnTo>
                    <a:pt x="123" y="85"/>
                  </a:lnTo>
                  <a:lnTo>
                    <a:pt x="126" y="86"/>
                  </a:lnTo>
                  <a:lnTo>
                    <a:pt x="130" y="86"/>
                  </a:lnTo>
                  <a:lnTo>
                    <a:pt x="131" y="86"/>
                  </a:lnTo>
                  <a:lnTo>
                    <a:pt x="135" y="88"/>
                  </a:lnTo>
                  <a:lnTo>
                    <a:pt x="145" y="92"/>
                  </a:lnTo>
                  <a:lnTo>
                    <a:pt x="161" y="97"/>
                  </a:lnTo>
                  <a:lnTo>
                    <a:pt x="172" y="100"/>
                  </a:lnTo>
                  <a:lnTo>
                    <a:pt x="175" y="100"/>
                  </a:lnTo>
                  <a:lnTo>
                    <a:pt x="179" y="104"/>
                  </a:lnTo>
                  <a:lnTo>
                    <a:pt x="186" y="106"/>
                  </a:lnTo>
                  <a:lnTo>
                    <a:pt x="191" y="109"/>
                  </a:lnTo>
                  <a:lnTo>
                    <a:pt x="193" y="109"/>
                  </a:lnTo>
                  <a:lnTo>
                    <a:pt x="196" y="114"/>
                  </a:lnTo>
                  <a:lnTo>
                    <a:pt x="202" y="122"/>
                  </a:lnTo>
                  <a:lnTo>
                    <a:pt x="207" y="129"/>
                  </a:lnTo>
                  <a:lnTo>
                    <a:pt x="209" y="129"/>
                  </a:lnTo>
                  <a:lnTo>
                    <a:pt x="209" y="132"/>
                  </a:lnTo>
                  <a:lnTo>
                    <a:pt x="209" y="136"/>
                  </a:lnTo>
                  <a:lnTo>
                    <a:pt x="211" y="144"/>
                  </a:lnTo>
                  <a:lnTo>
                    <a:pt x="211" y="153"/>
                  </a:lnTo>
                  <a:lnTo>
                    <a:pt x="211" y="155"/>
                  </a:lnTo>
                  <a:lnTo>
                    <a:pt x="209" y="162"/>
                  </a:lnTo>
                  <a:lnTo>
                    <a:pt x="207" y="173"/>
                  </a:lnTo>
                  <a:lnTo>
                    <a:pt x="198" y="192"/>
                  </a:lnTo>
                  <a:lnTo>
                    <a:pt x="182" y="208"/>
                  </a:lnTo>
                  <a:lnTo>
                    <a:pt x="179" y="211"/>
                  </a:lnTo>
                  <a:lnTo>
                    <a:pt x="174" y="215"/>
                  </a:lnTo>
                  <a:lnTo>
                    <a:pt x="163" y="222"/>
                  </a:lnTo>
                  <a:lnTo>
                    <a:pt x="137" y="229"/>
                  </a:lnTo>
                  <a:lnTo>
                    <a:pt x="107" y="231"/>
                  </a:lnTo>
                  <a:lnTo>
                    <a:pt x="100" y="231"/>
                  </a:lnTo>
                  <a:lnTo>
                    <a:pt x="91" y="231"/>
                  </a:lnTo>
                  <a:lnTo>
                    <a:pt x="77" y="231"/>
                  </a:lnTo>
                  <a:lnTo>
                    <a:pt x="49" y="225"/>
                  </a:lnTo>
                  <a:lnTo>
                    <a:pt x="28" y="216"/>
                  </a:lnTo>
                  <a:lnTo>
                    <a:pt x="24" y="213"/>
                  </a:lnTo>
                  <a:lnTo>
                    <a:pt x="19" y="209"/>
                  </a:lnTo>
                  <a:lnTo>
                    <a:pt x="14" y="202"/>
                  </a:lnTo>
                  <a:lnTo>
                    <a:pt x="3" y="185"/>
                  </a:lnTo>
                  <a:lnTo>
                    <a:pt x="0" y="165"/>
                  </a:lnTo>
                  <a:lnTo>
                    <a:pt x="0" y="158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58" name="Freeform 18"/>
            <p:cNvSpPr>
              <a:spLocks/>
            </p:cNvSpPr>
            <p:nvPr/>
          </p:nvSpPr>
          <p:spPr bwMode="auto">
            <a:xfrm>
              <a:off x="4523" y="2612"/>
              <a:ext cx="224" cy="224"/>
            </a:xfrm>
            <a:custGeom>
              <a:avLst/>
              <a:gdLst/>
              <a:ahLst/>
              <a:cxnLst>
                <a:cxn ang="0">
                  <a:pos x="222" y="5"/>
                </a:cxn>
                <a:cxn ang="0">
                  <a:pos x="211" y="136"/>
                </a:cxn>
                <a:cxn ang="0">
                  <a:pos x="204" y="217"/>
                </a:cxn>
                <a:cxn ang="0">
                  <a:pos x="192" y="217"/>
                </a:cxn>
                <a:cxn ang="0">
                  <a:pos x="134" y="217"/>
                </a:cxn>
                <a:cxn ang="0">
                  <a:pos x="134" y="213"/>
                </a:cxn>
                <a:cxn ang="0">
                  <a:pos x="136" y="188"/>
                </a:cxn>
                <a:cxn ang="0">
                  <a:pos x="134" y="190"/>
                </a:cxn>
                <a:cxn ang="0">
                  <a:pos x="118" y="206"/>
                </a:cxn>
                <a:cxn ang="0">
                  <a:pos x="106" y="215"/>
                </a:cxn>
                <a:cxn ang="0">
                  <a:pos x="97" y="220"/>
                </a:cxn>
                <a:cxn ang="0">
                  <a:pos x="69" y="224"/>
                </a:cxn>
                <a:cxn ang="0">
                  <a:pos x="60" y="224"/>
                </a:cxn>
                <a:cxn ang="0">
                  <a:pos x="32" y="218"/>
                </a:cxn>
                <a:cxn ang="0">
                  <a:pos x="15" y="204"/>
                </a:cxn>
                <a:cxn ang="0">
                  <a:pos x="4" y="187"/>
                </a:cxn>
                <a:cxn ang="0">
                  <a:pos x="2" y="150"/>
                </a:cxn>
                <a:cxn ang="0">
                  <a:pos x="4" y="127"/>
                </a:cxn>
                <a:cxn ang="0">
                  <a:pos x="13" y="4"/>
                </a:cxn>
                <a:cxn ang="0">
                  <a:pos x="25" y="0"/>
                </a:cxn>
                <a:cxn ang="0">
                  <a:pos x="85" y="0"/>
                </a:cxn>
                <a:cxn ang="0">
                  <a:pos x="85" y="4"/>
                </a:cxn>
                <a:cxn ang="0">
                  <a:pos x="80" y="78"/>
                </a:cxn>
                <a:cxn ang="0">
                  <a:pos x="76" y="122"/>
                </a:cxn>
                <a:cxn ang="0">
                  <a:pos x="74" y="134"/>
                </a:cxn>
                <a:cxn ang="0">
                  <a:pos x="78" y="157"/>
                </a:cxn>
                <a:cxn ang="0">
                  <a:pos x="81" y="164"/>
                </a:cxn>
                <a:cxn ang="0">
                  <a:pos x="88" y="167"/>
                </a:cxn>
                <a:cxn ang="0">
                  <a:pos x="97" y="169"/>
                </a:cxn>
                <a:cxn ang="0">
                  <a:pos x="102" y="169"/>
                </a:cxn>
                <a:cxn ang="0">
                  <a:pos x="120" y="166"/>
                </a:cxn>
                <a:cxn ang="0">
                  <a:pos x="131" y="157"/>
                </a:cxn>
                <a:cxn ang="0">
                  <a:pos x="136" y="144"/>
                </a:cxn>
                <a:cxn ang="0">
                  <a:pos x="141" y="116"/>
                </a:cxn>
                <a:cxn ang="0">
                  <a:pos x="141" y="99"/>
                </a:cxn>
                <a:cxn ang="0">
                  <a:pos x="150" y="4"/>
                </a:cxn>
                <a:cxn ang="0">
                  <a:pos x="162" y="0"/>
                </a:cxn>
                <a:cxn ang="0">
                  <a:pos x="222" y="0"/>
                </a:cxn>
                <a:cxn ang="0">
                  <a:pos x="224" y="0"/>
                </a:cxn>
              </a:cxnLst>
              <a:rect l="0" t="0" r="r" b="b"/>
              <a:pathLst>
                <a:path w="224" h="224">
                  <a:moveTo>
                    <a:pt x="224" y="0"/>
                  </a:moveTo>
                  <a:lnTo>
                    <a:pt x="222" y="5"/>
                  </a:lnTo>
                  <a:lnTo>
                    <a:pt x="220" y="35"/>
                  </a:lnTo>
                  <a:lnTo>
                    <a:pt x="211" y="136"/>
                  </a:lnTo>
                  <a:lnTo>
                    <a:pt x="204" y="213"/>
                  </a:lnTo>
                  <a:lnTo>
                    <a:pt x="204" y="217"/>
                  </a:lnTo>
                  <a:lnTo>
                    <a:pt x="203" y="217"/>
                  </a:lnTo>
                  <a:lnTo>
                    <a:pt x="192" y="217"/>
                  </a:lnTo>
                  <a:lnTo>
                    <a:pt x="160" y="217"/>
                  </a:lnTo>
                  <a:lnTo>
                    <a:pt x="134" y="217"/>
                  </a:lnTo>
                  <a:lnTo>
                    <a:pt x="134" y="217"/>
                  </a:lnTo>
                  <a:lnTo>
                    <a:pt x="134" y="213"/>
                  </a:lnTo>
                  <a:lnTo>
                    <a:pt x="136" y="199"/>
                  </a:lnTo>
                  <a:lnTo>
                    <a:pt x="136" y="188"/>
                  </a:lnTo>
                  <a:lnTo>
                    <a:pt x="138" y="187"/>
                  </a:lnTo>
                  <a:lnTo>
                    <a:pt x="134" y="190"/>
                  </a:lnTo>
                  <a:lnTo>
                    <a:pt x="129" y="195"/>
                  </a:lnTo>
                  <a:lnTo>
                    <a:pt x="118" y="206"/>
                  </a:lnTo>
                  <a:lnTo>
                    <a:pt x="108" y="213"/>
                  </a:lnTo>
                  <a:lnTo>
                    <a:pt x="106" y="215"/>
                  </a:lnTo>
                  <a:lnTo>
                    <a:pt x="102" y="217"/>
                  </a:lnTo>
                  <a:lnTo>
                    <a:pt x="97" y="220"/>
                  </a:lnTo>
                  <a:lnTo>
                    <a:pt x="83" y="224"/>
                  </a:lnTo>
                  <a:lnTo>
                    <a:pt x="69" y="224"/>
                  </a:lnTo>
                  <a:lnTo>
                    <a:pt x="67" y="224"/>
                  </a:lnTo>
                  <a:lnTo>
                    <a:pt x="60" y="224"/>
                  </a:lnTo>
                  <a:lnTo>
                    <a:pt x="50" y="224"/>
                  </a:lnTo>
                  <a:lnTo>
                    <a:pt x="32" y="218"/>
                  </a:lnTo>
                  <a:lnTo>
                    <a:pt x="16" y="208"/>
                  </a:lnTo>
                  <a:lnTo>
                    <a:pt x="15" y="204"/>
                  </a:lnTo>
                  <a:lnTo>
                    <a:pt x="7" y="195"/>
                  </a:lnTo>
                  <a:lnTo>
                    <a:pt x="4" y="187"/>
                  </a:lnTo>
                  <a:lnTo>
                    <a:pt x="0" y="167"/>
                  </a:lnTo>
                  <a:lnTo>
                    <a:pt x="2" y="150"/>
                  </a:lnTo>
                  <a:lnTo>
                    <a:pt x="2" y="148"/>
                  </a:lnTo>
                  <a:lnTo>
                    <a:pt x="4" y="127"/>
                  </a:lnTo>
                  <a:lnTo>
                    <a:pt x="9" y="56"/>
                  </a:lnTo>
                  <a:lnTo>
                    <a:pt x="13" y="4"/>
                  </a:lnTo>
                  <a:lnTo>
                    <a:pt x="15" y="0"/>
                  </a:lnTo>
                  <a:lnTo>
                    <a:pt x="25" y="0"/>
                  </a:lnTo>
                  <a:lnTo>
                    <a:pt x="58" y="0"/>
                  </a:lnTo>
                  <a:lnTo>
                    <a:pt x="85" y="0"/>
                  </a:lnTo>
                  <a:lnTo>
                    <a:pt x="87" y="0"/>
                  </a:lnTo>
                  <a:lnTo>
                    <a:pt x="85" y="4"/>
                  </a:lnTo>
                  <a:lnTo>
                    <a:pt x="85" y="20"/>
                  </a:lnTo>
                  <a:lnTo>
                    <a:pt x="80" y="78"/>
                  </a:lnTo>
                  <a:lnTo>
                    <a:pt x="76" y="120"/>
                  </a:lnTo>
                  <a:lnTo>
                    <a:pt x="76" y="122"/>
                  </a:lnTo>
                  <a:lnTo>
                    <a:pt x="74" y="127"/>
                  </a:lnTo>
                  <a:lnTo>
                    <a:pt x="74" y="134"/>
                  </a:lnTo>
                  <a:lnTo>
                    <a:pt x="74" y="148"/>
                  </a:lnTo>
                  <a:lnTo>
                    <a:pt x="78" y="157"/>
                  </a:lnTo>
                  <a:lnTo>
                    <a:pt x="80" y="158"/>
                  </a:lnTo>
                  <a:lnTo>
                    <a:pt x="81" y="164"/>
                  </a:lnTo>
                  <a:lnTo>
                    <a:pt x="85" y="166"/>
                  </a:lnTo>
                  <a:lnTo>
                    <a:pt x="88" y="167"/>
                  </a:lnTo>
                  <a:lnTo>
                    <a:pt x="92" y="169"/>
                  </a:lnTo>
                  <a:lnTo>
                    <a:pt x="97" y="169"/>
                  </a:lnTo>
                  <a:lnTo>
                    <a:pt x="101" y="169"/>
                  </a:lnTo>
                  <a:lnTo>
                    <a:pt x="102" y="169"/>
                  </a:lnTo>
                  <a:lnTo>
                    <a:pt x="109" y="169"/>
                  </a:lnTo>
                  <a:lnTo>
                    <a:pt x="120" y="166"/>
                  </a:lnTo>
                  <a:lnTo>
                    <a:pt x="127" y="158"/>
                  </a:lnTo>
                  <a:lnTo>
                    <a:pt x="131" y="157"/>
                  </a:lnTo>
                  <a:lnTo>
                    <a:pt x="134" y="150"/>
                  </a:lnTo>
                  <a:lnTo>
                    <a:pt x="136" y="144"/>
                  </a:lnTo>
                  <a:lnTo>
                    <a:pt x="139" y="130"/>
                  </a:lnTo>
                  <a:lnTo>
                    <a:pt x="141" y="116"/>
                  </a:lnTo>
                  <a:lnTo>
                    <a:pt x="141" y="115"/>
                  </a:lnTo>
                  <a:lnTo>
                    <a:pt x="141" y="99"/>
                  </a:lnTo>
                  <a:lnTo>
                    <a:pt x="146" y="44"/>
                  </a:lnTo>
                  <a:lnTo>
                    <a:pt x="150" y="4"/>
                  </a:lnTo>
                  <a:lnTo>
                    <a:pt x="152" y="0"/>
                  </a:lnTo>
                  <a:lnTo>
                    <a:pt x="162" y="0"/>
                  </a:lnTo>
                  <a:lnTo>
                    <a:pt x="196" y="0"/>
                  </a:lnTo>
                  <a:lnTo>
                    <a:pt x="222" y="0"/>
                  </a:lnTo>
                  <a:lnTo>
                    <a:pt x="224" y="0"/>
                  </a:lnTo>
                  <a:lnTo>
                    <a:pt x="224" y="0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59" name="Freeform 19"/>
            <p:cNvSpPr>
              <a:spLocks/>
            </p:cNvSpPr>
            <p:nvPr/>
          </p:nvSpPr>
          <p:spPr bwMode="auto">
            <a:xfrm>
              <a:off x="4777" y="2535"/>
              <a:ext cx="96" cy="294"/>
            </a:xfrm>
            <a:custGeom>
              <a:avLst/>
              <a:gdLst/>
              <a:ahLst/>
              <a:cxnLst>
                <a:cxn ang="0">
                  <a:pos x="0" y="294"/>
                </a:cxn>
                <a:cxn ang="0">
                  <a:pos x="0" y="288"/>
                </a:cxn>
                <a:cxn ang="0">
                  <a:pos x="3" y="248"/>
                </a:cxn>
                <a:cxn ang="0">
                  <a:pos x="15" y="111"/>
                </a:cxn>
                <a:cxn ang="0">
                  <a:pos x="24" y="7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68" y="0"/>
                </a:cxn>
                <a:cxn ang="0">
                  <a:pos x="95" y="0"/>
                </a:cxn>
                <a:cxn ang="0">
                  <a:pos x="96" y="0"/>
                </a:cxn>
                <a:cxn ang="0">
                  <a:pos x="95" y="7"/>
                </a:cxn>
                <a:cxn ang="0">
                  <a:pos x="91" y="47"/>
                </a:cxn>
                <a:cxn ang="0">
                  <a:pos x="80" y="184"/>
                </a:cxn>
                <a:cxn ang="0">
                  <a:pos x="72" y="288"/>
                </a:cxn>
                <a:cxn ang="0">
                  <a:pos x="72" y="294"/>
                </a:cxn>
                <a:cxn ang="0">
                  <a:pos x="70" y="294"/>
                </a:cxn>
                <a:cxn ang="0">
                  <a:pos x="59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96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7"/>
                  </a:lnTo>
                  <a:lnTo>
                    <a:pt x="91" y="47"/>
                  </a:lnTo>
                  <a:lnTo>
                    <a:pt x="80" y="184"/>
                  </a:lnTo>
                  <a:lnTo>
                    <a:pt x="72" y="288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0" name="Freeform 20"/>
            <p:cNvSpPr>
              <a:spLocks/>
            </p:cNvSpPr>
            <p:nvPr/>
          </p:nvSpPr>
          <p:spPr bwMode="auto">
            <a:xfrm>
              <a:off x="4891" y="2551"/>
              <a:ext cx="141" cy="283"/>
            </a:xfrm>
            <a:custGeom>
              <a:avLst/>
              <a:gdLst/>
              <a:ahLst/>
              <a:cxnLst>
                <a:cxn ang="0">
                  <a:pos x="0" y="98"/>
                </a:cxn>
                <a:cxn ang="0">
                  <a:pos x="2" y="63"/>
                </a:cxn>
                <a:cxn ang="0">
                  <a:pos x="7" y="61"/>
                </a:cxn>
                <a:cxn ang="0">
                  <a:pos x="32" y="61"/>
                </a:cxn>
                <a:cxn ang="0">
                  <a:pos x="33" y="52"/>
                </a:cxn>
                <a:cxn ang="0">
                  <a:pos x="37" y="1"/>
                </a:cxn>
                <a:cxn ang="0">
                  <a:pos x="49" y="0"/>
                </a:cxn>
                <a:cxn ang="0">
                  <a:pos x="109" y="0"/>
                </a:cxn>
                <a:cxn ang="0">
                  <a:pos x="109" y="10"/>
                </a:cxn>
                <a:cxn ang="0">
                  <a:pos x="105" y="61"/>
                </a:cxn>
                <a:cxn ang="0">
                  <a:pos x="111" y="61"/>
                </a:cxn>
                <a:cxn ang="0">
                  <a:pos x="139" y="61"/>
                </a:cxn>
                <a:cxn ang="0">
                  <a:pos x="139" y="68"/>
                </a:cxn>
                <a:cxn ang="0">
                  <a:pos x="137" y="103"/>
                </a:cxn>
                <a:cxn ang="0">
                  <a:pos x="135" y="103"/>
                </a:cxn>
                <a:cxn ang="0">
                  <a:pos x="112" y="103"/>
                </a:cxn>
                <a:cxn ang="0">
                  <a:pos x="100" y="103"/>
                </a:cxn>
                <a:cxn ang="0">
                  <a:pos x="98" y="119"/>
                </a:cxn>
                <a:cxn ang="0">
                  <a:pos x="93" y="197"/>
                </a:cxn>
                <a:cxn ang="0">
                  <a:pos x="91" y="202"/>
                </a:cxn>
                <a:cxn ang="0">
                  <a:pos x="91" y="219"/>
                </a:cxn>
                <a:cxn ang="0">
                  <a:pos x="95" y="227"/>
                </a:cxn>
                <a:cxn ang="0">
                  <a:pos x="100" y="232"/>
                </a:cxn>
                <a:cxn ang="0">
                  <a:pos x="112" y="234"/>
                </a:cxn>
                <a:cxn ang="0">
                  <a:pos x="118" y="234"/>
                </a:cxn>
                <a:cxn ang="0">
                  <a:pos x="121" y="234"/>
                </a:cxn>
                <a:cxn ang="0">
                  <a:pos x="125" y="234"/>
                </a:cxn>
                <a:cxn ang="0">
                  <a:pos x="121" y="263"/>
                </a:cxn>
                <a:cxn ang="0">
                  <a:pos x="121" y="279"/>
                </a:cxn>
                <a:cxn ang="0">
                  <a:pos x="107" y="281"/>
                </a:cxn>
                <a:cxn ang="0">
                  <a:pos x="98" y="283"/>
                </a:cxn>
                <a:cxn ang="0">
                  <a:pos x="93" y="283"/>
                </a:cxn>
                <a:cxn ang="0">
                  <a:pos x="79" y="283"/>
                </a:cxn>
                <a:cxn ang="0">
                  <a:pos x="70" y="283"/>
                </a:cxn>
                <a:cxn ang="0">
                  <a:pos x="42" y="278"/>
                </a:cxn>
                <a:cxn ang="0">
                  <a:pos x="28" y="265"/>
                </a:cxn>
                <a:cxn ang="0">
                  <a:pos x="23" y="255"/>
                </a:cxn>
                <a:cxn ang="0">
                  <a:pos x="21" y="216"/>
                </a:cxn>
                <a:cxn ang="0">
                  <a:pos x="23" y="176"/>
                </a:cxn>
                <a:cxn ang="0">
                  <a:pos x="28" y="105"/>
                </a:cxn>
                <a:cxn ang="0">
                  <a:pos x="28" y="103"/>
                </a:cxn>
                <a:cxn ang="0">
                  <a:pos x="10" y="103"/>
                </a:cxn>
                <a:cxn ang="0">
                  <a:pos x="0" y="103"/>
                </a:cxn>
              </a:cxnLst>
              <a:rect l="0" t="0" r="r" b="b"/>
              <a:pathLst>
                <a:path w="141" h="283">
                  <a:moveTo>
                    <a:pt x="0" y="103"/>
                  </a:moveTo>
                  <a:lnTo>
                    <a:pt x="0" y="98"/>
                  </a:lnTo>
                  <a:lnTo>
                    <a:pt x="2" y="79"/>
                  </a:lnTo>
                  <a:lnTo>
                    <a:pt x="2" y="63"/>
                  </a:lnTo>
                  <a:lnTo>
                    <a:pt x="3" y="61"/>
                  </a:lnTo>
                  <a:lnTo>
                    <a:pt x="7" y="61"/>
                  </a:lnTo>
                  <a:lnTo>
                    <a:pt x="21" y="61"/>
                  </a:lnTo>
                  <a:lnTo>
                    <a:pt x="32" y="61"/>
                  </a:lnTo>
                  <a:lnTo>
                    <a:pt x="33" y="61"/>
                  </a:lnTo>
                  <a:lnTo>
                    <a:pt x="33" y="52"/>
                  </a:lnTo>
                  <a:lnTo>
                    <a:pt x="35" y="24"/>
                  </a:lnTo>
                  <a:lnTo>
                    <a:pt x="37" y="1"/>
                  </a:lnTo>
                  <a:lnTo>
                    <a:pt x="39" y="0"/>
                  </a:lnTo>
                  <a:lnTo>
                    <a:pt x="49" y="0"/>
                  </a:lnTo>
                  <a:lnTo>
                    <a:pt x="83" y="0"/>
                  </a:lnTo>
                  <a:lnTo>
                    <a:pt x="109" y="0"/>
                  </a:lnTo>
                  <a:lnTo>
                    <a:pt x="111" y="0"/>
                  </a:lnTo>
                  <a:lnTo>
                    <a:pt x="109" y="10"/>
                  </a:lnTo>
                  <a:lnTo>
                    <a:pt x="107" y="38"/>
                  </a:lnTo>
                  <a:lnTo>
                    <a:pt x="105" y="61"/>
                  </a:lnTo>
                  <a:lnTo>
                    <a:pt x="105" y="61"/>
                  </a:lnTo>
                  <a:lnTo>
                    <a:pt x="111" y="61"/>
                  </a:lnTo>
                  <a:lnTo>
                    <a:pt x="126" y="61"/>
                  </a:lnTo>
                  <a:lnTo>
                    <a:pt x="139" y="61"/>
                  </a:lnTo>
                  <a:lnTo>
                    <a:pt x="141" y="61"/>
                  </a:lnTo>
                  <a:lnTo>
                    <a:pt x="139" y="68"/>
                  </a:lnTo>
                  <a:lnTo>
                    <a:pt x="137" y="88"/>
                  </a:lnTo>
                  <a:lnTo>
                    <a:pt x="137" y="103"/>
                  </a:lnTo>
                  <a:lnTo>
                    <a:pt x="137" y="103"/>
                  </a:lnTo>
                  <a:lnTo>
                    <a:pt x="135" y="103"/>
                  </a:lnTo>
                  <a:lnTo>
                    <a:pt x="130" y="103"/>
                  </a:lnTo>
                  <a:lnTo>
                    <a:pt x="112" y="103"/>
                  </a:lnTo>
                  <a:lnTo>
                    <a:pt x="100" y="103"/>
                  </a:lnTo>
                  <a:lnTo>
                    <a:pt x="100" y="103"/>
                  </a:lnTo>
                  <a:lnTo>
                    <a:pt x="98" y="107"/>
                  </a:lnTo>
                  <a:lnTo>
                    <a:pt x="98" y="119"/>
                  </a:lnTo>
                  <a:lnTo>
                    <a:pt x="95" y="163"/>
                  </a:lnTo>
                  <a:lnTo>
                    <a:pt x="93" y="197"/>
                  </a:lnTo>
                  <a:lnTo>
                    <a:pt x="93" y="198"/>
                  </a:lnTo>
                  <a:lnTo>
                    <a:pt x="91" y="202"/>
                  </a:lnTo>
                  <a:lnTo>
                    <a:pt x="91" y="209"/>
                  </a:lnTo>
                  <a:lnTo>
                    <a:pt x="91" y="219"/>
                  </a:lnTo>
                  <a:lnTo>
                    <a:pt x="93" y="227"/>
                  </a:lnTo>
                  <a:lnTo>
                    <a:pt x="95" y="227"/>
                  </a:lnTo>
                  <a:lnTo>
                    <a:pt x="97" y="230"/>
                  </a:lnTo>
                  <a:lnTo>
                    <a:pt x="100" y="232"/>
                  </a:lnTo>
                  <a:lnTo>
                    <a:pt x="104" y="234"/>
                  </a:lnTo>
                  <a:lnTo>
                    <a:pt x="112" y="234"/>
                  </a:lnTo>
                  <a:lnTo>
                    <a:pt x="116" y="234"/>
                  </a:lnTo>
                  <a:lnTo>
                    <a:pt x="118" y="234"/>
                  </a:lnTo>
                  <a:lnTo>
                    <a:pt x="119" y="234"/>
                  </a:lnTo>
                  <a:lnTo>
                    <a:pt x="121" y="234"/>
                  </a:lnTo>
                  <a:lnTo>
                    <a:pt x="123" y="234"/>
                  </a:lnTo>
                  <a:lnTo>
                    <a:pt x="125" y="234"/>
                  </a:lnTo>
                  <a:lnTo>
                    <a:pt x="123" y="242"/>
                  </a:lnTo>
                  <a:lnTo>
                    <a:pt x="121" y="263"/>
                  </a:lnTo>
                  <a:lnTo>
                    <a:pt x="121" y="279"/>
                  </a:lnTo>
                  <a:lnTo>
                    <a:pt x="121" y="279"/>
                  </a:lnTo>
                  <a:lnTo>
                    <a:pt x="114" y="281"/>
                  </a:lnTo>
                  <a:lnTo>
                    <a:pt x="107" y="281"/>
                  </a:lnTo>
                  <a:lnTo>
                    <a:pt x="100" y="283"/>
                  </a:lnTo>
                  <a:lnTo>
                    <a:pt x="98" y="283"/>
                  </a:lnTo>
                  <a:lnTo>
                    <a:pt x="97" y="283"/>
                  </a:lnTo>
                  <a:lnTo>
                    <a:pt x="93" y="283"/>
                  </a:lnTo>
                  <a:lnTo>
                    <a:pt x="86" y="283"/>
                  </a:lnTo>
                  <a:lnTo>
                    <a:pt x="79" y="283"/>
                  </a:lnTo>
                  <a:lnTo>
                    <a:pt x="77" y="283"/>
                  </a:lnTo>
                  <a:lnTo>
                    <a:pt x="70" y="283"/>
                  </a:lnTo>
                  <a:lnTo>
                    <a:pt x="60" y="283"/>
                  </a:lnTo>
                  <a:lnTo>
                    <a:pt x="42" y="278"/>
                  </a:lnTo>
                  <a:lnTo>
                    <a:pt x="30" y="269"/>
                  </a:lnTo>
                  <a:lnTo>
                    <a:pt x="28" y="265"/>
                  </a:lnTo>
                  <a:lnTo>
                    <a:pt x="26" y="263"/>
                  </a:lnTo>
                  <a:lnTo>
                    <a:pt x="23" y="255"/>
                  </a:lnTo>
                  <a:lnTo>
                    <a:pt x="21" y="244"/>
                  </a:lnTo>
                  <a:lnTo>
                    <a:pt x="21" y="216"/>
                  </a:lnTo>
                  <a:lnTo>
                    <a:pt x="23" y="188"/>
                  </a:lnTo>
                  <a:lnTo>
                    <a:pt x="23" y="176"/>
                  </a:lnTo>
                  <a:lnTo>
                    <a:pt x="26" y="137"/>
                  </a:lnTo>
                  <a:lnTo>
                    <a:pt x="28" y="105"/>
                  </a:lnTo>
                  <a:lnTo>
                    <a:pt x="30" y="103"/>
                  </a:lnTo>
                  <a:lnTo>
                    <a:pt x="28" y="103"/>
                  </a:lnTo>
                  <a:lnTo>
                    <a:pt x="25" y="103"/>
                  </a:lnTo>
                  <a:lnTo>
                    <a:pt x="10" y="103"/>
                  </a:lnTo>
                  <a:lnTo>
                    <a:pt x="0" y="103"/>
                  </a:lnTo>
                  <a:lnTo>
                    <a:pt x="0" y="103"/>
                  </a:lnTo>
                  <a:lnTo>
                    <a:pt x="0" y="103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1" name="Freeform 21"/>
            <p:cNvSpPr>
              <a:spLocks noEditPoints="1"/>
            </p:cNvSpPr>
            <p:nvPr/>
          </p:nvSpPr>
          <p:spPr bwMode="auto">
            <a:xfrm>
              <a:off x="5046" y="2535"/>
              <a:ext cx="96" cy="294"/>
            </a:xfrm>
            <a:custGeom>
              <a:avLst/>
              <a:gdLst/>
              <a:ahLst/>
              <a:cxnLst>
                <a:cxn ang="0">
                  <a:pos x="21" y="58"/>
                </a:cxn>
                <a:cxn ang="0">
                  <a:pos x="21" y="49"/>
                </a:cxn>
                <a:cxn ang="0">
                  <a:pos x="22" y="23"/>
                </a:cxn>
                <a:cxn ang="0">
                  <a:pos x="24" y="2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68" y="0"/>
                </a:cxn>
                <a:cxn ang="0">
                  <a:pos x="95" y="0"/>
                </a:cxn>
                <a:cxn ang="0">
                  <a:pos x="96" y="0"/>
                </a:cxn>
                <a:cxn ang="0">
                  <a:pos x="95" y="10"/>
                </a:cxn>
                <a:cxn ang="0">
                  <a:pos x="93" y="37"/>
                </a:cxn>
                <a:cxn ang="0">
                  <a:pos x="91" y="58"/>
                </a:cxn>
                <a:cxn ang="0">
                  <a:pos x="91" y="58"/>
                </a:cxn>
                <a:cxn ang="0">
                  <a:pos x="89" y="58"/>
                </a:cxn>
                <a:cxn ang="0">
                  <a:pos x="79" y="58"/>
                </a:cxn>
                <a:cxn ang="0">
                  <a:pos x="47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0" y="294"/>
                </a:cxn>
                <a:cxn ang="0">
                  <a:pos x="0" y="290"/>
                </a:cxn>
                <a:cxn ang="0">
                  <a:pos x="1" y="260"/>
                </a:cxn>
                <a:cxn ang="0">
                  <a:pos x="10" y="160"/>
                </a:cxn>
                <a:cxn ang="0">
                  <a:pos x="17" y="82"/>
                </a:cxn>
                <a:cxn ang="0">
                  <a:pos x="19" y="77"/>
                </a:cxn>
                <a:cxn ang="0">
                  <a:pos x="30" y="77"/>
                </a:cxn>
                <a:cxn ang="0">
                  <a:pos x="61" y="77"/>
                </a:cxn>
                <a:cxn ang="0">
                  <a:pos x="88" y="77"/>
                </a:cxn>
                <a:cxn ang="0">
                  <a:pos x="89" y="77"/>
                </a:cxn>
                <a:cxn ang="0">
                  <a:pos x="88" y="82"/>
                </a:cxn>
                <a:cxn ang="0">
                  <a:pos x="86" y="112"/>
                </a:cxn>
                <a:cxn ang="0">
                  <a:pos x="77" y="213"/>
                </a:cxn>
                <a:cxn ang="0">
                  <a:pos x="72" y="290"/>
                </a:cxn>
                <a:cxn ang="0">
                  <a:pos x="72" y="294"/>
                </a:cxn>
                <a:cxn ang="0">
                  <a:pos x="70" y="294"/>
                </a:cxn>
                <a:cxn ang="0">
                  <a:pos x="59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96" h="294">
                  <a:moveTo>
                    <a:pt x="21" y="58"/>
                  </a:moveTo>
                  <a:lnTo>
                    <a:pt x="21" y="49"/>
                  </a:lnTo>
                  <a:lnTo>
                    <a:pt x="22" y="23"/>
                  </a:lnTo>
                  <a:lnTo>
                    <a:pt x="24" y="2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10"/>
                  </a:lnTo>
                  <a:lnTo>
                    <a:pt x="93" y="37"/>
                  </a:lnTo>
                  <a:lnTo>
                    <a:pt x="91" y="58"/>
                  </a:lnTo>
                  <a:lnTo>
                    <a:pt x="91" y="58"/>
                  </a:lnTo>
                  <a:lnTo>
                    <a:pt x="89" y="58"/>
                  </a:lnTo>
                  <a:lnTo>
                    <a:pt x="79" y="58"/>
                  </a:lnTo>
                  <a:lnTo>
                    <a:pt x="47" y="58"/>
                  </a:lnTo>
                  <a:lnTo>
                    <a:pt x="21" y="58"/>
                  </a:lnTo>
                  <a:lnTo>
                    <a:pt x="21" y="58"/>
                  </a:lnTo>
                  <a:lnTo>
                    <a:pt x="21" y="58"/>
                  </a:lnTo>
                  <a:lnTo>
                    <a:pt x="21" y="58"/>
                  </a:lnTo>
                  <a:close/>
                  <a:moveTo>
                    <a:pt x="0" y="294"/>
                  </a:moveTo>
                  <a:lnTo>
                    <a:pt x="0" y="290"/>
                  </a:lnTo>
                  <a:lnTo>
                    <a:pt x="1" y="260"/>
                  </a:lnTo>
                  <a:lnTo>
                    <a:pt x="10" y="160"/>
                  </a:lnTo>
                  <a:lnTo>
                    <a:pt x="17" y="82"/>
                  </a:lnTo>
                  <a:lnTo>
                    <a:pt x="19" y="77"/>
                  </a:lnTo>
                  <a:lnTo>
                    <a:pt x="30" y="77"/>
                  </a:lnTo>
                  <a:lnTo>
                    <a:pt x="61" y="77"/>
                  </a:lnTo>
                  <a:lnTo>
                    <a:pt x="88" y="77"/>
                  </a:lnTo>
                  <a:lnTo>
                    <a:pt x="89" y="77"/>
                  </a:lnTo>
                  <a:lnTo>
                    <a:pt x="88" y="82"/>
                  </a:lnTo>
                  <a:lnTo>
                    <a:pt x="86" y="112"/>
                  </a:lnTo>
                  <a:lnTo>
                    <a:pt x="77" y="213"/>
                  </a:lnTo>
                  <a:lnTo>
                    <a:pt x="72" y="290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2" name="Freeform 22"/>
            <p:cNvSpPr>
              <a:spLocks/>
            </p:cNvSpPr>
            <p:nvPr/>
          </p:nvSpPr>
          <p:spPr bwMode="auto">
            <a:xfrm>
              <a:off x="5167" y="2607"/>
              <a:ext cx="221" cy="222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10" y="88"/>
                </a:cxn>
                <a:cxn ang="0">
                  <a:pos x="19" y="5"/>
                </a:cxn>
                <a:cxn ang="0">
                  <a:pos x="61" y="5"/>
                </a:cxn>
                <a:cxn ang="0">
                  <a:pos x="90" y="5"/>
                </a:cxn>
                <a:cxn ang="0">
                  <a:pos x="86" y="23"/>
                </a:cxn>
                <a:cxn ang="0">
                  <a:pos x="86" y="33"/>
                </a:cxn>
                <a:cxn ang="0">
                  <a:pos x="91" y="28"/>
                </a:cxn>
                <a:cxn ang="0">
                  <a:pos x="112" y="12"/>
                </a:cxn>
                <a:cxn ang="0">
                  <a:pos x="123" y="5"/>
                </a:cxn>
                <a:cxn ang="0">
                  <a:pos x="151" y="2"/>
                </a:cxn>
                <a:cxn ang="0">
                  <a:pos x="160" y="2"/>
                </a:cxn>
                <a:cxn ang="0">
                  <a:pos x="192" y="7"/>
                </a:cxn>
                <a:cxn ang="0">
                  <a:pos x="209" y="19"/>
                </a:cxn>
                <a:cxn ang="0">
                  <a:pos x="214" y="32"/>
                </a:cxn>
                <a:cxn ang="0">
                  <a:pos x="221" y="61"/>
                </a:cxn>
                <a:cxn ang="0">
                  <a:pos x="220" y="84"/>
                </a:cxn>
                <a:cxn ang="0">
                  <a:pos x="213" y="169"/>
                </a:cxn>
                <a:cxn ang="0">
                  <a:pos x="209" y="222"/>
                </a:cxn>
                <a:cxn ang="0">
                  <a:pos x="197" y="222"/>
                </a:cxn>
                <a:cxn ang="0">
                  <a:pos x="137" y="222"/>
                </a:cxn>
                <a:cxn ang="0">
                  <a:pos x="137" y="220"/>
                </a:cxn>
                <a:cxn ang="0">
                  <a:pos x="142" y="155"/>
                </a:cxn>
                <a:cxn ang="0">
                  <a:pos x="148" y="112"/>
                </a:cxn>
                <a:cxn ang="0">
                  <a:pos x="148" y="95"/>
                </a:cxn>
                <a:cxn ang="0">
                  <a:pos x="144" y="67"/>
                </a:cxn>
                <a:cxn ang="0">
                  <a:pos x="141" y="60"/>
                </a:cxn>
                <a:cxn ang="0">
                  <a:pos x="134" y="56"/>
                </a:cxn>
                <a:cxn ang="0">
                  <a:pos x="123" y="54"/>
                </a:cxn>
                <a:cxn ang="0">
                  <a:pos x="112" y="54"/>
                </a:cxn>
                <a:cxn ang="0">
                  <a:pos x="98" y="61"/>
                </a:cxn>
                <a:cxn ang="0">
                  <a:pos x="91" y="69"/>
                </a:cxn>
                <a:cxn ang="0">
                  <a:pos x="83" y="86"/>
                </a:cxn>
                <a:cxn ang="0">
                  <a:pos x="81" y="105"/>
                </a:cxn>
                <a:cxn ang="0">
                  <a:pos x="79" y="125"/>
                </a:cxn>
                <a:cxn ang="0">
                  <a:pos x="70" y="220"/>
                </a:cxn>
                <a:cxn ang="0">
                  <a:pos x="68" y="222"/>
                </a:cxn>
                <a:cxn ang="0">
                  <a:pos x="26" y="222"/>
                </a:cxn>
                <a:cxn ang="0">
                  <a:pos x="0" y="222"/>
                </a:cxn>
              </a:cxnLst>
              <a:rect l="0" t="0" r="r" b="b"/>
              <a:pathLst>
                <a:path w="221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0" y="88"/>
                  </a:lnTo>
                  <a:lnTo>
                    <a:pt x="18" y="10"/>
                  </a:lnTo>
                  <a:lnTo>
                    <a:pt x="19" y="5"/>
                  </a:lnTo>
                  <a:lnTo>
                    <a:pt x="30" y="5"/>
                  </a:lnTo>
                  <a:lnTo>
                    <a:pt x="61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6" y="23"/>
                  </a:lnTo>
                  <a:lnTo>
                    <a:pt x="86" y="33"/>
                  </a:lnTo>
                  <a:lnTo>
                    <a:pt x="86" y="33"/>
                  </a:lnTo>
                  <a:lnTo>
                    <a:pt x="88" y="32"/>
                  </a:lnTo>
                  <a:lnTo>
                    <a:pt x="91" y="28"/>
                  </a:lnTo>
                  <a:lnTo>
                    <a:pt x="102" y="19"/>
                  </a:lnTo>
                  <a:lnTo>
                    <a:pt x="112" y="12"/>
                  </a:lnTo>
                  <a:lnTo>
                    <a:pt x="116" y="9"/>
                  </a:lnTo>
                  <a:lnTo>
                    <a:pt x="123" y="5"/>
                  </a:lnTo>
                  <a:lnTo>
                    <a:pt x="137" y="2"/>
                  </a:lnTo>
                  <a:lnTo>
                    <a:pt x="151" y="2"/>
                  </a:lnTo>
                  <a:lnTo>
                    <a:pt x="155" y="0"/>
                  </a:lnTo>
                  <a:lnTo>
                    <a:pt x="160" y="2"/>
                  </a:lnTo>
                  <a:lnTo>
                    <a:pt x="172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09" y="19"/>
                  </a:lnTo>
                  <a:lnTo>
                    <a:pt x="211" y="23"/>
                  </a:lnTo>
                  <a:lnTo>
                    <a:pt x="214" y="32"/>
                  </a:lnTo>
                  <a:lnTo>
                    <a:pt x="218" y="39"/>
                  </a:lnTo>
                  <a:lnTo>
                    <a:pt x="221" y="61"/>
                  </a:lnTo>
                  <a:lnTo>
                    <a:pt x="221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09" y="220"/>
                  </a:lnTo>
                  <a:lnTo>
                    <a:pt x="209" y="222"/>
                  </a:lnTo>
                  <a:lnTo>
                    <a:pt x="207" y="222"/>
                  </a:lnTo>
                  <a:lnTo>
                    <a:pt x="197" y="222"/>
                  </a:lnTo>
                  <a:lnTo>
                    <a:pt x="163" y="222"/>
                  </a:lnTo>
                  <a:lnTo>
                    <a:pt x="137" y="222"/>
                  </a:lnTo>
                  <a:lnTo>
                    <a:pt x="137" y="222"/>
                  </a:lnTo>
                  <a:lnTo>
                    <a:pt x="137" y="220"/>
                  </a:lnTo>
                  <a:lnTo>
                    <a:pt x="137" y="206"/>
                  </a:lnTo>
                  <a:lnTo>
                    <a:pt x="142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6" y="77"/>
                  </a:lnTo>
                  <a:lnTo>
                    <a:pt x="144" y="67"/>
                  </a:lnTo>
                  <a:lnTo>
                    <a:pt x="144" y="63"/>
                  </a:lnTo>
                  <a:lnTo>
                    <a:pt x="141" y="60"/>
                  </a:lnTo>
                  <a:lnTo>
                    <a:pt x="137" y="58"/>
                  </a:lnTo>
                  <a:lnTo>
                    <a:pt x="134" y="56"/>
                  </a:lnTo>
                  <a:lnTo>
                    <a:pt x="128" y="54"/>
                  </a:lnTo>
                  <a:lnTo>
                    <a:pt x="123" y="54"/>
                  </a:lnTo>
                  <a:lnTo>
                    <a:pt x="121" y="53"/>
                  </a:lnTo>
                  <a:lnTo>
                    <a:pt x="112" y="54"/>
                  </a:lnTo>
                  <a:lnTo>
                    <a:pt x="107" y="56"/>
                  </a:lnTo>
                  <a:lnTo>
                    <a:pt x="98" y="61"/>
                  </a:lnTo>
                  <a:lnTo>
                    <a:pt x="93" y="65"/>
                  </a:lnTo>
                  <a:lnTo>
                    <a:pt x="91" y="69"/>
                  </a:lnTo>
                  <a:lnTo>
                    <a:pt x="88" y="74"/>
                  </a:lnTo>
                  <a:lnTo>
                    <a:pt x="83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79" y="109"/>
                  </a:lnTo>
                  <a:lnTo>
                    <a:pt x="79" y="125"/>
                  </a:lnTo>
                  <a:lnTo>
                    <a:pt x="74" y="179"/>
                  </a:lnTo>
                  <a:lnTo>
                    <a:pt x="70" y="220"/>
                  </a:lnTo>
                  <a:lnTo>
                    <a:pt x="70" y="222"/>
                  </a:lnTo>
                  <a:lnTo>
                    <a:pt x="68" y="222"/>
                  </a:lnTo>
                  <a:lnTo>
                    <a:pt x="58" y="222"/>
                  </a:lnTo>
                  <a:lnTo>
                    <a:pt x="26" y="222"/>
                  </a:lnTo>
                  <a:lnTo>
                    <a:pt x="0" y="222"/>
                  </a:lnTo>
                  <a:lnTo>
                    <a:pt x="0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3" name="Freeform 23"/>
            <p:cNvSpPr>
              <a:spLocks noEditPoints="1"/>
            </p:cNvSpPr>
            <p:nvPr/>
          </p:nvSpPr>
          <p:spPr bwMode="auto">
            <a:xfrm>
              <a:off x="5420" y="2607"/>
              <a:ext cx="239" cy="309"/>
            </a:xfrm>
            <a:custGeom>
              <a:avLst/>
              <a:gdLst/>
              <a:ahLst/>
              <a:cxnLst>
                <a:cxn ang="0">
                  <a:pos x="46" y="241"/>
                </a:cxn>
                <a:cxn ang="0">
                  <a:pos x="74" y="243"/>
                </a:cxn>
                <a:cxn ang="0">
                  <a:pos x="81" y="255"/>
                </a:cxn>
                <a:cxn ang="0">
                  <a:pos x="90" y="258"/>
                </a:cxn>
                <a:cxn ang="0">
                  <a:pos x="107" y="260"/>
                </a:cxn>
                <a:cxn ang="0">
                  <a:pos x="135" y="251"/>
                </a:cxn>
                <a:cxn ang="0">
                  <a:pos x="146" y="239"/>
                </a:cxn>
                <a:cxn ang="0">
                  <a:pos x="151" y="209"/>
                </a:cxn>
                <a:cxn ang="0">
                  <a:pos x="153" y="190"/>
                </a:cxn>
                <a:cxn ang="0">
                  <a:pos x="135" y="207"/>
                </a:cxn>
                <a:cxn ang="0">
                  <a:pos x="120" y="218"/>
                </a:cxn>
                <a:cxn ang="0">
                  <a:pos x="84" y="225"/>
                </a:cxn>
                <a:cxn ang="0">
                  <a:pos x="63" y="223"/>
                </a:cxn>
                <a:cxn ang="0">
                  <a:pos x="19" y="193"/>
                </a:cxn>
                <a:cxn ang="0">
                  <a:pos x="2" y="151"/>
                </a:cxn>
                <a:cxn ang="0">
                  <a:pos x="2" y="105"/>
                </a:cxn>
                <a:cxn ang="0">
                  <a:pos x="28" y="37"/>
                </a:cxn>
                <a:cxn ang="0">
                  <a:pos x="48" y="18"/>
                </a:cxn>
                <a:cxn ang="0">
                  <a:pos x="104" y="0"/>
                </a:cxn>
                <a:cxn ang="0">
                  <a:pos x="139" y="9"/>
                </a:cxn>
                <a:cxn ang="0">
                  <a:pos x="150" y="14"/>
                </a:cxn>
                <a:cxn ang="0">
                  <a:pos x="169" y="33"/>
                </a:cxn>
                <a:cxn ang="0">
                  <a:pos x="171" y="7"/>
                </a:cxn>
                <a:cxn ang="0">
                  <a:pos x="213" y="5"/>
                </a:cxn>
                <a:cxn ang="0">
                  <a:pos x="237" y="10"/>
                </a:cxn>
                <a:cxn ang="0">
                  <a:pos x="223" y="181"/>
                </a:cxn>
                <a:cxn ang="0">
                  <a:pos x="220" y="204"/>
                </a:cxn>
                <a:cxn ang="0">
                  <a:pos x="215" y="241"/>
                </a:cxn>
                <a:cxn ang="0">
                  <a:pos x="208" y="260"/>
                </a:cxn>
                <a:cxn ang="0">
                  <a:pos x="199" y="273"/>
                </a:cxn>
                <a:cxn ang="0">
                  <a:pos x="165" y="297"/>
                </a:cxn>
                <a:cxn ang="0">
                  <a:pos x="148" y="304"/>
                </a:cxn>
                <a:cxn ang="0">
                  <a:pos x="102" y="309"/>
                </a:cxn>
                <a:cxn ang="0">
                  <a:pos x="53" y="304"/>
                </a:cxn>
                <a:cxn ang="0">
                  <a:pos x="23" y="292"/>
                </a:cxn>
                <a:cxn ang="0">
                  <a:pos x="2" y="248"/>
                </a:cxn>
                <a:cxn ang="0">
                  <a:pos x="2" y="241"/>
                </a:cxn>
                <a:cxn ang="0">
                  <a:pos x="74" y="125"/>
                </a:cxn>
                <a:cxn ang="0">
                  <a:pos x="83" y="153"/>
                </a:cxn>
                <a:cxn ang="0">
                  <a:pos x="97" y="167"/>
                </a:cxn>
                <a:cxn ang="0">
                  <a:pos x="113" y="169"/>
                </a:cxn>
                <a:cxn ang="0">
                  <a:pos x="141" y="156"/>
                </a:cxn>
                <a:cxn ang="0">
                  <a:pos x="150" y="146"/>
                </a:cxn>
                <a:cxn ang="0">
                  <a:pos x="158" y="112"/>
                </a:cxn>
                <a:cxn ang="0">
                  <a:pos x="157" y="84"/>
                </a:cxn>
                <a:cxn ang="0">
                  <a:pos x="146" y="63"/>
                </a:cxn>
                <a:cxn ang="0">
                  <a:pos x="132" y="56"/>
                </a:cxn>
                <a:cxn ang="0">
                  <a:pos x="113" y="56"/>
                </a:cxn>
                <a:cxn ang="0">
                  <a:pos x="90" y="69"/>
                </a:cxn>
                <a:cxn ang="0">
                  <a:pos x="77" y="91"/>
                </a:cxn>
                <a:cxn ang="0">
                  <a:pos x="74" y="118"/>
                </a:cxn>
                <a:cxn ang="0">
                  <a:pos x="74" y="114"/>
                </a:cxn>
              </a:cxnLst>
              <a:rect l="0" t="0" r="r" b="b"/>
              <a:pathLst>
                <a:path w="239" h="309">
                  <a:moveTo>
                    <a:pt x="2" y="241"/>
                  </a:moveTo>
                  <a:lnTo>
                    <a:pt x="12" y="241"/>
                  </a:lnTo>
                  <a:lnTo>
                    <a:pt x="46" y="241"/>
                  </a:lnTo>
                  <a:lnTo>
                    <a:pt x="72" y="241"/>
                  </a:lnTo>
                  <a:lnTo>
                    <a:pt x="74" y="241"/>
                  </a:lnTo>
                  <a:lnTo>
                    <a:pt x="74" y="243"/>
                  </a:lnTo>
                  <a:lnTo>
                    <a:pt x="74" y="246"/>
                  </a:lnTo>
                  <a:lnTo>
                    <a:pt x="77" y="251"/>
                  </a:lnTo>
                  <a:lnTo>
                    <a:pt x="81" y="255"/>
                  </a:lnTo>
                  <a:lnTo>
                    <a:pt x="83" y="255"/>
                  </a:lnTo>
                  <a:lnTo>
                    <a:pt x="86" y="258"/>
                  </a:lnTo>
                  <a:lnTo>
                    <a:pt x="90" y="258"/>
                  </a:lnTo>
                  <a:lnTo>
                    <a:pt x="97" y="260"/>
                  </a:lnTo>
                  <a:lnTo>
                    <a:pt x="106" y="260"/>
                  </a:lnTo>
                  <a:lnTo>
                    <a:pt x="107" y="260"/>
                  </a:lnTo>
                  <a:lnTo>
                    <a:pt x="114" y="260"/>
                  </a:lnTo>
                  <a:lnTo>
                    <a:pt x="127" y="257"/>
                  </a:lnTo>
                  <a:lnTo>
                    <a:pt x="135" y="251"/>
                  </a:lnTo>
                  <a:lnTo>
                    <a:pt x="139" y="250"/>
                  </a:lnTo>
                  <a:lnTo>
                    <a:pt x="142" y="244"/>
                  </a:lnTo>
                  <a:lnTo>
                    <a:pt x="146" y="239"/>
                  </a:lnTo>
                  <a:lnTo>
                    <a:pt x="150" y="225"/>
                  </a:lnTo>
                  <a:lnTo>
                    <a:pt x="151" y="213"/>
                  </a:lnTo>
                  <a:lnTo>
                    <a:pt x="151" y="209"/>
                  </a:lnTo>
                  <a:lnTo>
                    <a:pt x="151" y="199"/>
                  </a:lnTo>
                  <a:lnTo>
                    <a:pt x="151" y="192"/>
                  </a:lnTo>
                  <a:lnTo>
                    <a:pt x="153" y="190"/>
                  </a:lnTo>
                  <a:lnTo>
                    <a:pt x="150" y="193"/>
                  </a:lnTo>
                  <a:lnTo>
                    <a:pt x="146" y="199"/>
                  </a:lnTo>
                  <a:lnTo>
                    <a:pt x="135" y="207"/>
                  </a:lnTo>
                  <a:lnTo>
                    <a:pt x="125" y="214"/>
                  </a:lnTo>
                  <a:lnTo>
                    <a:pt x="123" y="216"/>
                  </a:lnTo>
                  <a:lnTo>
                    <a:pt x="120" y="218"/>
                  </a:lnTo>
                  <a:lnTo>
                    <a:pt x="113" y="222"/>
                  </a:lnTo>
                  <a:lnTo>
                    <a:pt x="99" y="225"/>
                  </a:lnTo>
                  <a:lnTo>
                    <a:pt x="84" y="225"/>
                  </a:lnTo>
                  <a:lnTo>
                    <a:pt x="83" y="225"/>
                  </a:lnTo>
                  <a:lnTo>
                    <a:pt x="76" y="225"/>
                  </a:lnTo>
                  <a:lnTo>
                    <a:pt x="63" y="223"/>
                  </a:lnTo>
                  <a:lnTo>
                    <a:pt x="41" y="214"/>
                  </a:lnTo>
                  <a:lnTo>
                    <a:pt x="23" y="199"/>
                  </a:lnTo>
                  <a:lnTo>
                    <a:pt x="19" y="193"/>
                  </a:lnTo>
                  <a:lnTo>
                    <a:pt x="16" y="188"/>
                  </a:lnTo>
                  <a:lnTo>
                    <a:pt x="9" y="178"/>
                  </a:lnTo>
                  <a:lnTo>
                    <a:pt x="2" y="151"/>
                  </a:lnTo>
                  <a:lnTo>
                    <a:pt x="0" y="121"/>
                  </a:lnTo>
                  <a:lnTo>
                    <a:pt x="2" y="112"/>
                  </a:lnTo>
                  <a:lnTo>
                    <a:pt x="2" y="105"/>
                  </a:lnTo>
                  <a:lnTo>
                    <a:pt x="4" y="90"/>
                  </a:lnTo>
                  <a:lnTo>
                    <a:pt x="14" y="61"/>
                  </a:lnTo>
                  <a:lnTo>
                    <a:pt x="28" y="37"/>
                  </a:lnTo>
                  <a:lnTo>
                    <a:pt x="33" y="30"/>
                  </a:lnTo>
                  <a:lnTo>
                    <a:pt x="37" y="26"/>
                  </a:lnTo>
                  <a:lnTo>
                    <a:pt x="48" y="18"/>
                  </a:lnTo>
                  <a:lnTo>
                    <a:pt x="70" y="7"/>
                  </a:lnTo>
                  <a:lnTo>
                    <a:pt x="97" y="2"/>
                  </a:lnTo>
                  <a:lnTo>
                    <a:pt x="104" y="0"/>
                  </a:lnTo>
                  <a:lnTo>
                    <a:pt x="113" y="2"/>
                  </a:lnTo>
                  <a:lnTo>
                    <a:pt x="127" y="3"/>
                  </a:lnTo>
                  <a:lnTo>
                    <a:pt x="139" y="9"/>
                  </a:lnTo>
                  <a:lnTo>
                    <a:pt x="142" y="9"/>
                  </a:lnTo>
                  <a:lnTo>
                    <a:pt x="144" y="10"/>
                  </a:lnTo>
                  <a:lnTo>
                    <a:pt x="150" y="14"/>
                  </a:lnTo>
                  <a:lnTo>
                    <a:pt x="158" y="23"/>
                  </a:lnTo>
                  <a:lnTo>
                    <a:pt x="165" y="32"/>
                  </a:lnTo>
                  <a:lnTo>
                    <a:pt x="169" y="33"/>
                  </a:lnTo>
                  <a:lnTo>
                    <a:pt x="169" y="30"/>
                  </a:lnTo>
                  <a:lnTo>
                    <a:pt x="171" y="18"/>
                  </a:lnTo>
                  <a:lnTo>
                    <a:pt x="171" y="7"/>
                  </a:lnTo>
                  <a:lnTo>
                    <a:pt x="172" y="5"/>
                  </a:lnTo>
                  <a:lnTo>
                    <a:pt x="181" y="5"/>
                  </a:lnTo>
                  <a:lnTo>
                    <a:pt x="213" y="5"/>
                  </a:lnTo>
                  <a:lnTo>
                    <a:pt x="237" y="5"/>
                  </a:lnTo>
                  <a:lnTo>
                    <a:pt x="239" y="5"/>
                  </a:lnTo>
                  <a:lnTo>
                    <a:pt x="237" y="10"/>
                  </a:lnTo>
                  <a:lnTo>
                    <a:pt x="236" y="33"/>
                  </a:lnTo>
                  <a:lnTo>
                    <a:pt x="229" y="118"/>
                  </a:lnTo>
                  <a:lnTo>
                    <a:pt x="223" y="181"/>
                  </a:lnTo>
                  <a:lnTo>
                    <a:pt x="223" y="185"/>
                  </a:lnTo>
                  <a:lnTo>
                    <a:pt x="222" y="192"/>
                  </a:lnTo>
                  <a:lnTo>
                    <a:pt x="220" y="204"/>
                  </a:lnTo>
                  <a:lnTo>
                    <a:pt x="218" y="223"/>
                  </a:lnTo>
                  <a:lnTo>
                    <a:pt x="215" y="239"/>
                  </a:lnTo>
                  <a:lnTo>
                    <a:pt x="215" y="241"/>
                  </a:lnTo>
                  <a:lnTo>
                    <a:pt x="213" y="244"/>
                  </a:lnTo>
                  <a:lnTo>
                    <a:pt x="211" y="250"/>
                  </a:lnTo>
                  <a:lnTo>
                    <a:pt x="208" y="260"/>
                  </a:lnTo>
                  <a:lnTo>
                    <a:pt x="202" y="267"/>
                  </a:lnTo>
                  <a:lnTo>
                    <a:pt x="202" y="269"/>
                  </a:lnTo>
                  <a:lnTo>
                    <a:pt x="199" y="273"/>
                  </a:lnTo>
                  <a:lnTo>
                    <a:pt x="193" y="280"/>
                  </a:lnTo>
                  <a:lnTo>
                    <a:pt x="181" y="290"/>
                  </a:lnTo>
                  <a:lnTo>
                    <a:pt x="165" y="297"/>
                  </a:lnTo>
                  <a:lnTo>
                    <a:pt x="162" y="299"/>
                  </a:lnTo>
                  <a:lnTo>
                    <a:pt x="157" y="301"/>
                  </a:lnTo>
                  <a:lnTo>
                    <a:pt x="148" y="304"/>
                  </a:lnTo>
                  <a:lnTo>
                    <a:pt x="128" y="308"/>
                  </a:lnTo>
                  <a:lnTo>
                    <a:pt x="107" y="309"/>
                  </a:lnTo>
                  <a:lnTo>
                    <a:pt x="102" y="309"/>
                  </a:lnTo>
                  <a:lnTo>
                    <a:pt x="93" y="309"/>
                  </a:lnTo>
                  <a:lnTo>
                    <a:pt x="79" y="309"/>
                  </a:lnTo>
                  <a:lnTo>
                    <a:pt x="53" y="304"/>
                  </a:lnTo>
                  <a:lnTo>
                    <a:pt x="32" y="297"/>
                  </a:lnTo>
                  <a:lnTo>
                    <a:pt x="28" y="294"/>
                  </a:lnTo>
                  <a:lnTo>
                    <a:pt x="23" y="292"/>
                  </a:lnTo>
                  <a:lnTo>
                    <a:pt x="18" y="285"/>
                  </a:lnTo>
                  <a:lnTo>
                    <a:pt x="7" y="267"/>
                  </a:lnTo>
                  <a:lnTo>
                    <a:pt x="2" y="248"/>
                  </a:lnTo>
                  <a:lnTo>
                    <a:pt x="2" y="241"/>
                  </a:lnTo>
                  <a:lnTo>
                    <a:pt x="2" y="241"/>
                  </a:lnTo>
                  <a:lnTo>
                    <a:pt x="2" y="241"/>
                  </a:lnTo>
                  <a:close/>
                  <a:moveTo>
                    <a:pt x="76" y="112"/>
                  </a:moveTo>
                  <a:lnTo>
                    <a:pt x="74" y="118"/>
                  </a:lnTo>
                  <a:lnTo>
                    <a:pt x="74" y="125"/>
                  </a:lnTo>
                  <a:lnTo>
                    <a:pt x="76" y="139"/>
                  </a:lnTo>
                  <a:lnTo>
                    <a:pt x="81" y="151"/>
                  </a:lnTo>
                  <a:lnTo>
                    <a:pt x="83" y="153"/>
                  </a:lnTo>
                  <a:lnTo>
                    <a:pt x="84" y="156"/>
                  </a:lnTo>
                  <a:lnTo>
                    <a:pt x="88" y="160"/>
                  </a:lnTo>
                  <a:lnTo>
                    <a:pt x="97" y="167"/>
                  </a:lnTo>
                  <a:lnTo>
                    <a:pt x="107" y="169"/>
                  </a:lnTo>
                  <a:lnTo>
                    <a:pt x="111" y="169"/>
                  </a:lnTo>
                  <a:lnTo>
                    <a:pt x="113" y="169"/>
                  </a:lnTo>
                  <a:lnTo>
                    <a:pt x="120" y="169"/>
                  </a:lnTo>
                  <a:lnTo>
                    <a:pt x="132" y="163"/>
                  </a:lnTo>
                  <a:lnTo>
                    <a:pt x="141" y="156"/>
                  </a:lnTo>
                  <a:lnTo>
                    <a:pt x="144" y="153"/>
                  </a:lnTo>
                  <a:lnTo>
                    <a:pt x="146" y="151"/>
                  </a:lnTo>
                  <a:lnTo>
                    <a:pt x="150" y="146"/>
                  </a:lnTo>
                  <a:lnTo>
                    <a:pt x="151" y="141"/>
                  </a:lnTo>
                  <a:lnTo>
                    <a:pt x="157" y="127"/>
                  </a:lnTo>
                  <a:lnTo>
                    <a:pt x="158" y="112"/>
                  </a:lnTo>
                  <a:lnTo>
                    <a:pt x="158" y="109"/>
                  </a:lnTo>
                  <a:lnTo>
                    <a:pt x="158" y="100"/>
                  </a:lnTo>
                  <a:lnTo>
                    <a:pt x="157" y="84"/>
                  </a:lnTo>
                  <a:lnTo>
                    <a:pt x="153" y="72"/>
                  </a:lnTo>
                  <a:lnTo>
                    <a:pt x="153" y="69"/>
                  </a:lnTo>
                  <a:lnTo>
                    <a:pt x="146" y="63"/>
                  </a:lnTo>
                  <a:lnTo>
                    <a:pt x="142" y="60"/>
                  </a:lnTo>
                  <a:lnTo>
                    <a:pt x="137" y="58"/>
                  </a:lnTo>
                  <a:lnTo>
                    <a:pt x="132" y="56"/>
                  </a:lnTo>
                  <a:lnTo>
                    <a:pt x="125" y="56"/>
                  </a:lnTo>
                  <a:lnTo>
                    <a:pt x="123" y="54"/>
                  </a:lnTo>
                  <a:lnTo>
                    <a:pt x="113" y="56"/>
                  </a:lnTo>
                  <a:lnTo>
                    <a:pt x="100" y="60"/>
                  </a:lnTo>
                  <a:lnTo>
                    <a:pt x="92" y="67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7"/>
                  </a:lnTo>
                  <a:lnTo>
                    <a:pt x="77" y="91"/>
                  </a:lnTo>
                  <a:lnTo>
                    <a:pt x="76" y="109"/>
                  </a:lnTo>
                  <a:lnTo>
                    <a:pt x="76" y="112"/>
                  </a:lnTo>
                  <a:lnTo>
                    <a:pt x="74" y="118"/>
                  </a:lnTo>
                  <a:lnTo>
                    <a:pt x="74" y="121"/>
                  </a:lnTo>
                  <a:lnTo>
                    <a:pt x="74" y="120"/>
                  </a:lnTo>
                  <a:lnTo>
                    <a:pt x="74" y="114"/>
                  </a:lnTo>
                  <a:lnTo>
                    <a:pt x="76" y="112"/>
                  </a:lnTo>
                  <a:lnTo>
                    <a:pt x="76" y="11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4" name="Freeform 24"/>
            <p:cNvSpPr>
              <a:spLocks/>
            </p:cNvSpPr>
            <p:nvPr/>
          </p:nvSpPr>
          <p:spPr bwMode="auto">
            <a:xfrm>
              <a:off x="3381" y="2982"/>
              <a:ext cx="132" cy="156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0" y="154"/>
                </a:cxn>
                <a:cxn ang="0">
                  <a:pos x="5" y="133"/>
                </a:cxn>
                <a:cxn ang="0">
                  <a:pos x="23" y="59"/>
                </a:cxn>
                <a:cxn ang="0">
                  <a:pos x="35" y="3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51" y="0"/>
                </a:cxn>
                <a:cxn ang="0">
                  <a:pos x="95" y="0"/>
                </a:cxn>
                <a:cxn ang="0">
                  <a:pos x="128" y="0"/>
                </a:cxn>
                <a:cxn ang="0">
                  <a:pos x="132" y="0"/>
                </a:cxn>
                <a:cxn ang="0">
                  <a:pos x="130" y="3"/>
                </a:cxn>
                <a:cxn ang="0">
                  <a:pos x="128" y="12"/>
                </a:cxn>
                <a:cxn ang="0">
                  <a:pos x="126" y="19"/>
                </a:cxn>
                <a:cxn ang="0">
                  <a:pos x="126" y="19"/>
                </a:cxn>
                <a:cxn ang="0">
                  <a:pos x="125" y="19"/>
                </a:cxn>
                <a:cxn ang="0">
                  <a:pos x="114" y="19"/>
                </a:cxn>
                <a:cxn ang="0">
                  <a:pos x="79" y="19"/>
                </a:cxn>
                <a:cxn ang="0">
                  <a:pos x="52" y="19"/>
                </a:cxn>
                <a:cxn ang="0">
                  <a:pos x="52" y="19"/>
                </a:cxn>
                <a:cxn ang="0">
                  <a:pos x="51" y="28"/>
                </a:cxn>
                <a:cxn ang="0">
                  <a:pos x="45" y="49"/>
                </a:cxn>
                <a:cxn ang="0">
                  <a:pos x="42" y="66"/>
                </a:cxn>
                <a:cxn ang="0">
                  <a:pos x="42" y="66"/>
                </a:cxn>
                <a:cxn ang="0">
                  <a:pos x="52" y="66"/>
                </a:cxn>
                <a:cxn ang="0">
                  <a:pos x="86" y="66"/>
                </a:cxn>
                <a:cxn ang="0">
                  <a:pos x="112" y="66"/>
                </a:cxn>
                <a:cxn ang="0">
                  <a:pos x="114" y="66"/>
                </a:cxn>
                <a:cxn ang="0">
                  <a:pos x="112" y="70"/>
                </a:cxn>
                <a:cxn ang="0">
                  <a:pos x="110" y="79"/>
                </a:cxn>
                <a:cxn ang="0">
                  <a:pos x="109" y="86"/>
                </a:cxn>
                <a:cxn ang="0">
                  <a:pos x="109" y="86"/>
                </a:cxn>
                <a:cxn ang="0">
                  <a:pos x="107" y="86"/>
                </a:cxn>
                <a:cxn ang="0">
                  <a:pos x="96" y="86"/>
                </a:cxn>
                <a:cxn ang="0">
                  <a:pos x="63" y="86"/>
                </a:cxn>
                <a:cxn ang="0">
                  <a:pos x="37" y="86"/>
                </a:cxn>
                <a:cxn ang="0">
                  <a:pos x="37" y="86"/>
                </a:cxn>
                <a:cxn ang="0">
                  <a:pos x="33" y="94"/>
                </a:cxn>
                <a:cxn ang="0">
                  <a:pos x="28" y="119"/>
                </a:cxn>
                <a:cxn ang="0">
                  <a:pos x="24" y="138"/>
                </a:cxn>
                <a:cxn ang="0">
                  <a:pos x="24" y="138"/>
                </a:cxn>
                <a:cxn ang="0">
                  <a:pos x="37" y="138"/>
                </a:cxn>
                <a:cxn ang="0">
                  <a:pos x="74" y="138"/>
                </a:cxn>
                <a:cxn ang="0">
                  <a:pos x="103" y="138"/>
                </a:cxn>
                <a:cxn ang="0">
                  <a:pos x="105" y="138"/>
                </a:cxn>
                <a:cxn ang="0">
                  <a:pos x="103" y="142"/>
                </a:cxn>
                <a:cxn ang="0">
                  <a:pos x="102" y="151"/>
                </a:cxn>
                <a:cxn ang="0">
                  <a:pos x="100" y="156"/>
                </a:cxn>
                <a:cxn ang="0">
                  <a:pos x="100" y="156"/>
                </a:cxn>
                <a:cxn ang="0">
                  <a:pos x="96" y="156"/>
                </a:cxn>
                <a:cxn ang="0">
                  <a:pos x="84" y="156"/>
                </a:cxn>
                <a:cxn ang="0">
                  <a:pos x="37" y="156"/>
                </a:cxn>
                <a:cxn ang="0">
                  <a:pos x="1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132" h="156">
                  <a:moveTo>
                    <a:pt x="0" y="156"/>
                  </a:moveTo>
                  <a:lnTo>
                    <a:pt x="0" y="154"/>
                  </a:lnTo>
                  <a:lnTo>
                    <a:pt x="5" y="133"/>
                  </a:lnTo>
                  <a:lnTo>
                    <a:pt x="23" y="59"/>
                  </a:lnTo>
                  <a:lnTo>
                    <a:pt x="35" y="3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51" y="0"/>
                  </a:lnTo>
                  <a:lnTo>
                    <a:pt x="95" y="0"/>
                  </a:lnTo>
                  <a:lnTo>
                    <a:pt x="128" y="0"/>
                  </a:lnTo>
                  <a:lnTo>
                    <a:pt x="132" y="0"/>
                  </a:lnTo>
                  <a:lnTo>
                    <a:pt x="130" y="3"/>
                  </a:lnTo>
                  <a:lnTo>
                    <a:pt x="128" y="12"/>
                  </a:lnTo>
                  <a:lnTo>
                    <a:pt x="126" y="19"/>
                  </a:lnTo>
                  <a:lnTo>
                    <a:pt x="126" y="19"/>
                  </a:lnTo>
                  <a:lnTo>
                    <a:pt x="125" y="19"/>
                  </a:lnTo>
                  <a:lnTo>
                    <a:pt x="114" y="19"/>
                  </a:lnTo>
                  <a:lnTo>
                    <a:pt x="79" y="19"/>
                  </a:lnTo>
                  <a:lnTo>
                    <a:pt x="52" y="19"/>
                  </a:lnTo>
                  <a:lnTo>
                    <a:pt x="52" y="19"/>
                  </a:lnTo>
                  <a:lnTo>
                    <a:pt x="51" y="28"/>
                  </a:lnTo>
                  <a:lnTo>
                    <a:pt x="45" y="49"/>
                  </a:lnTo>
                  <a:lnTo>
                    <a:pt x="42" y="66"/>
                  </a:lnTo>
                  <a:lnTo>
                    <a:pt x="42" y="66"/>
                  </a:lnTo>
                  <a:lnTo>
                    <a:pt x="52" y="66"/>
                  </a:lnTo>
                  <a:lnTo>
                    <a:pt x="86" y="66"/>
                  </a:lnTo>
                  <a:lnTo>
                    <a:pt x="112" y="66"/>
                  </a:lnTo>
                  <a:lnTo>
                    <a:pt x="114" y="66"/>
                  </a:lnTo>
                  <a:lnTo>
                    <a:pt x="112" y="70"/>
                  </a:lnTo>
                  <a:lnTo>
                    <a:pt x="110" y="79"/>
                  </a:lnTo>
                  <a:lnTo>
                    <a:pt x="109" y="86"/>
                  </a:lnTo>
                  <a:lnTo>
                    <a:pt x="109" y="86"/>
                  </a:lnTo>
                  <a:lnTo>
                    <a:pt x="107" y="86"/>
                  </a:lnTo>
                  <a:lnTo>
                    <a:pt x="96" y="86"/>
                  </a:lnTo>
                  <a:lnTo>
                    <a:pt x="63" y="86"/>
                  </a:lnTo>
                  <a:lnTo>
                    <a:pt x="37" y="86"/>
                  </a:lnTo>
                  <a:lnTo>
                    <a:pt x="37" y="86"/>
                  </a:lnTo>
                  <a:lnTo>
                    <a:pt x="33" y="94"/>
                  </a:lnTo>
                  <a:lnTo>
                    <a:pt x="28" y="119"/>
                  </a:lnTo>
                  <a:lnTo>
                    <a:pt x="24" y="138"/>
                  </a:lnTo>
                  <a:lnTo>
                    <a:pt x="24" y="138"/>
                  </a:lnTo>
                  <a:lnTo>
                    <a:pt x="37" y="138"/>
                  </a:lnTo>
                  <a:lnTo>
                    <a:pt x="74" y="138"/>
                  </a:lnTo>
                  <a:lnTo>
                    <a:pt x="103" y="138"/>
                  </a:lnTo>
                  <a:lnTo>
                    <a:pt x="105" y="138"/>
                  </a:lnTo>
                  <a:lnTo>
                    <a:pt x="103" y="142"/>
                  </a:lnTo>
                  <a:lnTo>
                    <a:pt x="102" y="151"/>
                  </a:lnTo>
                  <a:lnTo>
                    <a:pt x="100" y="156"/>
                  </a:lnTo>
                  <a:lnTo>
                    <a:pt x="100" y="156"/>
                  </a:lnTo>
                  <a:lnTo>
                    <a:pt x="96" y="156"/>
                  </a:lnTo>
                  <a:lnTo>
                    <a:pt x="84" y="156"/>
                  </a:lnTo>
                  <a:lnTo>
                    <a:pt x="37" y="156"/>
                  </a:lnTo>
                  <a:lnTo>
                    <a:pt x="1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5" name="Freeform 25"/>
            <p:cNvSpPr>
              <a:spLocks/>
            </p:cNvSpPr>
            <p:nvPr/>
          </p:nvSpPr>
          <p:spPr bwMode="auto">
            <a:xfrm>
              <a:off x="3507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8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3" y="70"/>
                </a:cxn>
                <a:cxn ang="0">
                  <a:pos x="90" y="42"/>
                </a:cxn>
                <a:cxn ang="0">
                  <a:pos x="90" y="37"/>
                </a:cxn>
                <a:cxn ang="0">
                  <a:pos x="92" y="33"/>
                </a:cxn>
                <a:cxn ang="0">
                  <a:pos x="92" y="30"/>
                </a:cxn>
                <a:cxn ang="0">
                  <a:pos x="88" y="23"/>
                </a:cxn>
                <a:cxn ang="0">
                  <a:pos x="85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2" y="21"/>
                </a:cxn>
                <a:cxn ang="0">
                  <a:pos x="48" y="28"/>
                </a:cxn>
                <a:cxn ang="0">
                  <a:pos x="42" y="35"/>
                </a:cxn>
                <a:cxn ang="0">
                  <a:pos x="34" y="58"/>
                </a:cxn>
                <a:cxn ang="0">
                  <a:pos x="30" y="69"/>
                </a:cxn>
                <a:cxn ang="0">
                  <a:pos x="20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2" y="30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6" name="Freeform 26"/>
            <p:cNvSpPr>
              <a:spLocks noEditPoints="1"/>
            </p:cNvSpPr>
            <p:nvPr/>
          </p:nvSpPr>
          <p:spPr bwMode="auto">
            <a:xfrm>
              <a:off x="3627" y="3020"/>
              <a:ext cx="126" cy="165"/>
            </a:xfrm>
            <a:custGeom>
              <a:avLst/>
              <a:gdLst/>
              <a:ahLst/>
              <a:cxnLst>
                <a:cxn ang="0">
                  <a:pos x="54" y="21"/>
                </a:cxn>
                <a:cxn ang="0">
                  <a:pos x="39" y="34"/>
                </a:cxn>
                <a:cxn ang="0">
                  <a:pos x="30" y="55"/>
                </a:cxn>
                <a:cxn ang="0">
                  <a:pos x="28" y="78"/>
                </a:cxn>
                <a:cxn ang="0">
                  <a:pos x="33" y="97"/>
                </a:cxn>
                <a:cxn ang="0">
                  <a:pos x="40" y="102"/>
                </a:cxn>
                <a:cxn ang="0">
                  <a:pos x="54" y="104"/>
                </a:cxn>
                <a:cxn ang="0">
                  <a:pos x="74" y="99"/>
                </a:cxn>
                <a:cxn ang="0">
                  <a:pos x="88" y="81"/>
                </a:cxn>
                <a:cxn ang="0">
                  <a:pos x="97" y="48"/>
                </a:cxn>
                <a:cxn ang="0">
                  <a:pos x="91" y="30"/>
                </a:cxn>
                <a:cxn ang="0">
                  <a:pos x="81" y="21"/>
                </a:cxn>
                <a:cxn ang="0">
                  <a:pos x="65" y="18"/>
                </a:cxn>
                <a:cxn ang="0">
                  <a:pos x="68" y="18"/>
                </a:cxn>
                <a:cxn ang="0">
                  <a:pos x="2" y="130"/>
                </a:cxn>
                <a:cxn ang="0">
                  <a:pos x="19" y="130"/>
                </a:cxn>
                <a:cxn ang="0">
                  <a:pos x="19" y="134"/>
                </a:cxn>
                <a:cxn ang="0">
                  <a:pos x="24" y="144"/>
                </a:cxn>
                <a:cxn ang="0">
                  <a:pos x="35" y="150"/>
                </a:cxn>
                <a:cxn ang="0">
                  <a:pos x="46" y="150"/>
                </a:cxn>
                <a:cxn ang="0">
                  <a:pos x="68" y="143"/>
                </a:cxn>
                <a:cxn ang="0">
                  <a:pos x="77" y="130"/>
                </a:cxn>
                <a:cxn ang="0">
                  <a:pos x="82" y="107"/>
                </a:cxn>
                <a:cxn ang="0">
                  <a:pos x="70" y="116"/>
                </a:cxn>
                <a:cxn ang="0">
                  <a:pos x="65" y="120"/>
                </a:cxn>
                <a:cxn ang="0">
                  <a:pos x="51" y="120"/>
                </a:cxn>
                <a:cxn ang="0">
                  <a:pos x="30" y="116"/>
                </a:cxn>
                <a:cxn ang="0">
                  <a:pos x="16" y="106"/>
                </a:cxn>
                <a:cxn ang="0">
                  <a:pos x="7" y="78"/>
                </a:cxn>
                <a:cxn ang="0">
                  <a:pos x="9" y="58"/>
                </a:cxn>
                <a:cxn ang="0">
                  <a:pos x="26" y="21"/>
                </a:cxn>
                <a:cxn ang="0">
                  <a:pos x="47" y="5"/>
                </a:cxn>
                <a:cxn ang="0">
                  <a:pos x="74" y="2"/>
                </a:cxn>
                <a:cxn ang="0">
                  <a:pos x="89" y="7"/>
                </a:cxn>
                <a:cxn ang="0">
                  <a:pos x="100" y="20"/>
                </a:cxn>
                <a:cxn ang="0">
                  <a:pos x="105" y="13"/>
                </a:cxn>
                <a:cxn ang="0">
                  <a:pos x="109" y="5"/>
                </a:cxn>
                <a:cxn ang="0">
                  <a:pos x="126" y="5"/>
                </a:cxn>
                <a:cxn ang="0">
                  <a:pos x="109" y="79"/>
                </a:cxn>
                <a:cxn ang="0">
                  <a:pos x="98" y="125"/>
                </a:cxn>
                <a:cxn ang="0">
                  <a:pos x="82" y="153"/>
                </a:cxn>
                <a:cxn ang="0">
                  <a:pos x="72" y="160"/>
                </a:cxn>
                <a:cxn ang="0">
                  <a:pos x="44" y="165"/>
                </a:cxn>
                <a:cxn ang="0">
                  <a:pos x="23" y="164"/>
                </a:cxn>
                <a:cxn ang="0">
                  <a:pos x="9" y="155"/>
                </a:cxn>
                <a:cxn ang="0">
                  <a:pos x="0" y="134"/>
                </a:cxn>
                <a:cxn ang="0">
                  <a:pos x="0" y="130"/>
                </a:cxn>
              </a:cxnLst>
              <a:rect l="0" t="0" r="r" b="b"/>
              <a:pathLst>
                <a:path w="126" h="165">
                  <a:moveTo>
                    <a:pt x="68" y="18"/>
                  </a:moveTo>
                  <a:lnTo>
                    <a:pt x="60" y="20"/>
                  </a:lnTo>
                  <a:lnTo>
                    <a:pt x="54" y="21"/>
                  </a:lnTo>
                  <a:lnTo>
                    <a:pt x="49" y="25"/>
                  </a:lnTo>
                  <a:lnTo>
                    <a:pt x="40" y="32"/>
                  </a:lnTo>
                  <a:lnTo>
                    <a:pt x="39" y="34"/>
                  </a:lnTo>
                  <a:lnTo>
                    <a:pt x="37" y="37"/>
                  </a:lnTo>
                  <a:lnTo>
                    <a:pt x="33" y="42"/>
                  </a:lnTo>
                  <a:lnTo>
                    <a:pt x="30" y="55"/>
                  </a:lnTo>
                  <a:lnTo>
                    <a:pt x="28" y="71"/>
                  </a:lnTo>
                  <a:lnTo>
                    <a:pt x="28" y="74"/>
                  </a:lnTo>
                  <a:lnTo>
                    <a:pt x="28" y="78"/>
                  </a:lnTo>
                  <a:lnTo>
                    <a:pt x="28" y="81"/>
                  </a:lnTo>
                  <a:lnTo>
                    <a:pt x="30" y="90"/>
                  </a:lnTo>
                  <a:lnTo>
                    <a:pt x="33" y="97"/>
                  </a:lnTo>
                  <a:lnTo>
                    <a:pt x="35" y="97"/>
                  </a:lnTo>
                  <a:lnTo>
                    <a:pt x="37" y="100"/>
                  </a:lnTo>
                  <a:lnTo>
                    <a:pt x="40" y="102"/>
                  </a:lnTo>
                  <a:lnTo>
                    <a:pt x="44" y="104"/>
                  </a:lnTo>
                  <a:lnTo>
                    <a:pt x="51" y="104"/>
                  </a:lnTo>
                  <a:lnTo>
                    <a:pt x="54" y="104"/>
                  </a:lnTo>
                  <a:lnTo>
                    <a:pt x="56" y="104"/>
                  </a:lnTo>
                  <a:lnTo>
                    <a:pt x="63" y="104"/>
                  </a:lnTo>
                  <a:lnTo>
                    <a:pt x="74" y="99"/>
                  </a:lnTo>
                  <a:lnTo>
                    <a:pt x="81" y="92"/>
                  </a:lnTo>
                  <a:lnTo>
                    <a:pt x="84" y="88"/>
                  </a:lnTo>
                  <a:lnTo>
                    <a:pt x="88" y="81"/>
                  </a:lnTo>
                  <a:lnTo>
                    <a:pt x="93" y="67"/>
                  </a:lnTo>
                  <a:lnTo>
                    <a:pt x="95" y="53"/>
                  </a:lnTo>
                  <a:lnTo>
                    <a:pt x="97" y="48"/>
                  </a:lnTo>
                  <a:lnTo>
                    <a:pt x="95" y="41"/>
                  </a:lnTo>
                  <a:lnTo>
                    <a:pt x="95" y="37"/>
                  </a:lnTo>
                  <a:lnTo>
                    <a:pt x="91" y="30"/>
                  </a:lnTo>
                  <a:lnTo>
                    <a:pt x="89" y="25"/>
                  </a:lnTo>
                  <a:lnTo>
                    <a:pt x="84" y="23"/>
                  </a:lnTo>
                  <a:lnTo>
                    <a:pt x="81" y="21"/>
                  </a:lnTo>
                  <a:lnTo>
                    <a:pt x="74" y="20"/>
                  </a:lnTo>
                  <a:lnTo>
                    <a:pt x="68" y="18"/>
                  </a:lnTo>
                  <a:lnTo>
                    <a:pt x="65" y="18"/>
                  </a:lnTo>
                  <a:lnTo>
                    <a:pt x="63" y="18"/>
                  </a:lnTo>
                  <a:lnTo>
                    <a:pt x="67" y="18"/>
                  </a:lnTo>
                  <a:lnTo>
                    <a:pt x="68" y="18"/>
                  </a:lnTo>
                  <a:lnTo>
                    <a:pt x="68" y="18"/>
                  </a:lnTo>
                  <a:close/>
                  <a:moveTo>
                    <a:pt x="0" y="130"/>
                  </a:moveTo>
                  <a:lnTo>
                    <a:pt x="2" y="130"/>
                  </a:lnTo>
                  <a:lnTo>
                    <a:pt x="10" y="130"/>
                  </a:lnTo>
                  <a:lnTo>
                    <a:pt x="17" y="130"/>
                  </a:lnTo>
                  <a:lnTo>
                    <a:pt x="19" y="130"/>
                  </a:lnTo>
                  <a:lnTo>
                    <a:pt x="19" y="132"/>
                  </a:lnTo>
                  <a:lnTo>
                    <a:pt x="19" y="132"/>
                  </a:lnTo>
                  <a:lnTo>
                    <a:pt x="19" y="134"/>
                  </a:lnTo>
                  <a:lnTo>
                    <a:pt x="19" y="137"/>
                  </a:lnTo>
                  <a:lnTo>
                    <a:pt x="21" y="141"/>
                  </a:lnTo>
                  <a:lnTo>
                    <a:pt x="24" y="144"/>
                  </a:lnTo>
                  <a:lnTo>
                    <a:pt x="26" y="144"/>
                  </a:lnTo>
                  <a:lnTo>
                    <a:pt x="31" y="148"/>
                  </a:lnTo>
                  <a:lnTo>
                    <a:pt x="35" y="150"/>
                  </a:lnTo>
                  <a:lnTo>
                    <a:pt x="42" y="150"/>
                  </a:lnTo>
                  <a:lnTo>
                    <a:pt x="44" y="150"/>
                  </a:lnTo>
                  <a:lnTo>
                    <a:pt x="46" y="150"/>
                  </a:lnTo>
                  <a:lnTo>
                    <a:pt x="51" y="150"/>
                  </a:lnTo>
                  <a:lnTo>
                    <a:pt x="61" y="148"/>
                  </a:lnTo>
                  <a:lnTo>
                    <a:pt x="68" y="143"/>
                  </a:lnTo>
                  <a:lnTo>
                    <a:pt x="70" y="141"/>
                  </a:lnTo>
                  <a:lnTo>
                    <a:pt x="74" y="136"/>
                  </a:lnTo>
                  <a:lnTo>
                    <a:pt x="77" y="130"/>
                  </a:lnTo>
                  <a:lnTo>
                    <a:pt x="81" y="118"/>
                  </a:lnTo>
                  <a:lnTo>
                    <a:pt x="84" y="106"/>
                  </a:lnTo>
                  <a:lnTo>
                    <a:pt x="82" y="107"/>
                  </a:lnTo>
                  <a:lnTo>
                    <a:pt x="81" y="111"/>
                  </a:lnTo>
                  <a:lnTo>
                    <a:pt x="75" y="115"/>
                  </a:lnTo>
                  <a:lnTo>
                    <a:pt x="70" y="116"/>
                  </a:lnTo>
                  <a:lnTo>
                    <a:pt x="70" y="116"/>
                  </a:lnTo>
                  <a:lnTo>
                    <a:pt x="68" y="118"/>
                  </a:lnTo>
                  <a:lnTo>
                    <a:pt x="65" y="120"/>
                  </a:lnTo>
                  <a:lnTo>
                    <a:pt x="58" y="120"/>
                  </a:lnTo>
                  <a:lnTo>
                    <a:pt x="51" y="120"/>
                  </a:lnTo>
                  <a:lnTo>
                    <a:pt x="51" y="120"/>
                  </a:lnTo>
                  <a:lnTo>
                    <a:pt x="47" y="120"/>
                  </a:lnTo>
                  <a:lnTo>
                    <a:pt x="40" y="120"/>
                  </a:lnTo>
                  <a:lnTo>
                    <a:pt x="30" y="116"/>
                  </a:lnTo>
                  <a:lnTo>
                    <a:pt x="21" y="111"/>
                  </a:lnTo>
                  <a:lnTo>
                    <a:pt x="19" y="107"/>
                  </a:lnTo>
                  <a:lnTo>
                    <a:pt x="16" y="106"/>
                  </a:lnTo>
                  <a:lnTo>
                    <a:pt x="12" y="102"/>
                  </a:lnTo>
                  <a:lnTo>
                    <a:pt x="9" y="90"/>
                  </a:lnTo>
                  <a:lnTo>
                    <a:pt x="7" y="78"/>
                  </a:lnTo>
                  <a:lnTo>
                    <a:pt x="7" y="72"/>
                  </a:lnTo>
                  <a:lnTo>
                    <a:pt x="7" y="69"/>
                  </a:lnTo>
                  <a:lnTo>
                    <a:pt x="9" y="58"/>
                  </a:lnTo>
                  <a:lnTo>
                    <a:pt x="14" y="41"/>
                  </a:lnTo>
                  <a:lnTo>
                    <a:pt x="23" y="27"/>
                  </a:lnTo>
                  <a:lnTo>
                    <a:pt x="26" y="21"/>
                  </a:lnTo>
                  <a:lnTo>
                    <a:pt x="28" y="20"/>
                  </a:lnTo>
                  <a:lnTo>
                    <a:pt x="33" y="13"/>
                  </a:lnTo>
                  <a:lnTo>
                    <a:pt x="47" y="5"/>
                  </a:lnTo>
                  <a:lnTo>
                    <a:pt x="63" y="2"/>
                  </a:lnTo>
                  <a:lnTo>
                    <a:pt x="68" y="0"/>
                  </a:lnTo>
                  <a:lnTo>
                    <a:pt x="74" y="2"/>
                  </a:lnTo>
                  <a:lnTo>
                    <a:pt x="77" y="2"/>
                  </a:lnTo>
                  <a:lnTo>
                    <a:pt x="84" y="5"/>
                  </a:lnTo>
                  <a:lnTo>
                    <a:pt x="89" y="7"/>
                  </a:lnTo>
                  <a:lnTo>
                    <a:pt x="93" y="11"/>
                  </a:lnTo>
                  <a:lnTo>
                    <a:pt x="97" y="14"/>
                  </a:lnTo>
                  <a:lnTo>
                    <a:pt x="100" y="20"/>
                  </a:lnTo>
                  <a:lnTo>
                    <a:pt x="104" y="23"/>
                  </a:lnTo>
                  <a:lnTo>
                    <a:pt x="104" y="21"/>
                  </a:lnTo>
                  <a:lnTo>
                    <a:pt x="105" y="13"/>
                  </a:lnTo>
                  <a:lnTo>
                    <a:pt x="105" y="7"/>
                  </a:lnTo>
                  <a:lnTo>
                    <a:pt x="107" y="5"/>
                  </a:lnTo>
                  <a:lnTo>
                    <a:pt x="109" y="5"/>
                  </a:lnTo>
                  <a:lnTo>
                    <a:pt x="118" y="5"/>
                  </a:lnTo>
                  <a:lnTo>
                    <a:pt x="125" y="5"/>
                  </a:lnTo>
                  <a:lnTo>
                    <a:pt x="126" y="5"/>
                  </a:lnTo>
                  <a:lnTo>
                    <a:pt x="125" y="9"/>
                  </a:lnTo>
                  <a:lnTo>
                    <a:pt x="121" y="25"/>
                  </a:lnTo>
                  <a:lnTo>
                    <a:pt x="109" y="79"/>
                  </a:lnTo>
                  <a:lnTo>
                    <a:pt x="100" y="120"/>
                  </a:lnTo>
                  <a:lnTo>
                    <a:pt x="100" y="122"/>
                  </a:lnTo>
                  <a:lnTo>
                    <a:pt x="98" y="125"/>
                  </a:lnTo>
                  <a:lnTo>
                    <a:pt x="97" y="132"/>
                  </a:lnTo>
                  <a:lnTo>
                    <a:pt x="89" y="144"/>
                  </a:lnTo>
                  <a:lnTo>
                    <a:pt x="82" y="153"/>
                  </a:lnTo>
                  <a:lnTo>
                    <a:pt x="81" y="155"/>
                  </a:lnTo>
                  <a:lnTo>
                    <a:pt x="77" y="157"/>
                  </a:lnTo>
                  <a:lnTo>
                    <a:pt x="72" y="160"/>
                  </a:lnTo>
                  <a:lnTo>
                    <a:pt x="61" y="164"/>
                  </a:lnTo>
                  <a:lnTo>
                    <a:pt x="47" y="165"/>
                  </a:lnTo>
                  <a:lnTo>
                    <a:pt x="44" y="165"/>
                  </a:lnTo>
                  <a:lnTo>
                    <a:pt x="40" y="165"/>
                  </a:lnTo>
                  <a:lnTo>
                    <a:pt x="33" y="165"/>
                  </a:lnTo>
                  <a:lnTo>
                    <a:pt x="23" y="164"/>
                  </a:lnTo>
                  <a:lnTo>
                    <a:pt x="14" y="158"/>
                  </a:lnTo>
                  <a:lnTo>
                    <a:pt x="12" y="157"/>
                  </a:lnTo>
                  <a:lnTo>
                    <a:pt x="9" y="155"/>
                  </a:lnTo>
                  <a:lnTo>
                    <a:pt x="5" y="151"/>
                  </a:lnTo>
                  <a:lnTo>
                    <a:pt x="2" y="144"/>
                  </a:lnTo>
                  <a:lnTo>
                    <a:pt x="0" y="134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7" name="Freeform 27"/>
            <p:cNvSpPr>
              <a:spLocks noEditPoints="1"/>
            </p:cNvSpPr>
            <p:nvPr/>
          </p:nvSpPr>
          <p:spPr bwMode="auto">
            <a:xfrm>
              <a:off x="3757" y="2982"/>
              <a:ext cx="54" cy="156"/>
            </a:xfrm>
            <a:custGeom>
              <a:avLst/>
              <a:gdLst/>
              <a:ahLst/>
              <a:cxnLst>
                <a:cxn ang="0">
                  <a:pos x="32" y="22"/>
                </a:cxn>
                <a:cxn ang="0">
                  <a:pos x="32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9" y="0"/>
                </a:cxn>
                <a:cxn ang="0">
                  <a:pos x="47" y="0"/>
                </a:cxn>
                <a:cxn ang="0">
                  <a:pos x="53" y="0"/>
                </a:cxn>
                <a:cxn ang="0">
                  <a:pos x="54" y="0"/>
                </a:cxn>
                <a:cxn ang="0">
                  <a:pos x="53" y="5"/>
                </a:cxn>
                <a:cxn ang="0">
                  <a:pos x="51" y="15"/>
                </a:cxn>
                <a:cxn ang="0">
                  <a:pos x="49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46" y="22"/>
                </a:cxn>
                <a:cxn ang="0">
                  <a:pos x="37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6" y="87"/>
                </a:cxn>
                <a:cxn ang="0">
                  <a:pos x="25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6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8" y="156"/>
                </a:cxn>
                <a:cxn ang="0">
                  <a:pos x="16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4" h="156">
                  <a:moveTo>
                    <a:pt x="32" y="22"/>
                  </a:moveTo>
                  <a:lnTo>
                    <a:pt x="32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9" y="0"/>
                  </a:lnTo>
                  <a:lnTo>
                    <a:pt x="47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53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6" y="22"/>
                  </a:lnTo>
                  <a:lnTo>
                    <a:pt x="37" y="22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2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5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6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8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8" name="Freeform 28"/>
            <p:cNvSpPr>
              <a:spLocks/>
            </p:cNvSpPr>
            <p:nvPr/>
          </p:nvSpPr>
          <p:spPr bwMode="auto">
            <a:xfrm>
              <a:off x="3806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7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5" y="70"/>
                </a:cxn>
                <a:cxn ang="0">
                  <a:pos x="92" y="42"/>
                </a:cxn>
                <a:cxn ang="0">
                  <a:pos x="92" y="37"/>
                </a:cxn>
                <a:cxn ang="0">
                  <a:pos x="92" y="33"/>
                </a:cxn>
                <a:cxn ang="0">
                  <a:pos x="93" y="30"/>
                </a:cxn>
                <a:cxn ang="0">
                  <a:pos x="90" y="25"/>
                </a:cxn>
                <a:cxn ang="0">
                  <a:pos x="88" y="21"/>
                </a:cxn>
                <a:cxn ang="0">
                  <a:pos x="81" y="19"/>
                </a:cxn>
                <a:cxn ang="0">
                  <a:pos x="76" y="19"/>
                </a:cxn>
                <a:cxn ang="0">
                  <a:pos x="67" y="19"/>
                </a:cxn>
                <a:cxn ang="0">
                  <a:pos x="53" y="25"/>
                </a:cxn>
                <a:cxn ang="0">
                  <a:pos x="46" y="32"/>
                </a:cxn>
                <a:cxn ang="0">
                  <a:pos x="37" y="46"/>
                </a:cxn>
                <a:cxn ang="0">
                  <a:pos x="34" y="60"/>
                </a:cxn>
                <a:cxn ang="0">
                  <a:pos x="25" y="95"/>
                </a:cxn>
                <a:cxn ang="0">
                  <a:pos x="19" y="116"/>
                </a:cxn>
                <a:cxn ang="0">
                  <a:pos x="16" y="116"/>
                </a:cxn>
                <a:cxn ang="0">
                  <a:pos x="0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9" name="Freeform 29"/>
            <p:cNvSpPr>
              <a:spLocks noEditPoints="1"/>
            </p:cNvSpPr>
            <p:nvPr/>
          </p:nvSpPr>
          <p:spPr bwMode="auto">
            <a:xfrm>
              <a:off x="3933" y="3020"/>
              <a:ext cx="105" cy="123"/>
            </a:xfrm>
            <a:custGeom>
              <a:avLst/>
              <a:gdLst/>
              <a:ahLst/>
              <a:cxnLst>
                <a:cxn ang="0">
                  <a:pos x="31" y="51"/>
                </a:cxn>
                <a:cxn ang="0">
                  <a:pos x="84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2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1" y="20"/>
                </a:cxn>
                <a:cxn ang="0">
                  <a:pos x="54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6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6" y="85"/>
                </a:cxn>
                <a:cxn ang="0">
                  <a:pos x="89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7" y="123"/>
                </a:cxn>
                <a:cxn ang="0">
                  <a:pos x="42" y="123"/>
                </a:cxn>
                <a:cxn ang="0">
                  <a:pos x="23" y="120"/>
                </a:cxn>
                <a:cxn ang="0">
                  <a:pos x="12" y="109"/>
                </a:cxn>
                <a:cxn ang="0">
                  <a:pos x="5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5" y="41"/>
                </a:cxn>
                <a:cxn ang="0">
                  <a:pos x="17" y="21"/>
                </a:cxn>
                <a:cxn ang="0">
                  <a:pos x="26" y="13"/>
                </a:cxn>
                <a:cxn ang="0">
                  <a:pos x="56" y="2"/>
                </a:cxn>
                <a:cxn ang="0">
                  <a:pos x="70" y="2"/>
                </a:cxn>
                <a:cxn ang="0">
                  <a:pos x="86" y="9"/>
                </a:cxn>
                <a:cxn ang="0">
                  <a:pos x="95" y="18"/>
                </a:cxn>
                <a:cxn ang="0">
                  <a:pos x="100" y="27"/>
                </a:cxn>
                <a:cxn ang="0">
                  <a:pos x="103" y="46"/>
                </a:cxn>
                <a:cxn ang="0">
                  <a:pos x="103" y="53"/>
                </a:cxn>
                <a:cxn ang="0">
                  <a:pos x="103" y="56"/>
                </a:cxn>
                <a:cxn ang="0">
                  <a:pos x="103" y="60"/>
                </a:cxn>
                <a:cxn ang="0">
                  <a:pos x="103" y="67"/>
                </a:cxn>
                <a:cxn ang="0">
                  <a:pos x="102" y="67"/>
                </a:cxn>
                <a:cxn ang="0">
                  <a:pos x="51" y="67"/>
                </a:cxn>
                <a:cxn ang="0">
                  <a:pos x="21" y="67"/>
                </a:cxn>
                <a:cxn ang="0">
                  <a:pos x="19" y="69"/>
                </a:cxn>
                <a:cxn ang="0">
                  <a:pos x="19" y="72"/>
                </a:cxn>
                <a:cxn ang="0">
                  <a:pos x="19" y="74"/>
                </a:cxn>
                <a:cxn ang="0">
                  <a:pos x="19" y="83"/>
                </a:cxn>
                <a:cxn ang="0">
                  <a:pos x="24" y="97"/>
                </a:cxn>
                <a:cxn ang="0">
                  <a:pos x="30" y="102"/>
                </a:cxn>
                <a:cxn ang="0">
                  <a:pos x="40" y="106"/>
                </a:cxn>
                <a:cxn ang="0">
                  <a:pos x="52" y="106"/>
                </a:cxn>
                <a:cxn ang="0">
                  <a:pos x="67" y="100"/>
                </a:cxn>
                <a:cxn ang="0">
                  <a:pos x="72" y="97"/>
                </a:cxn>
                <a:cxn ang="0">
                  <a:pos x="79" y="85"/>
                </a:cxn>
                <a:cxn ang="0">
                  <a:pos x="82" y="81"/>
                </a:cxn>
                <a:cxn ang="0">
                  <a:pos x="96" y="81"/>
                </a:cxn>
                <a:cxn ang="0">
                  <a:pos x="96" y="85"/>
                </a:cxn>
                <a:cxn ang="0">
                  <a:pos x="96" y="86"/>
                </a:cxn>
                <a:cxn ang="0">
                  <a:pos x="98" y="81"/>
                </a:cxn>
              </a:cxnLst>
              <a:rect l="0" t="0" r="r" b="b"/>
              <a:pathLst>
                <a:path w="105" h="123">
                  <a:moveTo>
                    <a:pt x="23" y="51"/>
                  </a:moveTo>
                  <a:lnTo>
                    <a:pt x="31" y="51"/>
                  </a:lnTo>
                  <a:lnTo>
                    <a:pt x="61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2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5" y="23"/>
                  </a:lnTo>
                  <a:lnTo>
                    <a:pt x="72" y="21"/>
                  </a:lnTo>
                  <a:lnTo>
                    <a:pt x="68" y="20"/>
                  </a:lnTo>
                  <a:lnTo>
                    <a:pt x="61" y="20"/>
                  </a:lnTo>
                  <a:lnTo>
                    <a:pt x="61" y="18"/>
                  </a:lnTo>
                  <a:lnTo>
                    <a:pt x="54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1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98" y="81"/>
                  </a:moveTo>
                  <a:lnTo>
                    <a:pt x="96" y="85"/>
                  </a:lnTo>
                  <a:lnTo>
                    <a:pt x="95" y="92"/>
                  </a:lnTo>
                  <a:lnTo>
                    <a:pt x="89" y="102"/>
                  </a:lnTo>
                  <a:lnTo>
                    <a:pt x="82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1" y="122"/>
                  </a:lnTo>
                  <a:lnTo>
                    <a:pt x="47" y="123"/>
                  </a:lnTo>
                  <a:lnTo>
                    <a:pt x="45" y="123"/>
                  </a:lnTo>
                  <a:lnTo>
                    <a:pt x="42" y="123"/>
                  </a:lnTo>
                  <a:lnTo>
                    <a:pt x="35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1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7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1" y="0"/>
                  </a:lnTo>
                  <a:lnTo>
                    <a:pt x="70" y="2"/>
                  </a:lnTo>
                  <a:lnTo>
                    <a:pt x="75" y="4"/>
                  </a:lnTo>
                  <a:lnTo>
                    <a:pt x="86" y="9"/>
                  </a:lnTo>
                  <a:lnTo>
                    <a:pt x="93" y="14"/>
                  </a:lnTo>
                  <a:lnTo>
                    <a:pt x="95" y="18"/>
                  </a:lnTo>
                  <a:lnTo>
                    <a:pt x="98" y="21"/>
                  </a:lnTo>
                  <a:lnTo>
                    <a:pt x="100" y="27"/>
                  </a:lnTo>
                  <a:lnTo>
                    <a:pt x="102" y="32"/>
                  </a:lnTo>
                  <a:lnTo>
                    <a:pt x="103" y="46"/>
                  </a:lnTo>
                  <a:lnTo>
                    <a:pt x="105" y="48"/>
                  </a:lnTo>
                  <a:lnTo>
                    <a:pt x="103" y="53"/>
                  </a:lnTo>
                  <a:lnTo>
                    <a:pt x="103" y="56"/>
                  </a:lnTo>
                  <a:lnTo>
                    <a:pt x="103" y="56"/>
                  </a:lnTo>
                  <a:lnTo>
                    <a:pt x="103" y="58"/>
                  </a:lnTo>
                  <a:lnTo>
                    <a:pt x="103" y="60"/>
                  </a:lnTo>
                  <a:lnTo>
                    <a:pt x="103" y="64"/>
                  </a:lnTo>
                  <a:lnTo>
                    <a:pt x="103" y="67"/>
                  </a:lnTo>
                  <a:lnTo>
                    <a:pt x="103" y="67"/>
                  </a:lnTo>
                  <a:lnTo>
                    <a:pt x="102" y="67"/>
                  </a:lnTo>
                  <a:lnTo>
                    <a:pt x="89" y="67"/>
                  </a:lnTo>
                  <a:lnTo>
                    <a:pt x="51" y="67"/>
                  </a:lnTo>
                  <a:lnTo>
                    <a:pt x="21" y="67"/>
                  </a:lnTo>
                  <a:lnTo>
                    <a:pt x="21" y="67"/>
                  </a:lnTo>
                  <a:lnTo>
                    <a:pt x="21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4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2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8" y="99"/>
                  </a:lnTo>
                  <a:lnTo>
                    <a:pt x="72" y="97"/>
                  </a:lnTo>
                  <a:lnTo>
                    <a:pt x="75" y="92"/>
                  </a:lnTo>
                  <a:lnTo>
                    <a:pt x="79" y="85"/>
                  </a:lnTo>
                  <a:lnTo>
                    <a:pt x="81" y="81"/>
                  </a:lnTo>
                  <a:lnTo>
                    <a:pt x="82" y="81"/>
                  </a:lnTo>
                  <a:lnTo>
                    <a:pt x="91" y="81"/>
                  </a:lnTo>
                  <a:lnTo>
                    <a:pt x="96" y="81"/>
                  </a:lnTo>
                  <a:lnTo>
                    <a:pt x="98" y="81"/>
                  </a:lnTo>
                  <a:lnTo>
                    <a:pt x="96" y="85"/>
                  </a:lnTo>
                  <a:lnTo>
                    <a:pt x="96" y="88"/>
                  </a:lnTo>
                  <a:lnTo>
                    <a:pt x="96" y="86"/>
                  </a:lnTo>
                  <a:lnTo>
                    <a:pt x="96" y="83"/>
                  </a:lnTo>
                  <a:lnTo>
                    <a:pt x="98" y="81"/>
                  </a:lnTo>
                  <a:lnTo>
                    <a:pt x="98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0" name="Freeform 30"/>
            <p:cNvSpPr>
              <a:spLocks noEditPoints="1"/>
            </p:cNvSpPr>
            <p:nvPr/>
          </p:nvSpPr>
          <p:spPr bwMode="auto">
            <a:xfrm>
              <a:off x="4052" y="3020"/>
              <a:ext cx="108" cy="123"/>
            </a:xfrm>
            <a:custGeom>
              <a:avLst/>
              <a:gdLst/>
              <a:ahLst/>
              <a:cxnLst>
                <a:cxn ang="0">
                  <a:pos x="32" y="51"/>
                </a:cxn>
                <a:cxn ang="0">
                  <a:pos x="85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3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2" y="20"/>
                </a:cxn>
                <a:cxn ang="0">
                  <a:pos x="53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7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9" y="85"/>
                </a:cxn>
                <a:cxn ang="0">
                  <a:pos x="90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8" y="123"/>
                </a:cxn>
                <a:cxn ang="0">
                  <a:pos x="41" y="123"/>
                </a:cxn>
                <a:cxn ang="0">
                  <a:pos x="21" y="120"/>
                </a:cxn>
                <a:cxn ang="0">
                  <a:pos x="11" y="109"/>
                </a:cxn>
                <a:cxn ang="0">
                  <a:pos x="6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6" y="41"/>
                </a:cxn>
                <a:cxn ang="0">
                  <a:pos x="18" y="21"/>
                </a:cxn>
                <a:cxn ang="0">
                  <a:pos x="27" y="13"/>
                </a:cxn>
                <a:cxn ang="0">
                  <a:pos x="57" y="2"/>
                </a:cxn>
                <a:cxn ang="0">
                  <a:pos x="71" y="2"/>
                </a:cxn>
                <a:cxn ang="0">
                  <a:pos x="88" y="9"/>
                </a:cxn>
                <a:cxn ang="0">
                  <a:pos x="99" y="21"/>
                </a:cxn>
                <a:cxn ang="0">
                  <a:pos x="106" y="39"/>
                </a:cxn>
                <a:cxn ang="0">
                  <a:pos x="106" y="49"/>
                </a:cxn>
                <a:cxn ang="0">
                  <a:pos x="106" y="53"/>
                </a:cxn>
                <a:cxn ang="0">
                  <a:pos x="106" y="56"/>
                </a:cxn>
                <a:cxn ang="0">
                  <a:pos x="104" y="67"/>
                </a:cxn>
                <a:cxn ang="0">
                  <a:pos x="102" y="67"/>
                </a:cxn>
                <a:cxn ang="0">
                  <a:pos x="51" y="67"/>
                </a:cxn>
                <a:cxn ang="0">
                  <a:pos x="20" y="67"/>
                </a:cxn>
                <a:cxn ang="0">
                  <a:pos x="20" y="69"/>
                </a:cxn>
                <a:cxn ang="0">
                  <a:pos x="20" y="72"/>
                </a:cxn>
                <a:cxn ang="0">
                  <a:pos x="20" y="74"/>
                </a:cxn>
                <a:cxn ang="0">
                  <a:pos x="20" y="83"/>
                </a:cxn>
                <a:cxn ang="0">
                  <a:pos x="25" y="97"/>
                </a:cxn>
                <a:cxn ang="0">
                  <a:pos x="30" y="102"/>
                </a:cxn>
                <a:cxn ang="0">
                  <a:pos x="41" y="106"/>
                </a:cxn>
                <a:cxn ang="0">
                  <a:pos x="53" y="106"/>
                </a:cxn>
                <a:cxn ang="0">
                  <a:pos x="67" y="100"/>
                </a:cxn>
                <a:cxn ang="0">
                  <a:pos x="72" y="97"/>
                </a:cxn>
                <a:cxn ang="0">
                  <a:pos x="78" y="88"/>
                </a:cxn>
                <a:cxn ang="0">
                  <a:pos x="83" y="81"/>
                </a:cxn>
                <a:cxn ang="0">
                  <a:pos x="99" y="81"/>
                </a:cxn>
                <a:cxn ang="0">
                  <a:pos x="99" y="85"/>
                </a:cxn>
                <a:cxn ang="0">
                  <a:pos x="99" y="86"/>
                </a:cxn>
                <a:cxn ang="0">
                  <a:pos x="101" y="81"/>
                </a:cxn>
              </a:cxnLst>
              <a:rect l="0" t="0" r="r" b="b"/>
              <a:pathLst>
                <a:path w="108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5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5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0" y="18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7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101" y="81"/>
                  </a:moveTo>
                  <a:lnTo>
                    <a:pt x="99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8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1" y="123"/>
                  </a:lnTo>
                  <a:lnTo>
                    <a:pt x="34" y="123"/>
                  </a:lnTo>
                  <a:lnTo>
                    <a:pt x="21" y="120"/>
                  </a:lnTo>
                  <a:lnTo>
                    <a:pt x="13" y="113"/>
                  </a:lnTo>
                  <a:lnTo>
                    <a:pt x="11" y="109"/>
                  </a:lnTo>
                  <a:lnTo>
                    <a:pt x="9" y="107"/>
                  </a:lnTo>
                  <a:lnTo>
                    <a:pt x="6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6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20" y="20"/>
                  </a:lnTo>
                  <a:lnTo>
                    <a:pt x="27" y="13"/>
                  </a:lnTo>
                  <a:lnTo>
                    <a:pt x="41" y="5"/>
                  </a:lnTo>
                  <a:lnTo>
                    <a:pt x="57" y="2"/>
                  </a:lnTo>
                  <a:lnTo>
                    <a:pt x="62" y="0"/>
                  </a:lnTo>
                  <a:lnTo>
                    <a:pt x="71" y="2"/>
                  </a:lnTo>
                  <a:lnTo>
                    <a:pt x="78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9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8" y="48"/>
                  </a:lnTo>
                  <a:lnTo>
                    <a:pt x="106" y="49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20" y="67"/>
                  </a:lnTo>
                  <a:lnTo>
                    <a:pt x="20" y="67"/>
                  </a:lnTo>
                  <a:lnTo>
                    <a:pt x="20" y="67"/>
                  </a:lnTo>
                  <a:lnTo>
                    <a:pt x="20" y="69"/>
                  </a:lnTo>
                  <a:lnTo>
                    <a:pt x="20" y="71"/>
                  </a:lnTo>
                  <a:lnTo>
                    <a:pt x="20" y="72"/>
                  </a:lnTo>
                  <a:lnTo>
                    <a:pt x="20" y="74"/>
                  </a:lnTo>
                  <a:lnTo>
                    <a:pt x="20" y="74"/>
                  </a:lnTo>
                  <a:lnTo>
                    <a:pt x="20" y="78"/>
                  </a:lnTo>
                  <a:lnTo>
                    <a:pt x="20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7" y="99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6"/>
                  </a:lnTo>
                  <a:lnTo>
                    <a:pt x="50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8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2" y="81"/>
                  </a:lnTo>
                  <a:lnTo>
                    <a:pt x="99" y="81"/>
                  </a:lnTo>
                  <a:lnTo>
                    <a:pt x="101" y="81"/>
                  </a:lnTo>
                  <a:lnTo>
                    <a:pt x="99" y="85"/>
                  </a:lnTo>
                  <a:lnTo>
                    <a:pt x="99" y="88"/>
                  </a:lnTo>
                  <a:lnTo>
                    <a:pt x="99" y="86"/>
                  </a:lnTo>
                  <a:lnTo>
                    <a:pt x="99" y="83"/>
                  </a:lnTo>
                  <a:lnTo>
                    <a:pt x="101" y="81"/>
                  </a:lnTo>
                  <a:lnTo>
                    <a:pt x="101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1" name="Freeform 31"/>
            <p:cNvSpPr>
              <a:spLocks/>
            </p:cNvSpPr>
            <p:nvPr/>
          </p:nvSpPr>
          <p:spPr bwMode="auto">
            <a:xfrm>
              <a:off x="4168" y="3022"/>
              <a:ext cx="79" cy="116"/>
            </a:xfrm>
            <a:custGeom>
              <a:avLst/>
              <a:gdLst/>
              <a:ahLst/>
              <a:cxnLst>
                <a:cxn ang="0">
                  <a:pos x="0" y="116"/>
                </a:cxn>
                <a:cxn ang="0">
                  <a:pos x="0" y="114"/>
                </a:cxn>
                <a:cxn ang="0">
                  <a:pos x="4" y="98"/>
                </a:cxn>
                <a:cxn ang="0">
                  <a:pos x="14" y="47"/>
                </a:cxn>
                <a:cxn ang="0">
                  <a:pos x="23" y="7"/>
                </a:cxn>
                <a:cxn ang="0">
                  <a:pos x="25" y="3"/>
                </a:cxn>
                <a:cxn ang="0">
                  <a:pos x="27" y="3"/>
                </a:cxn>
                <a:cxn ang="0">
                  <a:pos x="35" y="3"/>
                </a:cxn>
                <a:cxn ang="0">
                  <a:pos x="43" y="3"/>
                </a:cxn>
                <a:cxn ang="0">
                  <a:pos x="44" y="3"/>
                </a:cxn>
                <a:cxn ang="0">
                  <a:pos x="43" y="7"/>
                </a:cxn>
                <a:cxn ang="0">
                  <a:pos x="41" y="18"/>
                </a:cxn>
                <a:cxn ang="0">
                  <a:pos x="39" y="25"/>
                </a:cxn>
                <a:cxn ang="0">
                  <a:pos x="39" y="25"/>
                </a:cxn>
                <a:cxn ang="0">
                  <a:pos x="43" y="19"/>
                </a:cxn>
                <a:cxn ang="0">
                  <a:pos x="50" y="12"/>
                </a:cxn>
                <a:cxn ang="0">
                  <a:pos x="55" y="7"/>
                </a:cxn>
                <a:cxn ang="0">
                  <a:pos x="57" y="5"/>
                </a:cxn>
                <a:cxn ang="0">
                  <a:pos x="58" y="3"/>
                </a:cxn>
                <a:cxn ang="0">
                  <a:pos x="65" y="2"/>
                </a:cxn>
                <a:cxn ang="0">
                  <a:pos x="71" y="0"/>
                </a:cxn>
                <a:cxn ang="0">
                  <a:pos x="72" y="0"/>
                </a:cxn>
                <a:cxn ang="0">
                  <a:pos x="74" y="0"/>
                </a:cxn>
                <a:cxn ang="0">
                  <a:pos x="76" y="0"/>
                </a:cxn>
                <a:cxn ang="0">
                  <a:pos x="78" y="0"/>
                </a:cxn>
                <a:cxn ang="0">
                  <a:pos x="79" y="0"/>
                </a:cxn>
                <a:cxn ang="0">
                  <a:pos x="78" y="5"/>
                </a:cxn>
                <a:cxn ang="0">
                  <a:pos x="76" y="16"/>
                </a:cxn>
                <a:cxn ang="0">
                  <a:pos x="74" y="23"/>
                </a:cxn>
                <a:cxn ang="0">
                  <a:pos x="74" y="23"/>
                </a:cxn>
                <a:cxn ang="0">
                  <a:pos x="74" y="23"/>
                </a:cxn>
                <a:cxn ang="0">
                  <a:pos x="72" y="23"/>
                </a:cxn>
                <a:cxn ang="0">
                  <a:pos x="71" y="23"/>
                </a:cxn>
                <a:cxn ang="0">
                  <a:pos x="69" y="23"/>
                </a:cxn>
                <a:cxn ang="0">
                  <a:pos x="69" y="21"/>
                </a:cxn>
                <a:cxn ang="0">
                  <a:pos x="62" y="23"/>
                </a:cxn>
                <a:cxn ang="0">
                  <a:pos x="57" y="25"/>
                </a:cxn>
                <a:cxn ang="0">
                  <a:pos x="50" y="28"/>
                </a:cxn>
                <a:cxn ang="0">
                  <a:pos x="46" y="32"/>
                </a:cxn>
                <a:cxn ang="0">
                  <a:pos x="44" y="35"/>
                </a:cxn>
                <a:cxn ang="0">
                  <a:pos x="41" y="39"/>
                </a:cxn>
                <a:cxn ang="0">
                  <a:pos x="35" y="47"/>
                </a:cxn>
                <a:cxn ang="0">
                  <a:pos x="32" y="60"/>
                </a:cxn>
                <a:cxn ang="0">
                  <a:pos x="32" y="62"/>
                </a:cxn>
                <a:cxn ang="0">
                  <a:pos x="28" y="70"/>
                </a:cxn>
                <a:cxn ang="0">
                  <a:pos x="23" y="97"/>
                </a:cxn>
                <a:cxn ang="0">
                  <a:pos x="18" y="116"/>
                </a:cxn>
                <a:cxn ang="0">
                  <a:pos x="18" y="116"/>
                </a:cxn>
                <a:cxn ang="0">
                  <a:pos x="16" y="116"/>
                </a:cxn>
                <a:cxn ang="0">
                  <a:pos x="14" y="116"/>
                </a:cxn>
                <a:cxn ang="0">
                  <a:pos x="6" y="116"/>
                </a:cxn>
                <a:cxn ang="0">
                  <a:pos x="0" y="116"/>
                </a:cxn>
                <a:cxn ang="0">
                  <a:pos x="0" y="116"/>
                </a:cxn>
                <a:cxn ang="0">
                  <a:pos x="0" y="116"/>
                </a:cxn>
              </a:cxnLst>
              <a:rect l="0" t="0" r="r" b="b"/>
              <a:pathLst>
                <a:path w="79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4" y="47"/>
                  </a:lnTo>
                  <a:lnTo>
                    <a:pt x="23" y="7"/>
                  </a:lnTo>
                  <a:lnTo>
                    <a:pt x="25" y="3"/>
                  </a:lnTo>
                  <a:lnTo>
                    <a:pt x="27" y="3"/>
                  </a:lnTo>
                  <a:lnTo>
                    <a:pt x="35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8"/>
                  </a:lnTo>
                  <a:lnTo>
                    <a:pt x="39" y="25"/>
                  </a:lnTo>
                  <a:lnTo>
                    <a:pt x="39" y="25"/>
                  </a:lnTo>
                  <a:lnTo>
                    <a:pt x="43" y="19"/>
                  </a:lnTo>
                  <a:lnTo>
                    <a:pt x="50" y="12"/>
                  </a:lnTo>
                  <a:lnTo>
                    <a:pt x="55" y="7"/>
                  </a:lnTo>
                  <a:lnTo>
                    <a:pt x="57" y="5"/>
                  </a:lnTo>
                  <a:lnTo>
                    <a:pt x="58" y="3"/>
                  </a:lnTo>
                  <a:lnTo>
                    <a:pt x="65" y="2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4" y="0"/>
                  </a:lnTo>
                  <a:lnTo>
                    <a:pt x="76" y="0"/>
                  </a:lnTo>
                  <a:lnTo>
                    <a:pt x="78" y="0"/>
                  </a:lnTo>
                  <a:lnTo>
                    <a:pt x="79" y="0"/>
                  </a:lnTo>
                  <a:lnTo>
                    <a:pt x="78" y="5"/>
                  </a:lnTo>
                  <a:lnTo>
                    <a:pt x="76" y="16"/>
                  </a:lnTo>
                  <a:lnTo>
                    <a:pt x="74" y="23"/>
                  </a:lnTo>
                  <a:lnTo>
                    <a:pt x="74" y="23"/>
                  </a:lnTo>
                  <a:lnTo>
                    <a:pt x="74" y="23"/>
                  </a:lnTo>
                  <a:lnTo>
                    <a:pt x="72" y="23"/>
                  </a:lnTo>
                  <a:lnTo>
                    <a:pt x="71" y="23"/>
                  </a:lnTo>
                  <a:lnTo>
                    <a:pt x="69" y="23"/>
                  </a:lnTo>
                  <a:lnTo>
                    <a:pt x="69" y="21"/>
                  </a:lnTo>
                  <a:lnTo>
                    <a:pt x="62" y="23"/>
                  </a:lnTo>
                  <a:lnTo>
                    <a:pt x="57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4" y="35"/>
                  </a:lnTo>
                  <a:lnTo>
                    <a:pt x="41" y="39"/>
                  </a:lnTo>
                  <a:lnTo>
                    <a:pt x="35" y="47"/>
                  </a:lnTo>
                  <a:lnTo>
                    <a:pt x="32" y="60"/>
                  </a:lnTo>
                  <a:lnTo>
                    <a:pt x="32" y="62"/>
                  </a:lnTo>
                  <a:lnTo>
                    <a:pt x="28" y="70"/>
                  </a:lnTo>
                  <a:lnTo>
                    <a:pt x="23" y="97"/>
                  </a:lnTo>
                  <a:lnTo>
                    <a:pt x="18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14" y="116"/>
                  </a:lnTo>
                  <a:lnTo>
                    <a:pt x="6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2" name="Freeform 32"/>
            <p:cNvSpPr>
              <a:spLocks/>
            </p:cNvSpPr>
            <p:nvPr/>
          </p:nvSpPr>
          <p:spPr bwMode="auto">
            <a:xfrm>
              <a:off x="4239" y="3022"/>
              <a:ext cx="98" cy="121"/>
            </a:xfrm>
            <a:custGeom>
              <a:avLst/>
              <a:gdLst/>
              <a:ahLst/>
              <a:cxnLst>
                <a:cxn ang="0">
                  <a:pos x="1" y="77"/>
                </a:cxn>
                <a:cxn ang="0">
                  <a:pos x="15" y="77"/>
                </a:cxn>
                <a:cxn ang="0">
                  <a:pos x="17" y="79"/>
                </a:cxn>
                <a:cxn ang="0">
                  <a:pos x="17" y="81"/>
                </a:cxn>
                <a:cxn ang="0">
                  <a:pos x="17" y="84"/>
                </a:cxn>
                <a:cxn ang="0">
                  <a:pos x="19" y="93"/>
                </a:cxn>
                <a:cxn ang="0">
                  <a:pos x="24" y="98"/>
                </a:cxn>
                <a:cxn ang="0">
                  <a:pos x="31" y="104"/>
                </a:cxn>
                <a:cxn ang="0">
                  <a:pos x="47" y="105"/>
                </a:cxn>
                <a:cxn ang="0">
                  <a:pos x="58" y="104"/>
                </a:cxn>
                <a:cxn ang="0">
                  <a:pos x="65" y="100"/>
                </a:cxn>
                <a:cxn ang="0">
                  <a:pos x="68" y="95"/>
                </a:cxn>
                <a:cxn ang="0">
                  <a:pos x="70" y="88"/>
                </a:cxn>
                <a:cxn ang="0">
                  <a:pos x="68" y="81"/>
                </a:cxn>
                <a:cxn ang="0">
                  <a:pos x="66" y="77"/>
                </a:cxn>
                <a:cxn ang="0">
                  <a:pos x="59" y="74"/>
                </a:cxn>
                <a:cxn ang="0">
                  <a:pos x="51" y="69"/>
                </a:cxn>
                <a:cxn ang="0">
                  <a:pos x="45" y="65"/>
                </a:cxn>
                <a:cxn ang="0">
                  <a:pos x="31" y="60"/>
                </a:cxn>
                <a:cxn ang="0">
                  <a:pos x="15" y="44"/>
                </a:cxn>
                <a:cxn ang="0">
                  <a:pos x="14" y="33"/>
                </a:cxn>
                <a:cxn ang="0">
                  <a:pos x="14" y="26"/>
                </a:cxn>
                <a:cxn ang="0">
                  <a:pos x="24" y="11"/>
                </a:cxn>
                <a:cxn ang="0">
                  <a:pos x="31" y="5"/>
                </a:cxn>
                <a:cxn ang="0">
                  <a:pos x="47" y="2"/>
                </a:cxn>
                <a:cxn ang="0">
                  <a:pos x="66" y="2"/>
                </a:cxn>
                <a:cxn ang="0">
                  <a:pos x="84" y="9"/>
                </a:cxn>
                <a:cxn ang="0">
                  <a:pos x="91" y="16"/>
                </a:cxn>
                <a:cxn ang="0">
                  <a:pos x="96" y="30"/>
                </a:cxn>
                <a:cxn ang="0">
                  <a:pos x="98" y="39"/>
                </a:cxn>
                <a:cxn ang="0">
                  <a:pos x="96" y="39"/>
                </a:cxn>
                <a:cxn ang="0">
                  <a:pos x="86" y="39"/>
                </a:cxn>
                <a:cxn ang="0">
                  <a:pos x="81" y="39"/>
                </a:cxn>
                <a:cxn ang="0">
                  <a:pos x="77" y="28"/>
                </a:cxn>
                <a:cxn ang="0">
                  <a:pos x="75" y="21"/>
                </a:cxn>
                <a:cxn ang="0">
                  <a:pos x="65" y="18"/>
                </a:cxn>
                <a:cxn ang="0">
                  <a:pos x="56" y="16"/>
                </a:cxn>
                <a:cxn ang="0">
                  <a:pos x="45" y="18"/>
                </a:cxn>
                <a:cxn ang="0">
                  <a:pos x="40" y="19"/>
                </a:cxn>
                <a:cxn ang="0">
                  <a:pos x="37" y="23"/>
                </a:cxn>
                <a:cxn ang="0">
                  <a:pos x="33" y="30"/>
                </a:cxn>
                <a:cxn ang="0">
                  <a:pos x="33" y="32"/>
                </a:cxn>
                <a:cxn ang="0">
                  <a:pos x="37" y="39"/>
                </a:cxn>
                <a:cxn ang="0">
                  <a:pos x="44" y="44"/>
                </a:cxn>
                <a:cxn ang="0">
                  <a:pos x="52" y="47"/>
                </a:cxn>
                <a:cxn ang="0">
                  <a:pos x="52" y="49"/>
                </a:cxn>
                <a:cxn ang="0">
                  <a:pos x="63" y="54"/>
                </a:cxn>
                <a:cxn ang="0">
                  <a:pos x="82" y="67"/>
                </a:cxn>
                <a:cxn ang="0">
                  <a:pos x="86" y="72"/>
                </a:cxn>
                <a:cxn ang="0">
                  <a:pos x="88" y="84"/>
                </a:cxn>
                <a:cxn ang="0">
                  <a:pos x="88" y="93"/>
                </a:cxn>
                <a:cxn ang="0">
                  <a:pos x="82" y="105"/>
                </a:cxn>
                <a:cxn ang="0">
                  <a:pos x="73" y="113"/>
                </a:cxn>
                <a:cxn ang="0">
                  <a:pos x="59" y="120"/>
                </a:cxn>
                <a:cxn ang="0">
                  <a:pos x="44" y="121"/>
                </a:cxn>
                <a:cxn ang="0">
                  <a:pos x="33" y="121"/>
                </a:cxn>
                <a:cxn ang="0">
                  <a:pos x="12" y="113"/>
                </a:cxn>
                <a:cxn ang="0">
                  <a:pos x="8" y="109"/>
                </a:cxn>
                <a:cxn ang="0">
                  <a:pos x="1" y="97"/>
                </a:cxn>
                <a:cxn ang="0">
                  <a:pos x="0" y="81"/>
                </a:cxn>
                <a:cxn ang="0">
                  <a:pos x="0" y="77"/>
                </a:cxn>
              </a:cxnLst>
              <a:rect l="0" t="0" r="r" b="b"/>
              <a:pathLst>
                <a:path w="98" h="121">
                  <a:moveTo>
                    <a:pt x="0" y="77"/>
                  </a:moveTo>
                  <a:lnTo>
                    <a:pt x="1" y="77"/>
                  </a:lnTo>
                  <a:lnTo>
                    <a:pt x="10" y="77"/>
                  </a:lnTo>
                  <a:lnTo>
                    <a:pt x="15" y="77"/>
                  </a:lnTo>
                  <a:lnTo>
                    <a:pt x="17" y="77"/>
                  </a:lnTo>
                  <a:lnTo>
                    <a:pt x="17" y="79"/>
                  </a:lnTo>
                  <a:lnTo>
                    <a:pt x="17" y="79"/>
                  </a:lnTo>
                  <a:lnTo>
                    <a:pt x="17" y="81"/>
                  </a:lnTo>
                  <a:lnTo>
                    <a:pt x="17" y="81"/>
                  </a:lnTo>
                  <a:lnTo>
                    <a:pt x="17" y="84"/>
                  </a:lnTo>
                  <a:lnTo>
                    <a:pt x="17" y="88"/>
                  </a:lnTo>
                  <a:lnTo>
                    <a:pt x="19" y="93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1" y="104"/>
                  </a:lnTo>
                  <a:lnTo>
                    <a:pt x="38" y="105"/>
                  </a:lnTo>
                  <a:lnTo>
                    <a:pt x="47" y="105"/>
                  </a:lnTo>
                  <a:lnTo>
                    <a:pt x="51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6" y="98"/>
                  </a:lnTo>
                  <a:lnTo>
                    <a:pt x="68" y="95"/>
                  </a:lnTo>
                  <a:lnTo>
                    <a:pt x="68" y="90"/>
                  </a:lnTo>
                  <a:lnTo>
                    <a:pt x="70" y="88"/>
                  </a:lnTo>
                  <a:lnTo>
                    <a:pt x="68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6" y="77"/>
                  </a:lnTo>
                  <a:lnTo>
                    <a:pt x="63" y="76"/>
                  </a:lnTo>
                  <a:lnTo>
                    <a:pt x="59" y="74"/>
                  </a:lnTo>
                  <a:lnTo>
                    <a:pt x="52" y="70"/>
                  </a:lnTo>
                  <a:lnTo>
                    <a:pt x="51" y="69"/>
                  </a:lnTo>
                  <a:lnTo>
                    <a:pt x="45" y="67"/>
                  </a:lnTo>
                  <a:lnTo>
                    <a:pt x="45" y="65"/>
                  </a:lnTo>
                  <a:lnTo>
                    <a:pt x="40" y="63"/>
                  </a:lnTo>
                  <a:lnTo>
                    <a:pt x="31" y="60"/>
                  </a:lnTo>
                  <a:lnTo>
                    <a:pt x="19" y="49"/>
                  </a:lnTo>
                  <a:lnTo>
                    <a:pt x="15" y="44"/>
                  </a:lnTo>
                  <a:lnTo>
                    <a:pt x="14" y="37"/>
                  </a:lnTo>
                  <a:lnTo>
                    <a:pt x="14" y="33"/>
                  </a:lnTo>
                  <a:lnTo>
                    <a:pt x="14" y="32"/>
                  </a:lnTo>
                  <a:lnTo>
                    <a:pt x="14" y="26"/>
                  </a:lnTo>
                  <a:lnTo>
                    <a:pt x="17" y="18"/>
                  </a:lnTo>
                  <a:lnTo>
                    <a:pt x="24" y="11"/>
                  </a:lnTo>
                  <a:lnTo>
                    <a:pt x="26" y="9"/>
                  </a:lnTo>
                  <a:lnTo>
                    <a:pt x="31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6" y="2"/>
                  </a:lnTo>
                  <a:lnTo>
                    <a:pt x="77" y="3"/>
                  </a:lnTo>
                  <a:lnTo>
                    <a:pt x="84" y="9"/>
                  </a:lnTo>
                  <a:lnTo>
                    <a:pt x="88" y="9"/>
                  </a:lnTo>
                  <a:lnTo>
                    <a:pt x="91" y="16"/>
                  </a:lnTo>
                  <a:lnTo>
                    <a:pt x="93" y="19"/>
                  </a:lnTo>
                  <a:lnTo>
                    <a:pt x="96" y="30"/>
                  </a:lnTo>
                  <a:lnTo>
                    <a:pt x="98" y="37"/>
                  </a:lnTo>
                  <a:lnTo>
                    <a:pt x="98" y="39"/>
                  </a:lnTo>
                  <a:lnTo>
                    <a:pt x="98" y="39"/>
                  </a:lnTo>
                  <a:lnTo>
                    <a:pt x="96" y="39"/>
                  </a:lnTo>
                  <a:lnTo>
                    <a:pt x="95" y="39"/>
                  </a:lnTo>
                  <a:lnTo>
                    <a:pt x="86" y="39"/>
                  </a:lnTo>
                  <a:lnTo>
                    <a:pt x="81" y="39"/>
                  </a:lnTo>
                  <a:lnTo>
                    <a:pt x="81" y="39"/>
                  </a:lnTo>
                  <a:lnTo>
                    <a:pt x="81" y="39"/>
                  </a:lnTo>
                  <a:lnTo>
                    <a:pt x="77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0" y="19"/>
                  </a:lnTo>
                  <a:lnTo>
                    <a:pt x="65" y="18"/>
                  </a:lnTo>
                  <a:lnTo>
                    <a:pt x="58" y="18"/>
                  </a:lnTo>
                  <a:lnTo>
                    <a:pt x="56" y="16"/>
                  </a:lnTo>
                  <a:lnTo>
                    <a:pt x="51" y="18"/>
                  </a:lnTo>
                  <a:lnTo>
                    <a:pt x="45" y="18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38" y="21"/>
                  </a:lnTo>
                  <a:lnTo>
                    <a:pt x="37" y="23"/>
                  </a:lnTo>
                  <a:lnTo>
                    <a:pt x="33" y="26"/>
                  </a:lnTo>
                  <a:lnTo>
                    <a:pt x="33" y="30"/>
                  </a:lnTo>
                  <a:lnTo>
                    <a:pt x="33" y="30"/>
                  </a:lnTo>
                  <a:lnTo>
                    <a:pt x="33" y="32"/>
                  </a:lnTo>
                  <a:lnTo>
                    <a:pt x="33" y="35"/>
                  </a:lnTo>
                  <a:lnTo>
                    <a:pt x="37" y="39"/>
                  </a:lnTo>
                  <a:lnTo>
                    <a:pt x="38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2" y="47"/>
                  </a:lnTo>
                  <a:lnTo>
                    <a:pt x="52" y="49"/>
                  </a:lnTo>
                  <a:lnTo>
                    <a:pt x="52" y="49"/>
                  </a:lnTo>
                  <a:lnTo>
                    <a:pt x="56" y="51"/>
                  </a:lnTo>
                  <a:lnTo>
                    <a:pt x="63" y="54"/>
                  </a:lnTo>
                  <a:lnTo>
                    <a:pt x="75" y="62"/>
                  </a:lnTo>
                  <a:lnTo>
                    <a:pt x="82" y="67"/>
                  </a:lnTo>
                  <a:lnTo>
                    <a:pt x="84" y="67"/>
                  </a:lnTo>
                  <a:lnTo>
                    <a:pt x="86" y="72"/>
                  </a:lnTo>
                  <a:lnTo>
                    <a:pt x="88" y="77"/>
                  </a:lnTo>
                  <a:lnTo>
                    <a:pt x="88" y="84"/>
                  </a:lnTo>
                  <a:lnTo>
                    <a:pt x="89" y="84"/>
                  </a:lnTo>
                  <a:lnTo>
                    <a:pt x="88" y="93"/>
                  </a:lnTo>
                  <a:lnTo>
                    <a:pt x="86" y="97"/>
                  </a:lnTo>
                  <a:lnTo>
                    <a:pt x="82" y="105"/>
                  </a:lnTo>
                  <a:lnTo>
                    <a:pt x="77" y="111"/>
                  </a:lnTo>
                  <a:lnTo>
                    <a:pt x="73" y="113"/>
                  </a:lnTo>
                  <a:lnTo>
                    <a:pt x="70" y="116"/>
                  </a:lnTo>
                  <a:lnTo>
                    <a:pt x="59" y="120"/>
                  </a:lnTo>
                  <a:lnTo>
                    <a:pt x="45" y="121"/>
                  </a:lnTo>
                  <a:lnTo>
                    <a:pt x="44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1" y="118"/>
                  </a:lnTo>
                  <a:lnTo>
                    <a:pt x="12" y="113"/>
                  </a:lnTo>
                  <a:lnTo>
                    <a:pt x="10" y="111"/>
                  </a:lnTo>
                  <a:lnTo>
                    <a:pt x="8" y="109"/>
                  </a:lnTo>
                  <a:lnTo>
                    <a:pt x="5" y="105"/>
                  </a:lnTo>
                  <a:lnTo>
                    <a:pt x="1" y="97"/>
                  </a:lnTo>
                  <a:lnTo>
                    <a:pt x="0" y="84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3" name="Freeform 33"/>
            <p:cNvSpPr>
              <a:spLocks noEditPoints="1"/>
            </p:cNvSpPr>
            <p:nvPr/>
          </p:nvSpPr>
          <p:spPr bwMode="auto">
            <a:xfrm>
              <a:off x="4406" y="3022"/>
              <a:ext cx="103" cy="120"/>
            </a:xfrm>
            <a:custGeom>
              <a:avLst/>
              <a:gdLst/>
              <a:ahLst/>
              <a:cxnLst>
                <a:cxn ang="0">
                  <a:pos x="65" y="63"/>
                </a:cxn>
                <a:cxn ang="0">
                  <a:pos x="51" y="65"/>
                </a:cxn>
                <a:cxn ang="0">
                  <a:pos x="37" y="65"/>
                </a:cxn>
                <a:cxn ang="0">
                  <a:pos x="26" y="69"/>
                </a:cxn>
                <a:cxn ang="0">
                  <a:pos x="23" y="74"/>
                </a:cxn>
                <a:cxn ang="0">
                  <a:pos x="19" y="86"/>
                </a:cxn>
                <a:cxn ang="0">
                  <a:pos x="19" y="91"/>
                </a:cxn>
                <a:cxn ang="0">
                  <a:pos x="24" y="98"/>
                </a:cxn>
                <a:cxn ang="0">
                  <a:pos x="38" y="104"/>
                </a:cxn>
                <a:cxn ang="0">
                  <a:pos x="54" y="100"/>
                </a:cxn>
                <a:cxn ang="0">
                  <a:pos x="68" y="88"/>
                </a:cxn>
                <a:cxn ang="0">
                  <a:pos x="77" y="60"/>
                </a:cxn>
                <a:cxn ang="0">
                  <a:pos x="77" y="60"/>
                </a:cxn>
                <a:cxn ang="0">
                  <a:pos x="68" y="105"/>
                </a:cxn>
                <a:cxn ang="0">
                  <a:pos x="54" y="116"/>
                </a:cxn>
                <a:cxn ang="0">
                  <a:pos x="49" y="120"/>
                </a:cxn>
                <a:cxn ang="0">
                  <a:pos x="35" y="120"/>
                </a:cxn>
                <a:cxn ang="0">
                  <a:pos x="15" y="118"/>
                </a:cxn>
                <a:cxn ang="0">
                  <a:pos x="3" y="107"/>
                </a:cxn>
                <a:cxn ang="0">
                  <a:pos x="0" y="86"/>
                </a:cxn>
                <a:cxn ang="0">
                  <a:pos x="3" y="69"/>
                </a:cxn>
                <a:cxn ang="0">
                  <a:pos x="17" y="54"/>
                </a:cxn>
                <a:cxn ang="0">
                  <a:pos x="51" y="47"/>
                </a:cxn>
                <a:cxn ang="0">
                  <a:pos x="65" y="46"/>
                </a:cxn>
                <a:cxn ang="0">
                  <a:pos x="82" y="33"/>
                </a:cxn>
                <a:cxn ang="0">
                  <a:pos x="81" y="25"/>
                </a:cxn>
                <a:cxn ang="0">
                  <a:pos x="70" y="18"/>
                </a:cxn>
                <a:cxn ang="0">
                  <a:pos x="54" y="18"/>
                </a:cxn>
                <a:cxn ang="0">
                  <a:pos x="40" y="21"/>
                </a:cxn>
                <a:cxn ang="0">
                  <a:pos x="35" y="26"/>
                </a:cxn>
                <a:cxn ang="0">
                  <a:pos x="30" y="35"/>
                </a:cxn>
                <a:cxn ang="0">
                  <a:pos x="12" y="35"/>
                </a:cxn>
                <a:cxn ang="0">
                  <a:pos x="14" y="28"/>
                </a:cxn>
                <a:cxn ang="0">
                  <a:pos x="28" y="9"/>
                </a:cxn>
                <a:cxn ang="0">
                  <a:pos x="59" y="2"/>
                </a:cxn>
                <a:cxn ang="0">
                  <a:pos x="82" y="3"/>
                </a:cxn>
                <a:cxn ang="0">
                  <a:pos x="96" y="12"/>
                </a:cxn>
                <a:cxn ang="0">
                  <a:pos x="103" y="26"/>
                </a:cxn>
                <a:cxn ang="0">
                  <a:pos x="103" y="30"/>
                </a:cxn>
                <a:cxn ang="0">
                  <a:pos x="102" y="39"/>
                </a:cxn>
                <a:cxn ang="0">
                  <a:pos x="93" y="70"/>
                </a:cxn>
                <a:cxn ang="0">
                  <a:pos x="89" y="90"/>
                </a:cxn>
                <a:cxn ang="0">
                  <a:pos x="89" y="93"/>
                </a:cxn>
                <a:cxn ang="0">
                  <a:pos x="89" y="98"/>
                </a:cxn>
                <a:cxn ang="0">
                  <a:pos x="89" y="102"/>
                </a:cxn>
                <a:cxn ang="0">
                  <a:pos x="95" y="104"/>
                </a:cxn>
                <a:cxn ang="0">
                  <a:pos x="98" y="104"/>
                </a:cxn>
                <a:cxn ang="0">
                  <a:pos x="100" y="107"/>
                </a:cxn>
                <a:cxn ang="0">
                  <a:pos x="98" y="116"/>
                </a:cxn>
                <a:cxn ang="0">
                  <a:pos x="93" y="118"/>
                </a:cxn>
                <a:cxn ang="0">
                  <a:pos x="86" y="118"/>
                </a:cxn>
                <a:cxn ang="0">
                  <a:pos x="81" y="118"/>
                </a:cxn>
                <a:cxn ang="0">
                  <a:pos x="75" y="114"/>
                </a:cxn>
                <a:cxn ang="0">
                  <a:pos x="70" y="109"/>
                </a:cxn>
                <a:cxn ang="0">
                  <a:pos x="68" y="105"/>
                </a:cxn>
                <a:cxn ang="0">
                  <a:pos x="70" y="104"/>
                </a:cxn>
              </a:cxnLst>
              <a:rect l="0" t="0" r="r" b="b"/>
              <a:pathLst>
                <a:path w="103" h="120">
                  <a:moveTo>
                    <a:pt x="77" y="60"/>
                  </a:moveTo>
                  <a:lnTo>
                    <a:pt x="72" y="62"/>
                  </a:lnTo>
                  <a:lnTo>
                    <a:pt x="65" y="63"/>
                  </a:lnTo>
                  <a:lnTo>
                    <a:pt x="56" y="63"/>
                  </a:lnTo>
                  <a:lnTo>
                    <a:pt x="54" y="63"/>
                  </a:lnTo>
                  <a:lnTo>
                    <a:pt x="51" y="65"/>
                  </a:lnTo>
                  <a:lnTo>
                    <a:pt x="47" y="65"/>
                  </a:lnTo>
                  <a:lnTo>
                    <a:pt x="40" y="65"/>
                  </a:lnTo>
                  <a:lnTo>
                    <a:pt x="37" y="65"/>
                  </a:lnTo>
                  <a:lnTo>
                    <a:pt x="37" y="65"/>
                  </a:lnTo>
                  <a:lnTo>
                    <a:pt x="31" y="67"/>
                  </a:lnTo>
                  <a:lnTo>
                    <a:pt x="26" y="69"/>
                  </a:lnTo>
                  <a:lnTo>
                    <a:pt x="24" y="72"/>
                  </a:lnTo>
                  <a:lnTo>
                    <a:pt x="24" y="72"/>
                  </a:lnTo>
                  <a:lnTo>
                    <a:pt x="23" y="74"/>
                  </a:lnTo>
                  <a:lnTo>
                    <a:pt x="21" y="76"/>
                  </a:lnTo>
                  <a:lnTo>
                    <a:pt x="19" y="81"/>
                  </a:lnTo>
                  <a:lnTo>
                    <a:pt x="19" y="86"/>
                  </a:lnTo>
                  <a:lnTo>
                    <a:pt x="19" y="86"/>
                  </a:lnTo>
                  <a:lnTo>
                    <a:pt x="19" y="88"/>
                  </a:lnTo>
                  <a:lnTo>
                    <a:pt x="19" y="91"/>
                  </a:lnTo>
                  <a:lnTo>
                    <a:pt x="21" y="95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7" y="104"/>
                  </a:lnTo>
                  <a:lnTo>
                    <a:pt x="38" y="104"/>
                  </a:lnTo>
                  <a:lnTo>
                    <a:pt x="40" y="104"/>
                  </a:lnTo>
                  <a:lnTo>
                    <a:pt x="45" y="104"/>
                  </a:lnTo>
                  <a:lnTo>
                    <a:pt x="54" y="100"/>
                  </a:lnTo>
                  <a:lnTo>
                    <a:pt x="61" y="95"/>
                  </a:lnTo>
                  <a:lnTo>
                    <a:pt x="65" y="93"/>
                  </a:lnTo>
                  <a:lnTo>
                    <a:pt x="68" y="88"/>
                  </a:lnTo>
                  <a:lnTo>
                    <a:pt x="74" y="77"/>
                  </a:lnTo>
                  <a:lnTo>
                    <a:pt x="75" y="63"/>
                  </a:lnTo>
                  <a:lnTo>
                    <a:pt x="77" y="60"/>
                  </a:lnTo>
                  <a:lnTo>
                    <a:pt x="74" y="62"/>
                  </a:lnTo>
                  <a:lnTo>
                    <a:pt x="75" y="62"/>
                  </a:lnTo>
                  <a:lnTo>
                    <a:pt x="77" y="60"/>
                  </a:lnTo>
                  <a:lnTo>
                    <a:pt x="77" y="60"/>
                  </a:lnTo>
                  <a:close/>
                  <a:moveTo>
                    <a:pt x="70" y="104"/>
                  </a:moveTo>
                  <a:lnTo>
                    <a:pt x="68" y="105"/>
                  </a:lnTo>
                  <a:lnTo>
                    <a:pt x="65" y="109"/>
                  </a:lnTo>
                  <a:lnTo>
                    <a:pt x="59" y="113"/>
                  </a:lnTo>
                  <a:lnTo>
                    <a:pt x="54" y="116"/>
                  </a:lnTo>
                  <a:lnTo>
                    <a:pt x="54" y="116"/>
                  </a:lnTo>
                  <a:lnTo>
                    <a:pt x="52" y="118"/>
                  </a:lnTo>
                  <a:lnTo>
                    <a:pt x="49" y="120"/>
                  </a:lnTo>
                  <a:lnTo>
                    <a:pt x="42" y="120"/>
                  </a:lnTo>
                  <a:lnTo>
                    <a:pt x="35" y="120"/>
                  </a:lnTo>
                  <a:lnTo>
                    <a:pt x="35" y="120"/>
                  </a:lnTo>
                  <a:lnTo>
                    <a:pt x="31" y="120"/>
                  </a:lnTo>
                  <a:lnTo>
                    <a:pt x="26" y="120"/>
                  </a:lnTo>
                  <a:lnTo>
                    <a:pt x="15" y="118"/>
                  </a:lnTo>
                  <a:lnTo>
                    <a:pt x="8" y="113"/>
                  </a:lnTo>
                  <a:lnTo>
                    <a:pt x="8" y="111"/>
                  </a:lnTo>
                  <a:lnTo>
                    <a:pt x="3" y="107"/>
                  </a:lnTo>
                  <a:lnTo>
                    <a:pt x="1" y="104"/>
                  </a:lnTo>
                  <a:lnTo>
                    <a:pt x="0" y="95"/>
                  </a:lnTo>
                  <a:lnTo>
                    <a:pt x="0" y="86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3" y="69"/>
                  </a:lnTo>
                  <a:lnTo>
                    <a:pt x="8" y="62"/>
                  </a:lnTo>
                  <a:lnTo>
                    <a:pt x="12" y="58"/>
                  </a:lnTo>
                  <a:lnTo>
                    <a:pt x="17" y="54"/>
                  </a:lnTo>
                  <a:lnTo>
                    <a:pt x="23" y="53"/>
                  </a:lnTo>
                  <a:lnTo>
                    <a:pt x="37" y="49"/>
                  </a:lnTo>
                  <a:lnTo>
                    <a:pt x="51" y="47"/>
                  </a:lnTo>
                  <a:lnTo>
                    <a:pt x="52" y="47"/>
                  </a:lnTo>
                  <a:lnTo>
                    <a:pt x="56" y="47"/>
                  </a:lnTo>
                  <a:lnTo>
                    <a:pt x="65" y="46"/>
                  </a:lnTo>
                  <a:lnTo>
                    <a:pt x="77" y="42"/>
                  </a:lnTo>
                  <a:lnTo>
                    <a:pt x="81" y="37"/>
                  </a:lnTo>
                  <a:lnTo>
                    <a:pt x="82" y="33"/>
                  </a:lnTo>
                  <a:lnTo>
                    <a:pt x="84" y="30"/>
                  </a:lnTo>
                  <a:lnTo>
                    <a:pt x="82" y="26"/>
                  </a:lnTo>
                  <a:lnTo>
                    <a:pt x="81" y="25"/>
                  </a:lnTo>
                  <a:lnTo>
                    <a:pt x="79" y="21"/>
                  </a:lnTo>
                  <a:lnTo>
                    <a:pt x="79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5" y="19"/>
                  </a:lnTo>
                  <a:lnTo>
                    <a:pt x="40" y="21"/>
                  </a:lnTo>
                  <a:lnTo>
                    <a:pt x="40" y="21"/>
                  </a:lnTo>
                  <a:lnTo>
                    <a:pt x="38" y="23"/>
                  </a:lnTo>
                  <a:lnTo>
                    <a:pt x="37" y="25"/>
                  </a:lnTo>
                  <a:lnTo>
                    <a:pt x="35" y="26"/>
                  </a:lnTo>
                  <a:lnTo>
                    <a:pt x="31" y="32"/>
                  </a:lnTo>
                  <a:lnTo>
                    <a:pt x="31" y="35"/>
                  </a:lnTo>
                  <a:lnTo>
                    <a:pt x="30" y="35"/>
                  </a:lnTo>
                  <a:lnTo>
                    <a:pt x="28" y="35"/>
                  </a:lnTo>
                  <a:lnTo>
                    <a:pt x="19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4" y="28"/>
                  </a:lnTo>
                  <a:lnTo>
                    <a:pt x="17" y="19"/>
                  </a:lnTo>
                  <a:lnTo>
                    <a:pt x="24" y="11"/>
                  </a:lnTo>
                  <a:lnTo>
                    <a:pt x="28" y="9"/>
                  </a:lnTo>
                  <a:lnTo>
                    <a:pt x="35" y="5"/>
                  </a:lnTo>
                  <a:lnTo>
                    <a:pt x="45" y="2"/>
                  </a:lnTo>
                  <a:lnTo>
                    <a:pt x="59" y="2"/>
                  </a:lnTo>
                  <a:lnTo>
                    <a:pt x="63" y="0"/>
                  </a:lnTo>
                  <a:lnTo>
                    <a:pt x="72" y="2"/>
                  </a:lnTo>
                  <a:lnTo>
                    <a:pt x="82" y="3"/>
                  </a:lnTo>
                  <a:lnTo>
                    <a:pt x="89" y="7"/>
                  </a:lnTo>
                  <a:lnTo>
                    <a:pt x="93" y="7"/>
                  </a:lnTo>
                  <a:lnTo>
                    <a:pt x="96" y="12"/>
                  </a:lnTo>
                  <a:lnTo>
                    <a:pt x="98" y="14"/>
                  </a:lnTo>
                  <a:lnTo>
                    <a:pt x="102" y="21"/>
                  </a:lnTo>
                  <a:lnTo>
                    <a:pt x="103" y="26"/>
                  </a:lnTo>
                  <a:lnTo>
                    <a:pt x="103" y="28"/>
                  </a:lnTo>
                  <a:lnTo>
                    <a:pt x="103" y="30"/>
                  </a:lnTo>
                  <a:lnTo>
                    <a:pt x="103" y="30"/>
                  </a:lnTo>
                  <a:lnTo>
                    <a:pt x="102" y="33"/>
                  </a:lnTo>
                  <a:lnTo>
                    <a:pt x="102" y="35"/>
                  </a:lnTo>
                  <a:lnTo>
                    <a:pt x="102" y="39"/>
                  </a:lnTo>
                  <a:lnTo>
                    <a:pt x="102" y="40"/>
                  </a:lnTo>
                  <a:lnTo>
                    <a:pt x="98" y="49"/>
                  </a:lnTo>
                  <a:lnTo>
                    <a:pt x="93" y="70"/>
                  </a:lnTo>
                  <a:lnTo>
                    <a:pt x="89" y="88"/>
                  </a:lnTo>
                  <a:lnTo>
                    <a:pt x="89" y="88"/>
                  </a:lnTo>
                  <a:lnTo>
                    <a:pt x="89" y="90"/>
                  </a:lnTo>
                  <a:lnTo>
                    <a:pt x="89" y="91"/>
                  </a:lnTo>
                  <a:lnTo>
                    <a:pt x="89" y="93"/>
                  </a:lnTo>
                  <a:lnTo>
                    <a:pt x="89" y="93"/>
                  </a:lnTo>
                  <a:lnTo>
                    <a:pt x="89" y="95"/>
                  </a:lnTo>
                  <a:lnTo>
                    <a:pt x="89" y="97"/>
                  </a:lnTo>
                  <a:lnTo>
                    <a:pt x="89" y="98"/>
                  </a:lnTo>
                  <a:lnTo>
                    <a:pt x="89" y="98"/>
                  </a:lnTo>
                  <a:lnTo>
                    <a:pt x="89" y="100"/>
                  </a:lnTo>
                  <a:lnTo>
                    <a:pt x="89" y="102"/>
                  </a:lnTo>
                  <a:lnTo>
                    <a:pt x="91" y="102"/>
                  </a:lnTo>
                  <a:lnTo>
                    <a:pt x="91" y="104"/>
                  </a:lnTo>
                  <a:lnTo>
                    <a:pt x="95" y="104"/>
                  </a:lnTo>
                  <a:lnTo>
                    <a:pt x="96" y="104"/>
                  </a:lnTo>
                  <a:lnTo>
                    <a:pt x="96" y="104"/>
                  </a:lnTo>
                  <a:lnTo>
                    <a:pt x="98" y="104"/>
                  </a:lnTo>
                  <a:lnTo>
                    <a:pt x="100" y="104"/>
                  </a:lnTo>
                  <a:lnTo>
                    <a:pt x="102" y="104"/>
                  </a:lnTo>
                  <a:lnTo>
                    <a:pt x="100" y="107"/>
                  </a:lnTo>
                  <a:lnTo>
                    <a:pt x="98" y="113"/>
                  </a:lnTo>
                  <a:lnTo>
                    <a:pt x="98" y="116"/>
                  </a:lnTo>
                  <a:lnTo>
                    <a:pt x="98" y="116"/>
                  </a:lnTo>
                  <a:lnTo>
                    <a:pt x="96" y="118"/>
                  </a:lnTo>
                  <a:lnTo>
                    <a:pt x="93" y="118"/>
                  </a:lnTo>
                  <a:lnTo>
                    <a:pt x="93" y="118"/>
                  </a:lnTo>
                  <a:lnTo>
                    <a:pt x="91" y="118"/>
                  </a:lnTo>
                  <a:lnTo>
                    <a:pt x="89" y="118"/>
                  </a:lnTo>
                  <a:lnTo>
                    <a:pt x="86" y="118"/>
                  </a:lnTo>
                  <a:lnTo>
                    <a:pt x="86" y="118"/>
                  </a:lnTo>
                  <a:lnTo>
                    <a:pt x="84" y="118"/>
                  </a:lnTo>
                  <a:lnTo>
                    <a:pt x="81" y="118"/>
                  </a:lnTo>
                  <a:lnTo>
                    <a:pt x="77" y="118"/>
                  </a:lnTo>
                  <a:lnTo>
                    <a:pt x="75" y="116"/>
                  </a:lnTo>
                  <a:lnTo>
                    <a:pt x="75" y="114"/>
                  </a:lnTo>
                  <a:lnTo>
                    <a:pt x="72" y="113"/>
                  </a:lnTo>
                  <a:lnTo>
                    <a:pt x="70" y="111"/>
                  </a:lnTo>
                  <a:lnTo>
                    <a:pt x="70" y="109"/>
                  </a:lnTo>
                  <a:lnTo>
                    <a:pt x="70" y="105"/>
                  </a:lnTo>
                  <a:lnTo>
                    <a:pt x="70" y="104"/>
                  </a:lnTo>
                  <a:lnTo>
                    <a:pt x="68" y="105"/>
                  </a:lnTo>
                  <a:lnTo>
                    <a:pt x="66" y="107"/>
                  </a:lnTo>
                  <a:lnTo>
                    <a:pt x="68" y="105"/>
                  </a:lnTo>
                  <a:lnTo>
                    <a:pt x="70" y="104"/>
                  </a:lnTo>
                  <a:lnTo>
                    <a:pt x="70" y="10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4" name="Freeform 34"/>
            <p:cNvSpPr>
              <a:spLocks/>
            </p:cNvSpPr>
            <p:nvPr/>
          </p:nvSpPr>
          <p:spPr bwMode="auto">
            <a:xfrm>
              <a:off x="4520" y="3022"/>
              <a:ext cx="112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6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0" y="14"/>
                </a:cxn>
                <a:cxn ang="0">
                  <a:pos x="40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5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2" y="26"/>
                </a:cxn>
                <a:cxn ang="0">
                  <a:pos x="112" y="30"/>
                </a:cxn>
                <a:cxn ang="0">
                  <a:pos x="112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7" y="53"/>
                </a:cxn>
                <a:cxn ang="0">
                  <a:pos x="93" y="116"/>
                </a:cxn>
                <a:cxn ang="0">
                  <a:pos x="91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3" y="70"/>
                </a:cxn>
                <a:cxn ang="0">
                  <a:pos x="90" y="42"/>
                </a:cxn>
                <a:cxn ang="0">
                  <a:pos x="90" y="37"/>
                </a:cxn>
                <a:cxn ang="0">
                  <a:pos x="91" y="33"/>
                </a:cxn>
                <a:cxn ang="0">
                  <a:pos x="91" y="30"/>
                </a:cxn>
                <a:cxn ang="0">
                  <a:pos x="91" y="26"/>
                </a:cxn>
                <a:cxn ang="0">
                  <a:pos x="88" y="23"/>
                </a:cxn>
                <a:cxn ang="0">
                  <a:pos x="84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1" y="21"/>
                </a:cxn>
                <a:cxn ang="0">
                  <a:pos x="47" y="28"/>
                </a:cxn>
                <a:cxn ang="0">
                  <a:pos x="42" y="35"/>
                </a:cxn>
                <a:cxn ang="0">
                  <a:pos x="33" y="58"/>
                </a:cxn>
                <a:cxn ang="0">
                  <a:pos x="30" y="69"/>
                </a:cxn>
                <a:cxn ang="0">
                  <a:pos x="19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2" h="116">
                  <a:moveTo>
                    <a:pt x="0" y="116"/>
                  </a:moveTo>
                  <a:lnTo>
                    <a:pt x="0" y="114"/>
                  </a:lnTo>
                  <a:lnTo>
                    <a:pt x="3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6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0" y="14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5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2" y="25"/>
                  </a:lnTo>
                  <a:lnTo>
                    <a:pt x="112" y="26"/>
                  </a:lnTo>
                  <a:lnTo>
                    <a:pt x="112" y="28"/>
                  </a:lnTo>
                  <a:lnTo>
                    <a:pt x="112" y="30"/>
                  </a:lnTo>
                  <a:lnTo>
                    <a:pt x="112" y="32"/>
                  </a:lnTo>
                  <a:lnTo>
                    <a:pt x="112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8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1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1" y="35"/>
                  </a:lnTo>
                  <a:lnTo>
                    <a:pt x="91" y="33"/>
                  </a:lnTo>
                  <a:lnTo>
                    <a:pt x="91" y="32"/>
                  </a:lnTo>
                  <a:lnTo>
                    <a:pt x="91" y="30"/>
                  </a:lnTo>
                  <a:lnTo>
                    <a:pt x="91" y="28"/>
                  </a:lnTo>
                  <a:lnTo>
                    <a:pt x="91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1" y="21"/>
                  </a:lnTo>
                  <a:lnTo>
                    <a:pt x="53" y="25"/>
                  </a:lnTo>
                  <a:lnTo>
                    <a:pt x="47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33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5" name="Freeform 35"/>
            <p:cNvSpPr>
              <a:spLocks noEditPoints="1"/>
            </p:cNvSpPr>
            <p:nvPr/>
          </p:nvSpPr>
          <p:spPr bwMode="auto">
            <a:xfrm>
              <a:off x="4647" y="2982"/>
              <a:ext cx="128" cy="161"/>
            </a:xfrm>
            <a:custGeom>
              <a:avLst/>
              <a:gdLst/>
              <a:ahLst/>
              <a:cxnLst>
                <a:cxn ang="0">
                  <a:pos x="77" y="154"/>
                </a:cxn>
                <a:cxn ang="0">
                  <a:pos x="77" y="144"/>
                </a:cxn>
                <a:cxn ang="0">
                  <a:pos x="77" y="144"/>
                </a:cxn>
                <a:cxn ang="0">
                  <a:pos x="68" y="153"/>
                </a:cxn>
                <a:cxn ang="0">
                  <a:pos x="61" y="156"/>
                </a:cxn>
                <a:cxn ang="0">
                  <a:pos x="56" y="160"/>
                </a:cxn>
                <a:cxn ang="0">
                  <a:pos x="42" y="161"/>
                </a:cxn>
                <a:cxn ang="0">
                  <a:pos x="38" y="161"/>
                </a:cxn>
                <a:cxn ang="0">
                  <a:pos x="21" y="158"/>
                </a:cxn>
                <a:cxn ang="0">
                  <a:pos x="10" y="147"/>
                </a:cxn>
                <a:cxn ang="0">
                  <a:pos x="5" y="142"/>
                </a:cxn>
                <a:cxn ang="0">
                  <a:pos x="0" y="124"/>
                </a:cxn>
                <a:cxn ang="0">
                  <a:pos x="0" y="110"/>
                </a:cxn>
                <a:cxn ang="0">
                  <a:pos x="1" y="98"/>
                </a:cxn>
                <a:cxn ang="0">
                  <a:pos x="5" y="86"/>
                </a:cxn>
                <a:cxn ang="0">
                  <a:pos x="7" y="80"/>
                </a:cxn>
                <a:cxn ang="0">
                  <a:pos x="15" y="65"/>
                </a:cxn>
                <a:cxn ang="0">
                  <a:pos x="21" y="58"/>
                </a:cxn>
                <a:cxn ang="0">
                  <a:pos x="35" y="47"/>
                </a:cxn>
                <a:cxn ang="0">
                  <a:pos x="38" y="45"/>
                </a:cxn>
                <a:cxn ang="0">
                  <a:pos x="51" y="42"/>
                </a:cxn>
                <a:cxn ang="0">
                  <a:pos x="61" y="40"/>
                </a:cxn>
                <a:cxn ang="0">
                  <a:pos x="79" y="45"/>
                </a:cxn>
                <a:cxn ang="0">
                  <a:pos x="84" y="49"/>
                </a:cxn>
                <a:cxn ang="0">
                  <a:pos x="94" y="61"/>
                </a:cxn>
                <a:cxn ang="0">
                  <a:pos x="98" y="52"/>
                </a:cxn>
                <a:cxn ang="0">
                  <a:pos x="109" y="1"/>
                </a:cxn>
                <a:cxn ang="0">
                  <a:pos x="112" y="0"/>
                </a:cxn>
                <a:cxn ang="0">
                  <a:pos x="126" y="0"/>
                </a:cxn>
                <a:cxn ang="0">
                  <a:pos x="126" y="3"/>
                </a:cxn>
                <a:cxn ang="0">
                  <a:pos x="105" y="98"/>
                </a:cxn>
                <a:cxn ang="0">
                  <a:pos x="93" y="156"/>
                </a:cxn>
                <a:cxn ang="0">
                  <a:pos x="89" y="156"/>
                </a:cxn>
                <a:cxn ang="0">
                  <a:pos x="77" y="156"/>
                </a:cxn>
                <a:cxn ang="0">
                  <a:pos x="77" y="156"/>
                </a:cxn>
                <a:cxn ang="0">
                  <a:pos x="89" y="87"/>
                </a:cxn>
                <a:cxn ang="0">
                  <a:pos x="87" y="77"/>
                </a:cxn>
                <a:cxn ang="0">
                  <a:pos x="82" y="65"/>
                </a:cxn>
                <a:cxn ang="0">
                  <a:pos x="73" y="59"/>
                </a:cxn>
                <a:cxn ang="0">
                  <a:pos x="61" y="56"/>
                </a:cxn>
                <a:cxn ang="0">
                  <a:pos x="47" y="59"/>
                </a:cxn>
                <a:cxn ang="0">
                  <a:pos x="31" y="73"/>
                </a:cxn>
                <a:cxn ang="0">
                  <a:pos x="26" y="82"/>
                </a:cxn>
                <a:cxn ang="0">
                  <a:pos x="19" y="110"/>
                </a:cxn>
                <a:cxn ang="0">
                  <a:pos x="19" y="117"/>
                </a:cxn>
                <a:cxn ang="0">
                  <a:pos x="21" y="130"/>
                </a:cxn>
                <a:cxn ang="0">
                  <a:pos x="26" y="137"/>
                </a:cxn>
                <a:cxn ang="0">
                  <a:pos x="35" y="145"/>
                </a:cxn>
                <a:cxn ang="0">
                  <a:pos x="45" y="145"/>
                </a:cxn>
                <a:cxn ang="0">
                  <a:pos x="54" y="145"/>
                </a:cxn>
                <a:cxn ang="0">
                  <a:pos x="72" y="131"/>
                </a:cxn>
                <a:cxn ang="0">
                  <a:pos x="77" y="126"/>
                </a:cxn>
                <a:cxn ang="0">
                  <a:pos x="86" y="107"/>
                </a:cxn>
                <a:cxn ang="0">
                  <a:pos x="89" y="87"/>
                </a:cxn>
                <a:cxn ang="0">
                  <a:pos x="89" y="84"/>
                </a:cxn>
                <a:cxn ang="0">
                  <a:pos x="89" y="87"/>
                </a:cxn>
                <a:cxn ang="0">
                  <a:pos x="89" y="87"/>
                </a:cxn>
              </a:cxnLst>
              <a:rect l="0" t="0" r="r" b="b"/>
              <a:pathLst>
                <a:path w="128" h="161">
                  <a:moveTo>
                    <a:pt x="77" y="156"/>
                  </a:moveTo>
                  <a:lnTo>
                    <a:pt x="77" y="154"/>
                  </a:lnTo>
                  <a:lnTo>
                    <a:pt x="77" y="149"/>
                  </a:lnTo>
                  <a:lnTo>
                    <a:pt x="77" y="144"/>
                  </a:lnTo>
                  <a:lnTo>
                    <a:pt x="79" y="142"/>
                  </a:lnTo>
                  <a:lnTo>
                    <a:pt x="77" y="144"/>
                  </a:lnTo>
                  <a:lnTo>
                    <a:pt x="73" y="147"/>
                  </a:lnTo>
                  <a:lnTo>
                    <a:pt x="68" y="153"/>
                  </a:lnTo>
                  <a:lnTo>
                    <a:pt x="61" y="156"/>
                  </a:lnTo>
                  <a:lnTo>
                    <a:pt x="61" y="156"/>
                  </a:lnTo>
                  <a:lnTo>
                    <a:pt x="59" y="158"/>
                  </a:lnTo>
                  <a:lnTo>
                    <a:pt x="56" y="160"/>
                  </a:lnTo>
                  <a:lnTo>
                    <a:pt x="49" y="161"/>
                  </a:lnTo>
                  <a:lnTo>
                    <a:pt x="42" y="161"/>
                  </a:lnTo>
                  <a:lnTo>
                    <a:pt x="42" y="161"/>
                  </a:lnTo>
                  <a:lnTo>
                    <a:pt x="38" y="161"/>
                  </a:lnTo>
                  <a:lnTo>
                    <a:pt x="31" y="161"/>
                  </a:lnTo>
                  <a:lnTo>
                    <a:pt x="21" y="158"/>
                  </a:lnTo>
                  <a:lnTo>
                    <a:pt x="12" y="151"/>
                  </a:lnTo>
                  <a:lnTo>
                    <a:pt x="10" y="147"/>
                  </a:lnTo>
                  <a:lnTo>
                    <a:pt x="8" y="145"/>
                  </a:lnTo>
                  <a:lnTo>
                    <a:pt x="5" y="142"/>
                  </a:lnTo>
                  <a:lnTo>
                    <a:pt x="3" y="137"/>
                  </a:lnTo>
                  <a:lnTo>
                    <a:pt x="0" y="124"/>
                  </a:lnTo>
                  <a:lnTo>
                    <a:pt x="0" y="112"/>
                  </a:lnTo>
                  <a:lnTo>
                    <a:pt x="0" y="110"/>
                  </a:lnTo>
                  <a:lnTo>
                    <a:pt x="0" y="107"/>
                  </a:lnTo>
                  <a:lnTo>
                    <a:pt x="1" y="98"/>
                  </a:lnTo>
                  <a:lnTo>
                    <a:pt x="3" y="89"/>
                  </a:lnTo>
                  <a:lnTo>
                    <a:pt x="5" y="86"/>
                  </a:lnTo>
                  <a:lnTo>
                    <a:pt x="5" y="84"/>
                  </a:lnTo>
                  <a:lnTo>
                    <a:pt x="7" y="80"/>
                  </a:lnTo>
                  <a:lnTo>
                    <a:pt x="10" y="72"/>
                  </a:lnTo>
                  <a:lnTo>
                    <a:pt x="15" y="65"/>
                  </a:lnTo>
                  <a:lnTo>
                    <a:pt x="17" y="61"/>
                  </a:lnTo>
                  <a:lnTo>
                    <a:pt x="21" y="58"/>
                  </a:lnTo>
                  <a:lnTo>
                    <a:pt x="28" y="52"/>
                  </a:lnTo>
                  <a:lnTo>
                    <a:pt x="35" y="47"/>
                  </a:lnTo>
                  <a:lnTo>
                    <a:pt x="36" y="45"/>
                  </a:lnTo>
                  <a:lnTo>
                    <a:pt x="38" y="45"/>
                  </a:lnTo>
                  <a:lnTo>
                    <a:pt x="42" y="43"/>
                  </a:lnTo>
                  <a:lnTo>
                    <a:pt x="51" y="42"/>
                  </a:lnTo>
                  <a:lnTo>
                    <a:pt x="58" y="42"/>
                  </a:lnTo>
                  <a:lnTo>
                    <a:pt x="61" y="40"/>
                  </a:lnTo>
                  <a:lnTo>
                    <a:pt x="72" y="43"/>
                  </a:lnTo>
                  <a:lnTo>
                    <a:pt x="79" y="45"/>
                  </a:lnTo>
                  <a:lnTo>
                    <a:pt x="80" y="45"/>
                  </a:lnTo>
                  <a:lnTo>
                    <a:pt x="84" y="49"/>
                  </a:lnTo>
                  <a:lnTo>
                    <a:pt x="89" y="54"/>
                  </a:lnTo>
                  <a:lnTo>
                    <a:pt x="94" y="61"/>
                  </a:lnTo>
                  <a:lnTo>
                    <a:pt x="96" y="61"/>
                  </a:lnTo>
                  <a:lnTo>
                    <a:pt x="98" y="52"/>
                  </a:lnTo>
                  <a:lnTo>
                    <a:pt x="103" y="24"/>
                  </a:lnTo>
                  <a:lnTo>
                    <a:pt x="109" y="1"/>
                  </a:lnTo>
                  <a:lnTo>
                    <a:pt x="110" y="0"/>
                  </a:lnTo>
                  <a:lnTo>
                    <a:pt x="112" y="0"/>
                  </a:lnTo>
                  <a:lnTo>
                    <a:pt x="121" y="0"/>
                  </a:lnTo>
                  <a:lnTo>
                    <a:pt x="126" y="0"/>
                  </a:lnTo>
                  <a:lnTo>
                    <a:pt x="128" y="0"/>
                  </a:lnTo>
                  <a:lnTo>
                    <a:pt x="126" y="3"/>
                  </a:lnTo>
                  <a:lnTo>
                    <a:pt x="121" y="24"/>
                  </a:lnTo>
                  <a:lnTo>
                    <a:pt x="105" y="98"/>
                  </a:lnTo>
                  <a:lnTo>
                    <a:pt x="93" y="154"/>
                  </a:lnTo>
                  <a:lnTo>
                    <a:pt x="93" y="156"/>
                  </a:lnTo>
                  <a:lnTo>
                    <a:pt x="91" y="156"/>
                  </a:lnTo>
                  <a:lnTo>
                    <a:pt x="89" y="156"/>
                  </a:lnTo>
                  <a:lnTo>
                    <a:pt x="82" y="156"/>
                  </a:lnTo>
                  <a:lnTo>
                    <a:pt x="77" y="156"/>
                  </a:lnTo>
                  <a:lnTo>
                    <a:pt x="77" y="156"/>
                  </a:lnTo>
                  <a:lnTo>
                    <a:pt x="77" y="156"/>
                  </a:lnTo>
                  <a:lnTo>
                    <a:pt x="77" y="156"/>
                  </a:lnTo>
                  <a:close/>
                  <a:moveTo>
                    <a:pt x="89" y="87"/>
                  </a:moveTo>
                  <a:lnTo>
                    <a:pt x="87" y="80"/>
                  </a:lnTo>
                  <a:lnTo>
                    <a:pt x="87" y="77"/>
                  </a:lnTo>
                  <a:lnTo>
                    <a:pt x="84" y="70"/>
                  </a:lnTo>
                  <a:lnTo>
                    <a:pt x="82" y="65"/>
                  </a:lnTo>
                  <a:lnTo>
                    <a:pt x="77" y="61"/>
                  </a:lnTo>
                  <a:lnTo>
                    <a:pt x="73" y="59"/>
                  </a:lnTo>
                  <a:lnTo>
                    <a:pt x="66" y="58"/>
                  </a:lnTo>
                  <a:lnTo>
                    <a:pt x="61" y="56"/>
                  </a:lnTo>
                  <a:lnTo>
                    <a:pt x="52" y="58"/>
                  </a:lnTo>
                  <a:lnTo>
                    <a:pt x="47" y="59"/>
                  </a:lnTo>
                  <a:lnTo>
                    <a:pt x="36" y="66"/>
                  </a:lnTo>
                  <a:lnTo>
                    <a:pt x="31" y="73"/>
                  </a:lnTo>
                  <a:lnTo>
                    <a:pt x="29" y="77"/>
                  </a:lnTo>
                  <a:lnTo>
                    <a:pt x="26" y="82"/>
                  </a:lnTo>
                  <a:lnTo>
                    <a:pt x="21" y="96"/>
                  </a:lnTo>
                  <a:lnTo>
                    <a:pt x="19" y="110"/>
                  </a:lnTo>
                  <a:lnTo>
                    <a:pt x="19" y="114"/>
                  </a:lnTo>
                  <a:lnTo>
                    <a:pt x="19" y="117"/>
                  </a:lnTo>
                  <a:lnTo>
                    <a:pt x="19" y="123"/>
                  </a:lnTo>
                  <a:lnTo>
                    <a:pt x="21" y="130"/>
                  </a:lnTo>
                  <a:lnTo>
                    <a:pt x="24" y="137"/>
                  </a:lnTo>
                  <a:lnTo>
                    <a:pt x="26" y="137"/>
                  </a:lnTo>
                  <a:lnTo>
                    <a:pt x="29" y="142"/>
                  </a:lnTo>
                  <a:lnTo>
                    <a:pt x="35" y="145"/>
                  </a:lnTo>
                  <a:lnTo>
                    <a:pt x="42" y="145"/>
                  </a:lnTo>
                  <a:lnTo>
                    <a:pt x="45" y="145"/>
                  </a:lnTo>
                  <a:lnTo>
                    <a:pt x="47" y="145"/>
                  </a:lnTo>
                  <a:lnTo>
                    <a:pt x="54" y="145"/>
                  </a:lnTo>
                  <a:lnTo>
                    <a:pt x="65" y="140"/>
                  </a:lnTo>
                  <a:lnTo>
                    <a:pt x="72" y="131"/>
                  </a:lnTo>
                  <a:lnTo>
                    <a:pt x="75" y="128"/>
                  </a:lnTo>
                  <a:lnTo>
                    <a:pt x="77" y="126"/>
                  </a:lnTo>
                  <a:lnTo>
                    <a:pt x="80" y="121"/>
                  </a:lnTo>
                  <a:lnTo>
                    <a:pt x="86" y="107"/>
                  </a:lnTo>
                  <a:lnTo>
                    <a:pt x="87" y="93"/>
                  </a:lnTo>
                  <a:lnTo>
                    <a:pt x="89" y="87"/>
                  </a:lnTo>
                  <a:lnTo>
                    <a:pt x="89" y="86"/>
                  </a:lnTo>
                  <a:lnTo>
                    <a:pt x="89" y="84"/>
                  </a:lnTo>
                  <a:lnTo>
                    <a:pt x="89" y="86"/>
                  </a:lnTo>
                  <a:lnTo>
                    <a:pt x="89" y="87"/>
                  </a:lnTo>
                  <a:lnTo>
                    <a:pt x="89" y="87"/>
                  </a:lnTo>
                  <a:lnTo>
                    <a:pt x="89" y="8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6" name="Freeform 36"/>
            <p:cNvSpPr>
              <a:spLocks/>
            </p:cNvSpPr>
            <p:nvPr/>
          </p:nvSpPr>
          <p:spPr bwMode="auto">
            <a:xfrm>
              <a:off x="4833" y="2978"/>
              <a:ext cx="125" cy="165"/>
            </a:xfrm>
            <a:custGeom>
              <a:avLst/>
              <a:gdLst/>
              <a:ahLst/>
              <a:cxnLst>
                <a:cxn ang="0">
                  <a:pos x="2" y="113"/>
                </a:cxn>
                <a:cxn ang="0">
                  <a:pos x="17" y="113"/>
                </a:cxn>
                <a:cxn ang="0">
                  <a:pos x="19" y="114"/>
                </a:cxn>
                <a:cxn ang="0">
                  <a:pos x="19" y="118"/>
                </a:cxn>
                <a:cxn ang="0">
                  <a:pos x="21" y="132"/>
                </a:cxn>
                <a:cxn ang="0">
                  <a:pos x="28" y="139"/>
                </a:cxn>
                <a:cxn ang="0">
                  <a:pos x="35" y="146"/>
                </a:cxn>
                <a:cxn ang="0">
                  <a:pos x="54" y="148"/>
                </a:cxn>
                <a:cxn ang="0">
                  <a:pos x="61" y="148"/>
                </a:cxn>
                <a:cxn ang="0">
                  <a:pos x="77" y="141"/>
                </a:cxn>
                <a:cxn ang="0">
                  <a:pos x="83" y="135"/>
                </a:cxn>
                <a:cxn ang="0">
                  <a:pos x="88" y="125"/>
                </a:cxn>
                <a:cxn ang="0">
                  <a:pos x="88" y="111"/>
                </a:cxn>
                <a:cxn ang="0">
                  <a:pos x="79" y="102"/>
                </a:cxn>
                <a:cxn ang="0">
                  <a:pos x="65" y="93"/>
                </a:cxn>
                <a:cxn ang="0">
                  <a:pos x="61" y="90"/>
                </a:cxn>
                <a:cxn ang="0">
                  <a:pos x="47" y="86"/>
                </a:cxn>
                <a:cxn ang="0">
                  <a:pos x="26" y="72"/>
                </a:cxn>
                <a:cxn ang="0">
                  <a:pos x="24" y="69"/>
                </a:cxn>
                <a:cxn ang="0">
                  <a:pos x="19" y="58"/>
                </a:cxn>
                <a:cxn ang="0">
                  <a:pos x="19" y="46"/>
                </a:cxn>
                <a:cxn ang="0">
                  <a:pos x="19" y="37"/>
                </a:cxn>
                <a:cxn ang="0">
                  <a:pos x="32" y="16"/>
                </a:cxn>
                <a:cxn ang="0">
                  <a:pos x="37" y="11"/>
                </a:cxn>
                <a:cxn ang="0">
                  <a:pos x="54" y="4"/>
                </a:cxn>
                <a:cxn ang="0">
                  <a:pos x="74" y="0"/>
                </a:cxn>
                <a:cxn ang="0">
                  <a:pos x="98" y="5"/>
                </a:cxn>
                <a:cxn ang="0">
                  <a:pos x="112" y="12"/>
                </a:cxn>
                <a:cxn ang="0">
                  <a:pos x="118" y="19"/>
                </a:cxn>
                <a:cxn ang="0">
                  <a:pos x="123" y="44"/>
                </a:cxn>
                <a:cxn ang="0">
                  <a:pos x="125" y="49"/>
                </a:cxn>
                <a:cxn ang="0">
                  <a:pos x="123" y="49"/>
                </a:cxn>
                <a:cxn ang="0">
                  <a:pos x="112" y="49"/>
                </a:cxn>
                <a:cxn ang="0">
                  <a:pos x="105" y="49"/>
                </a:cxn>
                <a:cxn ang="0">
                  <a:pos x="104" y="42"/>
                </a:cxn>
                <a:cxn ang="0">
                  <a:pos x="100" y="30"/>
                </a:cxn>
                <a:cxn ang="0">
                  <a:pos x="91" y="23"/>
                </a:cxn>
                <a:cxn ang="0">
                  <a:pos x="84" y="19"/>
                </a:cxn>
                <a:cxn ang="0">
                  <a:pos x="72" y="18"/>
                </a:cxn>
                <a:cxn ang="0">
                  <a:pos x="56" y="21"/>
                </a:cxn>
                <a:cxn ang="0">
                  <a:pos x="49" y="25"/>
                </a:cxn>
                <a:cxn ang="0">
                  <a:pos x="44" y="30"/>
                </a:cxn>
                <a:cxn ang="0">
                  <a:pos x="40" y="42"/>
                </a:cxn>
                <a:cxn ang="0">
                  <a:pos x="40" y="47"/>
                </a:cxn>
                <a:cxn ang="0">
                  <a:pos x="44" y="56"/>
                </a:cxn>
                <a:cxn ang="0">
                  <a:pos x="53" y="63"/>
                </a:cxn>
                <a:cxn ang="0">
                  <a:pos x="65" y="69"/>
                </a:cxn>
                <a:cxn ang="0">
                  <a:pos x="70" y="72"/>
                </a:cxn>
                <a:cxn ang="0">
                  <a:pos x="75" y="74"/>
                </a:cxn>
                <a:cxn ang="0">
                  <a:pos x="93" y="84"/>
                </a:cxn>
                <a:cxn ang="0">
                  <a:pos x="104" y="91"/>
                </a:cxn>
                <a:cxn ang="0">
                  <a:pos x="107" y="102"/>
                </a:cxn>
                <a:cxn ang="0">
                  <a:pos x="111" y="116"/>
                </a:cxn>
                <a:cxn ang="0">
                  <a:pos x="107" y="134"/>
                </a:cxn>
                <a:cxn ang="0">
                  <a:pos x="95" y="151"/>
                </a:cxn>
                <a:cxn ang="0">
                  <a:pos x="84" y="158"/>
                </a:cxn>
                <a:cxn ang="0">
                  <a:pos x="63" y="165"/>
                </a:cxn>
                <a:cxn ang="0">
                  <a:pos x="46" y="165"/>
                </a:cxn>
                <a:cxn ang="0">
                  <a:pos x="26" y="162"/>
                </a:cxn>
                <a:cxn ang="0">
                  <a:pos x="12" y="153"/>
                </a:cxn>
                <a:cxn ang="0">
                  <a:pos x="3" y="141"/>
                </a:cxn>
                <a:cxn ang="0">
                  <a:pos x="0" y="116"/>
                </a:cxn>
                <a:cxn ang="0">
                  <a:pos x="0" y="113"/>
                </a:cxn>
              </a:cxnLst>
              <a:rect l="0" t="0" r="r" b="b"/>
              <a:pathLst>
                <a:path w="125" h="165">
                  <a:moveTo>
                    <a:pt x="0" y="113"/>
                  </a:moveTo>
                  <a:lnTo>
                    <a:pt x="2" y="113"/>
                  </a:lnTo>
                  <a:lnTo>
                    <a:pt x="10" y="113"/>
                  </a:lnTo>
                  <a:lnTo>
                    <a:pt x="17" y="113"/>
                  </a:lnTo>
                  <a:lnTo>
                    <a:pt x="19" y="113"/>
                  </a:lnTo>
                  <a:lnTo>
                    <a:pt x="19" y="114"/>
                  </a:lnTo>
                  <a:lnTo>
                    <a:pt x="19" y="114"/>
                  </a:lnTo>
                  <a:lnTo>
                    <a:pt x="19" y="118"/>
                  </a:lnTo>
                  <a:lnTo>
                    <a:pt x="19" y="123"/>
                  </a:lnTo>
                  <a:lnTo>
                    <a:pt x="21" y="132"/>
                  </a:lnTo>
                  <a:lnTo>
                    <a:pt x="26" y="139"/>
                  </a:lnTo>
                  <a:lnTo>
                    <a:pt x="28" y="139"/>
                  </a:lnTo>
                  <a:lnTo>
                    <a:pt x="32" y="144"/>
                  </a:lnTo>
                  <a:lnTo>
                    <a:pt x="35" y="146"/>
                  </a:lnTo>
                  <a:lnTo>
                    <a:pt x="46" y="148"/>
                  </a:lnTo>
                  <a:lnTo>
                    <a:pt x="54" y="148"/>
                  </a:lnTo>
                  <a:lnTo>
                    <a:pt x="56" y="148"/>
                  </a:lnTo>
                  <a:lnTo>
                    <a:pt x="61" y="148"/>
                  </a:lnTo>
                  <a:lnTo>
                    <a:pt x="70" y="146"/>
                  </a:lnTo>
                  <a:lnTo>
                    <a:pt x="77" y="141"/>
                  </a:lnTo>
                  <a:lnTo>
                    <a:pt x="79" y="139"/>
                  </a:lnTo>
                  <a:lnTo>
                    <a:pt x="83" y="135"/>
                  </a:lnTo>
                  <a:lnTo>
                    <a:pt x="84" y="132"/>
                  </a:lnTo>
                  <a:lnTo>
                    <a:pt x="88" y="125"/>
                  </a:lnTo>
                  <a:lnTo>
                    <a:pt x="90" y="118"/>
                  </a:lnTo>
                  <a:lnTo>
                    <a:pt x="88" y="111"/>
                  </a:lnTo>
                  <a:lnTo>
                    <a:pt x="84" y="106"/>
                  </a:lnTo>
                  <a:lnTo>
                    <a:pt x="79" y="102"/>
                  </a:lnTo>
                  <a:lnTo>
                    <a:pt x="74" y="97"/>
                  </a:lnTo>
                  <a:lnTo>
                    <a:pt x="65" y="93"/>
                  </a:lnTo>
                  <a:lnTo>
                    <a:pt x="61" y="90"/>
                  </a:lnTo>
                  <a:lnTo>
                    <a:pt x="61" y="90"/>
                  </a:lnTo>
                  <a:lnTo>
                    <a:pt x="56" y="90"/>
                  </a:lnTo>
                  <a:lnTo>
                    <a:pt x="47" y="86"/>
                  </a:lnTo>
                  <a:lnTo>
                    <a:pt x="35" y="79"/>
                  </a:lnTo>
                  <a:lnTo>
                    <a:pt x="26" y="72"/>
                  </a:lnTo>
                  <a:lnTo>
                    <a:pt x="26" y="70"/>
                  </a:lnTo>
                  <a:lnTo>
                    <a:pt x="24" y="69"/>
                  </a:lnTo>
                  <a:lnTo>
                    <a:pt x="23" y="65"/>
                  </a:lnTo>
                  <a:lnTo>
                    <a:pt x="19" y="58"/>
                  </a:lnTo>
                  <a:lnTo>
                    <a:pt x="19" y="49"/>
                  </a:lnTo>
                  <a:lnTo>
                    <a:pt x="19" y="46"/>
                  </a:lnTo>
                  <a:lnTo>
                    <a:pt x="19" y="44"/>
                  </a:lnTo>
                  <a:lnTo>
                    <a:pt x="19" y="37"/>
                  </a:lnTo>
                  <a:lnTo>
                    <a:pt x="24" y="25"/>
                  </a:lnTo>
                  <a:lnTo>
                    <a:pt x="32" y="16"/>
                  </a:lnTo>
                  <a:lnTo>
                    <a:pt x="35" y="12"/>
                  </a:lnTo>
                  <a:lnTo>
                    <a:pt x="37" y="11"/>
                  </a:lnTo>
                  <a:lnTo>
                    <a:pt x="42" y="7"/>
                  </a:lnTo>
                  <a:lnTo>
                    <a:pt x="54" y="4"/>
                  </a:lnTo>
                  <a:lnTo>
                    <a:pt x="68" y="2"/>
                  </a:lnTo>
                  <a:lnTo>
                    <a:pt x="74" y="0"/>
                  </a:lnTo>
                  <a:lnTo>
                    <a:pt x="84" y="2"/>
                  </a:lnTo>
                  <a:lnTo>
                    <a:pt x="98" y="5"/>
                  </a:lnTo>
                  <a:lnTo>
                    <a:pt x="109" y="11"/>
                  </a:lnTo>
                  <a:lnTo>
                    <a:pt x="112" y="12"/>
                  </a:lnTo>
                  <a:lnTo>
                    <a:pt x="114" y="16"/>
                  </a:lnTo>
                  <a:lnTo>
                    <a:pt x="118" y="19"/>
                  </a:lnTo>
                  <a:lnTo>
                    <a:pt x="121" y="32"/>
                  </a:lnTo>
                  <a:lnTo>
                    <a:pt x="123" y="44"/>
                  </a:lnTo>
                  <a:lnTo>
                    <a:pt x="125" y="47"/>
                  </a:lnTo>
                  <a:lnTo>
                    <a:pt x="125" y="49"/>
                  </a:lnTo>
                  <a:lnTo>
                    <a:pt x="125" y="49"/>
                  </a:lnTo>
                  <a:lnTo>
                    <a:pt x="123" y="49"/>
                  </a:lnTo>
                  <a:lnTo>
                    <a:pt x="121" y="49"/>
                  </a:lnTo>
                  <a:lnTo>
                    <a:pt x="112" y="49"/>
                  </a:lnTo>
                  <a:lnTo>
                    <a:pt x="105" y="49"/>
                  </a:lnTo>
                  <a:lnTo>
                    <a:pt x="105" y="49"/>
                  </a:lnTo>
                  <a:lnTo>
                    <a:pt x="105" y="47"/>
                  </a:lnTo>
                  <a:lnTo>
                    <a:pt x="104" y="42"/>
                  </a:lnTo>
                  <a:lnTo>
                    <a:pt x="104" y="37"/>
                  </a:lnTo>
                  <a:lnTo>
                    <a:pt x="100" y="30"/>
                  </a:lnTo>
                  <a:lnTo>
                    <a:pt x="97" y="25"/>
                  </a:lnTo>
                  <a:lnTo>
                    <a:pt x="91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74" y="19"/>
                  </a:lnTo>
                  <a:lnTo>
                    <a:pt x="72" y="18"/>
                  </a:lnTo>
                  <a:lnTo>
                    <a:pt x="65" y="19"/>
                  </a:lnTo>
                  <a:lnTo>
                    <a:pt x="56" y="21"/>
                  </a:lnTo>
                  <a:lnTo>
                    <a:pt x="49" y="25"/>
                  </a:lnTo>
                  <a:lnTo>
                    <a:pt x="49" y="25"/>
                  </a:lnTo>
                  <a:lnTo>
                    <a:pt x="47" y="26"/>
                  </a:lnTo>
                  <a:lnTo>
                    <a:pt x="44" y="30"/>
                  </a:lnTo>
                  <a:lnTo>
                    <a:pt x="40" y="35"/>
                  </a:lnTo>
                  <a:lnTo>
                    <a:pt x="40" y="42"/>
                  </a:lnTo>
                  <a:lnTo>
                    <a:pt x="40" y="44"/>
                  </a:lnTo>
                  <a:lnTo>
                    <a:pt x="40" y="47"/>
                  </a:lnTo>
                  <a:lnTo>
                    <a:pt x="40" y="51"/>
                  </a:lnTo>
                  <a:lnTo>
                    <a:pt x="44" y="56"/>
                  </a:lnTo>
                  <a:lnTo>
                    <a:pt x="47" y="60"/>
                  </a:lnTo>
                  <a:lnTo>
                    <a:pt x="53" y="63"/>
                  </a:lnTo>
                  <a:lnTo>
                    <a:pt x="60" y="67"/>
                  </a:lnTo>
                  <a:lnTo>
                    <a:pt x="65" y="69"/>
                  </a:lnTo>
                  <a:lnTo>
                    <a:pt x="67" y="70"/>
                  </a:lnTo>
                  <a:lnTo>
                    <a:pt x="70" y="72"/>
                  </a:lnTo>
                  <a:lnTo>
                    <a:pt x="72" y="72"/>
                  </a:lnTo>
                  <a:lnTo>
                    <a:pt x="75" y="74"/>
                  </a:lnTo>
                  <a:lnTo>
                    <a:pt x="83" y="77"/>
                  </a:lnTo>
                  <a:lnTo>
                    <a:pt x="93" y="84"/>
                  </a:lnTo>
                  <a:lnTo>
                    <a:pt x="102" y="91"/>
                  </a:lnTo>
                  <a:lnTo>
                    <a:pt x="104" y="91"/>
                  </a:lnTo>
                  <a:lnTo>
                    <a:pt x="105" y="98"/>
                  </a:lnTo>
                  <a:lnTo>
                    <a:pt x="107" y="102"/>
                  </a:lnTo>
                  <a:lnTo>
                    <a:pt x="109" y="109"/>
                  </a:lnTo>
                  <a:lnTo>
                    <a:pt x="111" y="116"/>
                  </a:lnTo>
                  <a:lnTo>
                    <a:pt x="109" y="127"/>
                  </a:lnTo>
                  <a:lnTo>
                    <a:pt x="107" y="134"/>
                  </a:lnTo>
                  <a:lnTo>
                    <a:pt x="100" y="144"/>
                  </a:lnTo>
                  <a:lnTo>
                    <a:pt x="95" y="151"/>
                  </a:lnTo>
                  <a:lnTo>
                    <a:pt x="91" y="155"/>
                  </a:lnTo>
                  <a:lnTo>
                    <a:pt x="84" y="158"/>
                  </a:lnTo>
                  <a:lnTo>
                    <a:pt x="79" y="162"/>
                  </a:lnTo>
                  <a:lnTo>
                    <a:pt x="63" y="165"/>
                  </a:lnTo>
                  <a:lnTo>
                    <a:pt x="51" y="165"/>
                  </a:lnTo>
                  <a:lnTo>
                    <a:pt x="46" y="165"/>
                  </a:lnTo>
                  <a:lnTo>
                    <a:pt x="39" y="165"/>
                  </a:lnTo>
                  <a:lnTo>
                    <a:pt x="26" y="162"/>
                  </a:lnTo>
                  <a:lnTo>
                    <a:pt x="14" y="157"/>
                  </a:lnTo>
                  <a:lnTo>
                    <a:pt x="12" y="153"/>
                  </a:lnTo>
                  <a:lnTo>
                    <a:pt x="5" y="146"/>
                  </a:lnTo>
                  <a:lnTo>
                    <a:pt x="3" y="141"/>
                  </a:lnTo>
                  <a:lnTo>
                    <a:pt x="0" y="128"/>
                  </a:lnTo>
                  <a:lnTo>
                    <a:pt x="0" y="116"/>
                  </a:lnTo>
                  <a:lnTo>
                    <a:pt x="0" y="114"/>
                  </a:lnTo>
                  <a:lnTo>
                    <a:pt x="0" y="113"/>
                  </a:lnTo>
                  <a:lnTo>
                    <a:pt x="0" y="113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7" name="Freeform 37"/>
            <p:cNvSpPr>
              <a:spLocks/>
            </p:cNvSpPr>
            <p:nvPr/>
          </p:nvSpPr>
          <p:spPr bwMode="auto">
            <a:xfrm>
              <a:off x="4965" y="3022"/>
              <a:ext cx="107" cy="121"/>
            </a:xfrm>
            <a:custGeom>
              <a:avLst/>
              <a:gdLst/>
              <a:ahLst/>
              <a:cxnLst>
                <a:cxn ang="0">
                  <a:pos x="84" y="74"/>
                </a:cxn>
                <a:cxn ang="0">
                  <a:pos x="98" y="74"/>
                </a:cxn>
                <a:cxn ang="0">
                  <a:pos x="98" y="77"/>
                </a:cxn>
                <a:cxn ang="0">
                  <a:pos x="91" y="97"/>
                </a:cxn>
                <a:cxn ang="0">
                  <a:pos x="81" y="107"/>
                </a:cxn>
                <a:cxn ang="0">
                  <a:pos x="72" y="114"/>
                </a:cxn>
                <a:cxn ang="0">
                  <a:pos x="47" y="121"/>
                </a:cxn>
                <a:cxn ang="0">
                  <a:pos x="40" y="121"/>
                </a:cxn>
                <a:cxn ang="0">
                  <a:pos x="23" y="118"/>
                </a:cxn>
                <a:cxn ang="0">
                  <a:pos x="12" y="107"/>
                </a:cxn>
                <a:cxn ang="0">
                  <a:pos x="5" y="100"/>
                </a:cxn>
                <a:cxn ang="0">
                  <a:pos x="0" y="76"/>
                </a:cxn>
                <a:cxn ang="0">
                  <a:pos x="2" y="69"/>
                </a:cxn>
                <a:cxn ang="0">
                  <a:pos x="2" y="54"/>
                </a:cxn>
                <a:cxn ang="0">
                  <a:pos x="5" y="42"/>
                </a:cxn>
                <a:cxn ang="0">
                  <a:pos x="12" y="30"/>
                </a:cxn>
                <a:cxn ang="0">
                  <a:pos x="21" y="19"/>
                </a:cxn>
                <a:cxn ang="0">
                  <a:pos x="31" y="11"/>
                </a:cxn>
                <a:cxn ang="0">
                  <a:pos x="40" y="3"/>
                </a:cxn>
                <a:cxn ang="0">
                  <a:pos x="45" y="3"/>
                </a:cxn>
                <a:cxn ang="0">
                  <a:pos x="61" y="2"/>
                </a:cxn>
                <a:cxn ang="0">
                  <a:pos x="74" y="2"/>
                </a:cxn>
                <a:cxn ang="0">
                  <a:pos x="93" y="11"/>
                </a:cxn>
                <a:cxn ang="0">
                  <a:pos x="100" y="18"/>
                </a:cxn>
                <a:cxn ang="0">
                  <a:pos x="105" y="32"/>
                </a:cxn>
                <a:cxn ang="0">
                  <a:pos x="105" y="40"/>
                </a:cxn>
                <a:cxn ang="0">
                  <a:pos x="95" y="40"/>
                </a:cxn>
                <a:cxn ang="0">
                  <a:pos x="88" y="40"/>
                </a:cxn>
                <a:cxn ang="0">
                  <a:pos x="81" y="25"/>
                </a:cxn>
                <a:cxn ang="0">
                  <a:pos x="77" y="21"/>
                </a:cxn>
                <a:cxn ang="0">
                  <a:pos x="70" y="18"/>
                </a:cxn>
                <a:cxn ang="0">
                  <a:pos x="63" y="16"/>
                </a:cxn>
                <a:cxn ang="0">
                  <a:pos x="49" y="19"/>
                </a:cxn>
                <a:cxn ang="0">
                  <a:pos x="33" y="32"/>
                </a:cxn>
                <a:cxn ang="0">
                  <a:pos x="28" y="40"/>
                </a:cxn>
                <a:cxn ang="0">
                  <a:pos x="21" y="69"/>
                </a:cxn>
                <a:cxn ang="0">
                  <a:pos x="21" y="74"/>
                </a:cxn>
                <a:cxn ang="0">
                  <a:pos x="23" y="88"/>
                </a:cxn>
                <a:cxn ang="0">
                  <a:pos x="28" y="95"/>
                </a:cxn>
                <a:cxn ang="0">
                  <a:pos x="33" y="100"/>
                </a:cxn>
                <a:cxn ang="0">
                  <a:pos x="44" y="102"/>
                </a:cxn>
                <a:cxn ang="0">
                  <a:pos x="49" y="102"/>
                </a:cxn>
                <a:cxn ang="0">
                  <a:pos x="60" y="100"/>
                </a:cxn>
                <a:cxn ang="0">
                  <a:pos x="68" y="95"/>
                </a:cxn>
                <a:cxn ang="0">
                  <a:pos x="77" y="84"/>
                </a:cxn>
                <a:cxn ang="0">
                  <a:pos x="82" y="74"/>
                </a:cxn>
              </a:cxnLst>
              <a:rect l="0" t="0" r="r" b="b"/>
              <a:pathLst>
                <a:path w="107" h="121">
                  <a:moveTo>
                    <a:pt x="82" y="74"/>
                  </a:moveTo>
                  <a:lnTo>
                    <a:pt x="84" y="74"/>
                  </a:lnTo>
                  <a:lnTo>
                    <a:pt x="93" y="74"/>
                  </a:lnTo>
                  <a:lnTo>
                    <a:pt x="98" y="74"/>
                  </a:lnTo>
                  <a:lnTo>
                    <a:pt x="100" y="74"/>
                  </a:lnTo>
                  <a:lnTo>
                    <a:pt x="98" y="77"/>
                  </a:lnTo>
                  <a:lnTo>
                    <a:pt x="96" y="84"/>
                  </a:lnTo>
                  <a:lnTo>
                    <a:pt x="91" y="97"/>
                  </a:lnTo>
                  <a:lnTo>
                    <a:pt x="82" y="105"/>
                  </a:lnTo>
                  <a:lnTo>
                    <a:pt x="81" y="107"/>
                  </a:lnTo>
                  <a:lnTo>
                    <a:pt x="77" y="111"/>
                  </a:lnTo>
                  <a:lnTo>
                    <a:pt x="72" y="114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5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3" y="118"/>
                  </a:lnTo>
                  <a:lnTo>
                    <a:pt x="14" y="111"/>
                  </a:lnTo>
                  <a:lnTo>
                    <a:pt x="12" y="107"/>
                  </a:lnTo>
                  <a:lnTo>
                    <a:pt x="9" y="105"/>
                  </a:lnTo>
                  <a:lnTo>
                    <a:pt x="5" y="100"/>
                  </a:lnTo>
                  <a:lnTo>
                    <a:pt x="2" y="90"/>
                  </a:lnTo>
                  <a:lnTo>
                    <a:pt x="0" y="76"/>
                  </a:lnTo>
                  <a:lnTo>
                    <a:pt x="2" y="70"/>
                  </a:lnTo>
                  <a:lnTo>
                    <a:pt x="2" y="69"/>
                  </a:lnTo>
                  <a:lnTo>
                    <a:pt x="2" y="63"/>
                  </a:lnTo>
                  <a:lnTo>
                    <a:pt x="2" y="54"/>
                  </a:lnTo>
                  <a:lnTo>
                    <a:pt x="3" y="46"/>
                  </a:lnTo>
                  <a:lnTo>
                    <a:pt x="5" y="42"/>
                  </a:lnTo>
                  <a:lnTo>
                    <a:pt x="7" y="37"/>
                  </a:lnTo>
                  <a:lnTo>
                    <a:pt x="12" y="30"/>
                  </a:lnTo>
                  <a:lnTo>
                    <a:pt x="19" y="23"/>
                  </a:lnTo>
                  <a:lnTo>
                    <a:pt x="21" y="19"/>
                  </a:lnTo>
                  <a:lnTo>
                    <a:pt x="24" y="16"/>
                  </a:lnTo>
                  <a:lnTo>
                    <a:pt x="31" y="11"/>
                  </a:lnTo>
                  <a:lnTo>
                    <a:pt x="38" y="5"/>
                  </a:lnTo>
                  <a:lnTo>
                    <a:pt x="40" y="3"/>
                  </a:lnTo>
                  <a:lnTo>
                    <a:pt x="42" y="3"/>
                  </a:lnTo>
                  <a:lnTo>
                    <a:pt x="45" y="3"/>
                  </a:lnTo>
                  <a:lnTo>
                    <a:pt x="52" y="2"/>
                  </a:lnTo>
                  <a:lnTo>
                    <a:pt x="61" y="2"/>
                  </a:lnTo>
                  <a:lnTo>
                    <a:pt x="65" y="0"/>
                  </a:lnTo>
                  <a:lnTo>
                    <a:pt x="74" y="2"/>
                  </a:lnTo>
                  <a:lnTo>
                    <a:pt x="84" y="5"/>
                  </a:lnTo>
                  <a:lnTo>
                    <a:pt x="93" y="11"/>
                  </a:lnTo>
                  <a:lnTo>
                    <a:pt x="96" y="11"/>
                  </a:lnTo>
                  <a:lnTo>
                    <a:pt x="100" y="18"/>
                  </a:lnTo>
                  <a:lnTo>
                    <a:pt x="102" y="21"/>
                  </a:lnTo>
                  <a:lnTo>
                    <a:pt x="105" y="32"/>
                  </a:lnTo>
                  <a:lnTo>
                    <a:pt x="107" y="40"/>
                  </a:lnTo>
                  <a:lnTo>
                    <a:pt x="105" y="40"/>
                  </a:lnTo>
                  <a:lnTo>
                    <a:pt x="103" y="40"/>
                  </a:lnTo>
                  <a:lnTo>
                    <a:pt x="95" y="40"/>
                  </a:lnTo>
                  <a:lnTo>
                    <a:pt x="88" y="40"/>
                  </a:lnTo>
                  <a:lnTo>
                    <a:pt x="88" y="40"/>
                  </a:lnTo>
                  <a:lnTo>
                    <a:pt x="84" y="30"/>
                  </a:lnTo>
                  <a:lnTo>
                    <a:pt x="81" y="25"/>
                  </a:lnTo>
                  <a:lnTo>
                    <a:pt x="81" y="23"/>
                  </a:lnTo>
                  <a:lnTo>
                    <a:pt x="77" y="21"/>
                  </a:lnTo>
                  <a:lnTo>
                    <a:pt x="74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9" y="19"/>
                  </a:lnTo>
                  <a:lnTo>
                    <a:pt x="38" y="26"/>
                  </a:lnTo>
                  <a:lnTo>
                    <a:pt x="33" y="32"/>
                  </a:lnTo>
                  <a:lnTo>
                    <a:pt x="31" y="35"/>
                  </a:lnTo>
                  <a:lnTo>
                    <a:pt x="28" y="40"/>
                  </a:lnTo>
                  <a:lnTo>
                    <a:pt x="23" y="54"/>
                  </a:lnTo>
                  <a:lnTo>
                    <a:pt x="21" y="69"/>
                  </a:lnTo>
                  <a:lnTo>
                    <a:pt x="21" y="70"/>
                  </a:lnTo>
                  <a:lnTo>
                    <a:pt x="21" y="74"/>
                  </a:lnTo>
                  <a:lnTo>
                    <a:pt x="21" y="79"/>
                  </a:lnTo>
                  <a:lnTo>
                    <a:pt x="23" y="88"/>
                  </a:lnTo>
                  <a:lnTo>
                    <a:pt x="26" y="95"/>
                  </a:lnTo>
                  <a:lnTo>
                    <a:pt x="28" y="95"/>
                  </a:lnTo>
                  <a:lnTo>
                    <a:pt x="30" y="98"/>
                  </a:lnTo>
                  <a:lnTo>
                    <a:pt x="33" y="100"/>
                  </a:lnTo>
                  <a:lnTo>
                    <a:pt x="37" y="102"/>
                  </a:lnTo>
                  <a:lnTo>
                    <a:pt x="44" y="102"/>
                  </a:lnTo>
                  <a:lnTo>
                    <a:pt x="47" y="102"/>
                  </a:lnTo>
                  <a:lnTo>
                    <a:pt x="49" y="102"/>
                  </a:lnTo>
                  <a:lnTo>
                    <a:pt x="52" y="102"/>
                  </a:lnTo>
                  <a:lnTo>
                    <a:pt x="60" y="100"/>
                  </a:lnTo>
                  <a:lnTo>
                    <a:pt x="67" y="97"/>
                  </a:lnTo>
                  <a:lnTo>
                    <a:pt x="68" y="95"/>
                  </a:lnTo>
                  <a:lnTo>
                    <a:pt x="72" y="91"/>
                  </a:lnTo>
                  <a:lnTo>
                    <a:pt x="77" y="84"/>
                  </a:lnTo>
                  <a:lnTo>
                    <a:pt x="81" y="77"/>
                  </a:lnTo>
                  <a:lnTo>
                    <a:pt x="82" y="74"/>
                  </a:lnTo>
                  <a:lnTo>
                    <a:pt x="82" y="7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8" name="Freeform 38"/>
            <p:cNvSpPr>
              <a:spLocks noEditPoints="1"/>
            </p:cNvSpPr>
            <p:nvPr/>
          </p:nvSpPr>
          <p:spPr bwMode="auto">
            <a:xfrm>
              <a:off x="5081" y="2982"/>
              <a:ext cx="56" cy="156"/>
            </a:xfrm>
            <a:custGeom>
              <a:avLst/>
              <a:gdLst/>
              <a:ahLst/>
              <a:cxnLst>
                <a:cxn ang="0">
                  <a:pos x="31" y="22"/>
                </a:cxn>
                <a:cxn ang="0">
                  <a:pos x="31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47" y="0"/>
                </a:cxn>
                <a:cxn ang="0">
                  <a:pos x="54" y="0"/>
                </a:cxn>
                <a:cxn ang="0">
                  <a:pos x="56" y="0"/>
                </a:cxn>
                <a:cxn ang="0">
                  <a:pos x="54" y="5"/>
                </a:cxn>
                <a:cxn ang="0">
                  <a:pos x="53" y="15"/>
                </a:cxn>
                <a:cxn ang="0">
                  <a:pos x="51" y="22"/>
                </a:cxn>
                <a:cxn ang="0">
                  <a:pos x="51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38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6" y="87"/>
                </a:cxn>
                <a:cxn ang="0">
                  <a:pos x="24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5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7" y="156"/>
                </a:cxn>
                <a:cxn ang="0">
                  <a:pos x="16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6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4" y="0"/>
                  </a:lnTo>
                  <a:lnTo>
                    <a:pt x="56" y="0"/>
                  </a:lnTo>
                  <a:lnTo>
                    <a:pt x="54" y="5"/>
                  </a:lnTo>
                  <a:lnTo>
                    <a:pt x="53" y="15"/>
                  </a:lnTo>
                  <a:lnTo>
                    <a:pt x="51" y="22"/>
                  </a:lnTo>
                  <a:lnTo>
                    <a:pt x="51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38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9" name="Freeform 39"/>
            <p:cNvSpPr>
              <a:spLocks noEditPoints="1"/>
            </p:cNvSpPr>
            <p:nvPr/>
          </p:nvSpPr>
          <p:spPr bwMode="auto">
            <a:xfrm>
              <a:off x="5137" y="3020"/>
              <a:ext cx="107" cy="123"/>
            </a:xfrm>
            <a:custGeom>
              <a:avLst/>
              <a:gdLst/>
              <a:ahLst/>
              <a:cxnLst>
                <a:cxn ang="0">
                  <a:pos x="32" y="51"/>
                </a:cxn>
                <a:cxn ang="0">
                  <a:pos x="84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3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2" y="20"/>
                </a:cxn>
                <a:cxn ang="0">
                  <a:pos x="53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6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8" y="85"/>
                </a:cxn>
                <a:cxn ang="0">
                  <a:pos x="90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8" y="123"/>
                </a:cxn>
                <a:cxn ang="0">
                  <a:pos x="40" y="123"/>
                </a:cxn>
                <a:cxn ang="0">
                  <a:pos x="23" y="120"/>
                </a:cxn>
                <a:cxn ang="0">
                  <a:pos x="12" y="109"/>
                </a:cxn>
                <a:cxn ang="0">
                  <a:pos x="5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5" y="41"/>
                </a:cxn>
                <a:cxn ang="0">
                  <a:pos x="18" y="21"/>
                </a:cxn>
                <a:cxn ang="0">
                  <a:pos x="26" y="13"/>
                </a:cxn>
                <a:cxn ang="0">
                  <a:pos x="56" y="2"/>
                </a:cxn>
                <a:cxn ang="0">
                  <a:pos x="70" y="2"/>
                </a:cxn>
                <a:cxn ang="0">
                  <a:pos x="88" y="9"/>
                </a:cxn>
                <a:cxn ang="0">
                  <a:pos x="98" y="21"/>
                </a:cxn>
                <a:cxn ang="0">
                  <a:pos x="106" y="39"/>
                </a:cxn>
                <a:cxn ang="0">
                  <a:pos x="106" y="51"/>
                </a:cxn>
                <a:cxn ang="0">
                  <a:pos x="106" y="56"/>
                </a:cxn>
                <a:cxn ang="0">
                  <a:pos x="104" y="64"/>
                </a:cxn>
                <a:cxn ang="0">
                  <a:pos x="104" y="67"/>
                </a:cxn>
                <a:cxn ang="0">
                  <a:pos x="90" y="67"/>
                </a:cxn>
                <a:cxn ang="0">
                  <a:pos x="19" y="67"/>
                </a:cxn>
                <a:cxn ang="0">
                  <a:pos x="19" y="67"/>
                </a:cxn>
                <a:cxn ang="0">
                  <a:pos x="19" y="71"/>
                </a:cxn>
                <a:cxn ang="0">
                  <a:pos x="19" y="74"/>
                </a:cxn>
                <a:cxn ang="0">
                  <a:pos x="19" y="78"/>
                </a:cxn>
                <a:cxn ang="0">
                  <a:pos x="21" y="90"/>
                </a:cxn>
                <a:cxn ang="0">
                  <a:pos x="26" y="99"/>
                </a:cxn>
                <a:cxn ang="0">
                  <a:pos x="33" y="104"/>
                </a:cxn>
                <a:cxn ang="0">
                  <a:pos x="49" y="106"/>
                </a:cxn>
                <a:cxn ang="0">
                  <a:pos x="60" y="104"/>
                </a:cxn>
                <a:cxn ang="0">
                  <a:pos x="69" y="99"/>
                </a:cxn>
                <a:cxn ang="0">
                  <a:pos x="74" y="93"/>
                </a:cxn>
                <a:cxn ang="0">
                  <a:pos x="81" y="81"/>
                </a:cxn>
                <a:cxn ang="0">
                  <a:pos x="91" y="81"/>
                </a:cxn>
                <a:cxn ang="0">
                  <a:pos x="100" y="81"/>
                </a:cxn>
                <a:cxn ang="0">
                  <a:pos x="98" y="88"/>
                </a:cxn>
                <a:cxn ang="0">
                  <a:pos x="98" y="83"/>
                </a:cxn>
                <a:cxn ang="0">
                  <a:pos x="100" y="81"/>
                </a:cxn>
              </a:cxnLst>
              <a:rect l="0" t="0" r="r" b="b"/>
              <a:pathLst>
                <a:path w="107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2" y="18"/>
                  </a:lnTo>
                  <a:lnTo>
                    <a:pt x="53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100" y="81"/>
                  </a:moveTo>
                  <a:lnTo>
                    <a:pt x="98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0" y="123"/>
                  </a:lnTo>
                  <a:lnTo>
                    <a:pt x="33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2" y="0"/>
                  </a:lnTo>
                  <a:lnTo>
                    <a:pt x="70" y="2"/>
                  </a:lnTo>
                  <a:lnTo>
                    <a:pt x="77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8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7" y="48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19" y="67"/>
                  </a:lnTo>
                  <a:lnTo>
                    <a:pt x="19" y="67"/>
                  </a:lnTo>
                  <a:lnTo>
                    <a:pt x="19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7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1" y="81"/>
                  </a:lnTo>
                  <a:lnTo>
                    <a:pt x="98" y="81"/>
                  </a:lnTo>
                  <a:lnTo>
                    <a:pt x="100" y="81"/>
                  </a:lnTo>
                  <a:lnTo>
                    <a:pt x="98" y="85"/>
                  </a:lnTo>
                  <a:lnTo>
                    <a:pt x="98" y="88"/>
                  </a:lnTo>
                  <a:lnTo>
                    <a:pt x="98" y="86"/>
                  </a:lnTo>
                  <a:lnTo>
                    <a:pt x="98" y="83"/>
                  </a:lnTo>
                  <a:lnTo>
                    <a:pt x="100" y="81"/>
                  </a:lnTo>
                  <a:lnTo>
                    <a:pt x="100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0" name="Freeform 40"/>
            <p:cNvSpPr>
              <a:spLocks/>
            </p:cNvSpPr>
            <p:nvPr/>
          </p:nvSpPr>
          <p:spPr bwMode="auto">
            <a:xfrm>
              <a:off x="5251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8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5" y="70"/>
                </a:cxn>
                <a:cxn ang="0">
                  <a:pos x="92" y="42"/>
                </a:cxn>
                <a:cxn ang="0">
                  <a:pos x="92" y="37"/>
                </a:cxn>
                <a:cxn ang="0">
                  <a:pos x="92" y="32"/>
                </a:cxn>
                <a:cxn ang="0">
                  <a:pos x="92" y="26"/>
                </a:cxn>
                <a:cxn ang="0">
                  <a:pos x="88" y="23"/>
                </a:cxn>
                <a:cxn ang="0">
                  <a:pos x="85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4" y="21"/>
                </a:cxn>
                <a:cxn ang="0">
                  <a:pos x="50" y="28"/>
                </a:cxn>
                <a:cxn ang="0">
                  <a:pos x="43" y="35"/>
                </a:cxn>
                <a:cxn ang="0">
                  <a:pos x="34" y="58"/>
                </a:cxn>
                <a:cxn ang="0">
                  <a:pos x="30" y="69"/>
                </a:cxn>
                <a:cxn ang="0">
                  <a:pos x="20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90" y="2"/>
                  </a:lnTo>
                  <a:lnTo>
                    <a:pt x="93" y="2"/>
                  </a:lnTo>
                  <a:lnTo>
                    <a:pt x="101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4" y="21"/>
                  </a:lnTo>
                  <a:lnTo>
                    <a:pt x="55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3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1" name="Freeform 41"/>
            <p:cNvSpPr>
              <a:spLocks/>
            </p:cNvSpPr>
            <p:nvPr/>
          </p:nvSpPr>
          <p:spPr bwMode="auto">
            <a:xfrm>
              <a:off x="5378" y="2994"/>
              <a:ext cx="60" cy="148"/>
            </a:xfrm>
            <a:custGeom>
              <a:avLst/>
              <a:gdLst/>
              <a:ahLst/>
              <a:cxnLst>
                <a:cxn ang="0">
                  <a:pos x="35" y="146"/>
                </a:cxn>
                <a:cxn ang="0">
                  <a:pos x="30" y="148"/>
                </a:cxn>
                <a:cxn ang="0">
                  <a:pos x="26" y="148"/>
                </a:cxn>
                <a:cxn ang="0">
                  <a:pos x="23" y="148"/>
                </a:cxn>
                <a:cxn ang="0">
                  <a:pos x="21" y="148"/>
                </a:cxn>
                <a:cxn ang="0">
                  <a:pos x="10" y="146"/>
                </a:cxn>
                <a:cxn ang="0">
                  <a:pos x="5" y="142"/>
                </a:cxn>
                <a:cxn ang="0">
                  <a:pos x="0" y="137"/>
                </a:cxn>
                <a:cxn ang="0">
                  <a:pos x="0" y="130"/>
                </a:cxn>
                <a:cxn ang="0">
                  <a:pos x="0" y="126"/>
                </a:cxn>
                <a:cxn ang="0">
                  <a:pos x="0" y="123"/>
                </a:cxn>
                <a:cxn ang="0">
                  <a:pos x="0" y="118"/>
                </a:cxn>
                <a:cxn ang="0">
                  <a:pos x="2" y="114"/>
                </a:cxn>
                <a:cxn ang="0">
                  <a:pos x="10" y="72"/>
                </a:cxn>
                <a:cxn ang="0">
                  <a:pos x="17" y="46"/>
                </a:cxn>
                <a:cxn ang="0">
                  <a:pos x="14" y="46"/>
                </a:cxn>
                <a:cxn ang="0">
                  <a:pos x="2" y="46"/>
                </a:cxn>
                <a:cxn ang="0">
                  <a:pos x="2" y="44"/>
                </a:cxn>
                <a:cxn ang="0">
                  <a:pos x="3" y="33"/>
                </a:cxn>
                <a:cxn ang="0">
                  <a:pos x="7" y="31"/>
                </a:cxn>
                <a:cxn ang="0">
                  <a:pos x="19" y="31"/>
                </a:cxn>
                <a:cxn ang="0">
                  <a:pos x="21" y="28"/>
                </a:cxn>
                <a:cxn ang="0">
                  <a:pos x="26" y="2"/>
                </a:cxn>
                <a:cxn ang="0">
                  <a:pos x="30" y="0"/>
                </a:cxn>
                <a:cxn ang="0">
                  <a:pos x="46" y="0"/>
                </a:cxn>
                <a:cxn ang="0">
                  <a:pos x="46" y="5"/>
                </a:cxn>
                <a:cxn ang="0">
                  <a:pos x="40" y="31"/>
                </a:cxn>
                <a:cxn ang="0">
                  <a:pos x="42" y="31"/>
                </a:cxn>
                <a:cxn ang="0">
                  <a:pos x="58" y="31"/>
                </a:cxn>
                <a:cxn ang="0">
                  <a:pos x="58" y="35"/>
                </a:cxn>
                <a:cxn ang="0">
                  <a:pos x="56" y="46"/>
                </a:cxn>
                <a:cxn ang="0">
                  <a:pos x="54" y="46"/>
                </a:cxn>
                <a:cxn ang="0">
                  <a:pos x="44" y="46"/>
                </a:cxn>
                <a:cxn ang="0">
                  <a:pos x="37" y="46"/>
                </a:cxn>
                <a:cxn ang="0">
                  <a:pos x="26" y="91"/>
                </a:cxn>
                <a:cxn ang="0">
                  <a:pos x="21" y="118"/>
                </a:cxn>
                <a:cxn ang="0">
                  <a:pos x="19" y="121"/>
                </a:cxn>
                <a:cxn ang="0">
                  <a:pos x="19" y="125"/>
                </a:cxn>
                <a:cxn ang="0">
                  <a:pos x="19" y="126"/>
                </a:cxn>
                <a:cxn ang="0">
                  <a:pos x="21" y="130"/>
                </a:cxn>
                <a:cxn ang="0">
                  <a:pos x="26" y="132"/>
                </a:cxn>
                <a:cxn ang="0">
                  <a:pos x="30" y="132"/>
                </a:cxn>
                <a:cxn ang="0">
                  <a:pos x="33" y="132"/>
                </a:cxn>
                <a:cxn ang="0">
                  <a:pos x="37" y="132"/>
                </a:cxn>
                <a:cxn ang="0">
                  <a:pos x="40" y="130"/>
                </a:cxn>
                <a:cxn ang="0">
                  <a:pos x="37" y="139"/>
                </a:cxn>
                <a:cxn ang="0">
                  <a:pos x="37" y="144"/>
                </a:cxn>
              </a:cxnLst>
              <a:rect l="0" t="0" r="r" b="b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30" y="148"/>
                  </a:lnTo>
                  <a:lnTo>
                    <a:pt x="28" y="148"/>
                  </a:lnTo>
                  <a:lnTo>
                    <a:pt x="26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23" y="148"/>
                  </a:lnTo>
                  <a:lnTo>
                    <a:pt x="21" y="148"/>
                  </a:lnTo>
                  <a:lnTo>
                    <a:pt x="17" y="148"/>
                  </a:lnTo>
                  <a:lnTo>
                    <a:pt x="10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8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3" y="104"/>
                  </a:lnTo>
                  <a:lnTo>
                    <a:pt x="10" y="72"/>
                  </a:lnTo>
                  <a:lnTo>
                    <a:pt x="16" y="47"/>
                  </a:lnTo>
                  <a:lnTo>
                    <a:pt x="17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7" y="46"/>
                  </a:lnTo>
                  <a:lnTo>
                    <a:pt x="2" y="46"/>
                  </a:lnTo>
                  <a:lnTo>
                    <a:pt x="2" y="46"/>
                  </a:lnTo>
                  <a:lnTo>
                    <a:pt x="2" y="44"/>
                  </a:lnTo>
                  <a:lnTo>
                    <a:pt x="3" y="39"/>
                  </a:lnTo>
                  <a:lnTo>
                    <a:pt x="3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6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6" y="46"/>
                  </a:lnTo>
                  <a:lnTo>
                    <a:pt x="54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26" y="91"/>
                  </a:lnTo>
                  <a:lnTo>
                    <a:pt x="21" y="118"/>
                  </a:lnTo>
                  <a:lnTo>
                    <a:pt x="21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6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3" y="132"/>
                  </a:lnTo>
                  <a:lnTo>
                    <a:pt x="35" y="132"/>
                  </a:lnTo>
                  <a:lnTo>
                    <a:pt x="37" y="132"/>
                  </a:lnTo>
                  <a:lnTo>
                    <a:pt x="39" y="132"/>
                  </a:lnTo>
                  <a:lnTo>
                    <a:pt x="40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lnTo>
                    <a:pt x="37" y="144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2" name="Freeform 42"/>
            <p:cNvSpPr>
              <a:spLocks noEditPoints="1"/>
            </p:cNvSpPr>
            <p:nvPr/>
          </p:nvSpPr>
          <p:spPr bwMode="auto">
            <a:xfrm>
              <a:off x="5431" y="2982"/>
              <a:ext cx="54" cy="156"/>
            </a:xfrm>
            <a:custGeom>
              <a:avLst/>
              <a:gdLst/>
              <a:ahLst/>
              <a:cxnLst>
                <a:cxn ang="0">
                  <a:pos x="31" y="22"/>
                </a:cxn>
                <a:cxn ang="0">
                  <a:pos x="31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47" y="0"/>
                </a:cxn>
                <a:cxn ang="0">
                  <a:pos x="52" y="0"/>
                </a:cxn>
                <a:cxn ang="0">
                  <a:pos x="54" y="0"/>
                </a:cxn>
                <a:cxn ang="0">
                  <a:pos x="52" y="5"/>
                </a:cxn>
                <a:cxn ang="0">
                  <a:pos x="51" y="15"/>
                </a:cxn>
                <a:cxn ang="0">
                  <a:pos x="49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45" y="22"/>
                </a:cxn>
                <a:cxn ang="0">
                  <a:pos x="37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5" y="87"/>
                </a:cxn>
                <a:cxn ang="0">
                  <a:pos x="24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5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7" y="156"/>
                </a:cxn>
                <a:cxn ang="0">
                  <a:pos x="15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4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2" y="0"/>
                  </a:lnTo>
                  <a:lnTo>
                    <a:pt x="54" y="0"/>
                  </a:lnTo>
                  <a:lnTo>
                    <a:pt x="52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5" y="22"/>
                  </a:lnTo>
                  <a:lnTo>
                    <a:pt x="37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5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5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3" name="Freeform 43"/>
            <p:cNvSpPr>
              <a:spLocks/>
            </p:cNvSpPr>
            <p:nvPr/>
          </p:nvSpPr>
          <p:spPr bwMode="auto">
            <a:xfrm>
              <a:off x="5480" y="3022"/>
              <a:ext cx="100" cy="121"/>
            </a:xfrm>
            <a:custGeom>
              <a:avLst/>
              <a:gdLst/>
              <a:ahLst/>
              <a:cxnLst>
                <a:cxn ang="0">
                  <a:pos x="3" y="77"/>
                </a:cxn>
                <a:cxn ang="0">
                  <a:pos x="17" y="77"/>
                </a:cxn>
                <a:cxn ang="0">
                  <a:pos x="19" y="79"/>
                </a:cxn>
                <a:cxn ang="0">
                  <a:pos x="19" y="81"/>
                </a:cxn>
                <a:cxn ang="0">
                  <a:pos x="19" y="84"/>
                </a:cxn>
                <a:cxn ang="0">
                  <a:pos x="21" y="93"/>
                </a:cxn>
                <a:cxn ang="0">
                  <a:pos x="26" y="98"/>
                </a:cxn>
                <a:cxn ang="0">
                  <a:pos x="33" y="104"/>
                </a:cxn>
                <a:cxn ang="0">
                  <a:pos x="49" y="105"/>
                </a:cxn>
                <a:cxn ang="0">
                  <a:pos x="58" y="104"/>
                </a:cxn>
                <a:cxn ang="0">
                  <a:pos x="65" y="100"/>
                </a:cxn>
                <a:cxn ang="0">
                  <a:pos x="68" y="97"/>
                </a:cxn>
                <a:cxn ang="0">
                  <a:pos x="70" y="93"/>
                </a:cxn>
                <a:cxn ang="0">
                  <a:pos x="72" y="88"/>
                </a:cxn>
                <a:cxn ang="0">
                  <a:pos x="68" y="81"/>
                </a:cxn>
                <a:cxn ang="0">
                  <a:pos x="63" y="76"/>
                </a:cxn>
                <a:cxn ang="0">
                  <a:pos x="54" y="70"/>
                </a:cxn>
                <a:cxn ang="0">
                  <a:pos x="51" y="69"/>
                </a:cxn>
                <a:cxn ang="0">
                  <a:pos x="47" y="65"/>
                </a:cxn>
                <a:cxn ang="0">
                  <a:pos x="33" y="60"/>
                </a:cxn>
                <a:cxn ang="0">
                  <a:pos x="17" y="44"/>
                </a:cxn>
                <a:cxn ang="0">
                  <a:pos x="16" y="33"/>
                </a:cxn>
                <a:cxn ang="0">
                  <a:pos x="16" y="26"/>
                </a:cxn>
                <a:cxn ang="0">
                  <a:pos x="26" y="11"/>
                </a:cxn>
                <a:cxn ang="0">
                  <a:pos x="33" y="5"/>
                </a:cxn>
                <a:cxn ang="0">
                  <a:pos x="47" y="2"/>
                </a:cxn>
                <a:cxn ang="0">
                  <a:pos x="67" y="2"/>
                </a:cxn>
                <a:cxn ang="0">
                  <a:pos x="86" y="9"/>
                </a:cxn>
                <a:cxn ang="0">
                  <a:pos x="93" y="16"/>
                </a:cxn>
                <a:cxn ang="0">
                  <a:pos x="98" y="30"/>
                </a:cxn>
                <a:cxn ang="0">
                  <a:pos x="100" y="39"/>
                </a:cxn>
                <a:cxn ang="0">
                  <a:pos x="98" y="39"/>
                </a:cxn>
                <a:cxn ang="0">
                  <a:pos x="88" y="39"/>
                </a:cxn>
                <a:cxn ang="0">
                  <a:pos x="82" y="39"/>
                </a:cxn>
                <a:cxn ang="0">
                  <a:pos x="79" y="28"/>
                </a:cxn>
                <a:cxn ang="0">
                  <a:pos x="75" y="21"/>
                </a:cxn>
                <a:cxn ang="0">
                  <a:pos x="61" y="18"/>
                </a:cxn>
                <a:cxn ang="0">
                  <a:pos x="53" y="18"/>
                </a:cxn>
                <a:cxn ang="0">
                  <a:pos x="40" y="19"/>
                </a:cxn>
                <a:cxn ang="0">
                  <a:pos x="39" y="21"/>
                </a:cxn>
                <a:cxn ang="0">
                  <a:pos x="35" y="26"/>
                </a:cxn>
                <a:cxn ang="0">
                  <a:pos x="35" y="30"/>
                </a:cxn>
                <a:cxn ang="0">
                  <a:pos x="35" y="35"/>
                </a:cxn>
                <a:cxn ang="0">
                  <a:pos x="40" y="42"/>
                </a:cxn>
                <a:cxn ang="0">
                  <a:pos x="49" y="47"/>
                </a:cxn>
                <a:cxn ang="0">
                  <a:pos x="54" y="49"/>
                </a:cxn>
                <a:cxn ang="0">
                  <a:pos x="65" y="54"/>
                </a:cxn>
                <a:cxn ang="0">
                  <a:pos x="84" y="67"/>
                </a:cxn>
                <a:cxn ang="0">
                  <a:pos x="88" y="72"/>
                </a:cxn>
                <a:cxn ang="0">
                  <a:pos x="90" y="84"/>
                </a:cxn>
                <a:cxn ang="0">
                  <a:pos x="90" y="93"/>
                </a:cxn>
                <a:cxn ang="0">
                  <a:pos x="84" y="105"/>
                </a:cxn>
                <a:cxn ang="0">
                  <a:pos x="75" y="113"/>
                </a:cxn>
                <a:cxn ang="0">
                  <a:pos x="61" y="120"/>
                </a:cxn>
                <a:cxn ang="0">
                  <a:pos x="46" y="121"/>
                </a:cxn>
                <a:cxn ang="0">
                  <a:pos x="35" y="121"/>
                </a:cxn>
                <a:cxn ang="0">
                  <a:pos x="14" y="113"/>
                </a:cxn>
                <a:cxn ang="0">
                  <a:pos x="9" y="109"/>
                </a:cxn>
                <a:cxn ang="0">
                  <a:pos x="3" y="102"/>
                </a:cxn>
                <a:cxn ang="0">
                  <a:pos x="0" y="81"/>
                </a:cxn>
                <a:cxn ang="0">
                  <a:pos x="2" y="77"/>
                </a:cxn>
                <a:cxn ang="0">
                  <a:pos x="2" y="77"/>
                </a:cxn>
              </a:cxnLst>
              <a:rect l="0" t="0" r="r" b="b"/>
              <a:pathLst>
                <a:path w="100" h="121">
                  <a:moveTo>
                    <a:pt x="2" y="77"/>
                  </a:moveTo>
                  <a:lnTo>
                    <a:pt x="3" y="77"/>
                  </a:lnTo>
                  <a:lnTo>
                    <a:pt x="12" y="77"/>
                  </a:lnTo>
                  <a:lnTo>
                    <a:pt x="17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4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8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3" y="76"/>
                  </a:lnTo>
                  <a:lnTo>
                    <a:pt x="61" y="74"/>
                  </a:lnTo>
                  <a:lnTo>
                    <a:pt x="54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7" y="67"/>
                  </a:lnTo>
                  <a:lnTo>
                    <a:pt x="47" y="65"/>
                  </a:lnTo>
                  <a:lnTo>
                    <a:pt x="42" y="63"/>
                  </a:lnTo>
                  <a:lnTo>
                    <a:pt x="33" y="60"/>
                  </a:lnTo>
                  <a:lnTo>
                    <a:pt x="21" y="49"/>
                  </a:lnTo>
                  <a:lnTo>
                    <a:pt x="17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6" y="11"/>
                  </a:lnTo>
                  <a:lnTo>
                    <a:pt x="28" y="9"/>
                  </a:lnTo>
                  <a:lnTo>
                    <a:pt x="33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8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100" y="39"/>
                  </a:lnTo>
                  <a:lnTo>
                    <a:pt x="98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2" y="39"/>
                  </a:lnTo>
                  <a:lnTo>
                    <a:pt x="82" y="39"/>
                  </a:lnTo>
                  <a:lnTo>
                    <a:pt x="82" y="39"/>
                  </a:lnTo>
                  <a:lnTo>
                    <a:pt x="79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2" y="19"/>
                  </a:lnTo>
                  <a:lnTo>
                    <a:pt x="61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0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4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5" y="62"/>
                  </a:lnTo>
                  <a:lnTo>
                    <a:pt x="84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1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4" y="105"/>
                  </a:lnTo>
                  <a:lnTo>
                    <a:pt x="79" y="111"/>
                  </a:lnTo>
                  <a:lnTo>
                    <a:pt x="75" y="113"/>
                  </a:lnTo>
                  <a:lnTo>
                    <a:pt x="72" y="116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3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2" y="77"/>
                  </a:lnTo>
                  <a:lnTo>
                    <a:pt x="2" y="77"/>
                  </a:lnTo>
                  <a:lnTo>
                    <a:pt x="2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4" name="Freeform 44"/>
            <p:cNvSpPr>
              <a:spLocks/>
            </p:cNvSpPr>
            <p:nvPr/>
          </p:nvSpPr>
          <p:spPr bwMode="auto">
            <a:xfrm>
              <a:off x="5594" y="2994"/>
              <a:ext cx="60" cy="148"/>
            </a:xfrm>
            <a:custGeom>
              <a:avLst/>
              <a:gdLst/>
              <a:ahLst/>
              <a:cxnLst>
                <a:cxn ang="0">
                  <a:pos x="35" y="146"/>
                </a:cxn>
                <a:cxn ang="0">
                  <a:pos x="28" y="148"/>
                </a:cxn>
                <a:cxn ang="0">
                  <a:pos x="27" y="148"/>
                </a:cxn>
                <a:cxn ang="0">
                  <a:pos x="23" y="148"/>
                </a:cxn>
                <a:cxn ang="0">
                  <a:pos x="19" y="148"/>
                </a:cxn>
                <a:cxn ang="0">
                  <a:pos x="11" y="146"/>
                </a:cxn>
                <a:cxn ang="0">
                  <a:pos x="5" y="142"/>
                </a:cxn>
                <a:cxn ang="0">
                  <a:pos x="0" y="137"/>
                </a:cxn>
                <a:cxn ang="0">
                  <a:pos x="0" y="130"/>
                </a:cxn>
                <a:cxn ang="0">
                  <a:pos x="0" y="126"/>
                </a:cxn>
                <a:cxn ang="0">
                  <a:pos x="0" y="123"/>
                </a:cxn>
                <a:cxn ang="0">
                  <a:pos x="0" y="116"/>
                </a:cxn>
                <a:cxn ang="0">
                  <a:pos x="4" y="104"/>
                </a:cxn>
                <a:cxn ang="0">
                  <a:pos x="16" y="47"/>
                </a:cxn>
                <a:cxn ang="0">
                  <a:pos x="16" y="46"/>
                </a:cxn>
                <a:cxn ang="0">
                  <a:pos x="5" y="46"/>
                </a:cxn>
                <a:cxn ang="0">
                  <a:pos x="0" y="46"/>
                </a:cxn>
                <a:cxn ang="0">
                  <a:pos x="2" y="39"/>
                </a:cxn>
                <a:cxn ang="0">
                  <a:pos x="5" y="31"/>
                </a:cxn>
                <a:cxn ang="0">
                  <a:pos x="14" y="31"/>
                </a:cxn>
                <a:cxn ang="0">
                  <a:pos x="21" y="31"/>
                </a:cxn>
                <a:cxn ang="0">
                  <a:pos x="25" y="12"/>
                </a:cxn>
                <a:cxn ang="0">
                  <a:pos x="28" y="0"/>
                </a:cxn>
                <a:cxn ang="0">
                  <a:pos x="39" y="0"/>
                </a:cxn>
                <a:cxn ang="0">
                  <a:pos x="48" y="0"/>
                </a:cxn>
                <a:cxn ang="0">
                  <a:pos x="42" y="21"/>
                </a:cxn>
                <a:cxn ang="0">
                  <a:pos x="41" y="31"/>
                </a:cxn>
                <a:cxn ang="0">
                  <a:pos x="51" y="31"/>
                </a:cxn>
                <a:cxn ang="0">
                  <a:pos x="60" y="31"/>
                </a:cxn>
                <a:cxn ang="0">
                  <a:pos x="56" y="40"/>
                </a:cxn>
                <a:cxn ang="0">
                  <a:pos x="56" y="46"/>
                </a:cxn>
                <a:cxn ang="0">
                  <a:pos x="53" y="46"/>
                </a:cxn>
                <a:cxn ang="0">
                  <a:pos x="37" y="46"/>
                </a:cxn>
                <a:cxn ang="0">
                  <a:pos x="34" y="58"/>
                </a:cxn>
                <a:cxn ang="0">
                  <a:pos x="19" y="118"/>
                </a:cxn>
                <a:cxn ang="0">
                  <a:pos x="19" y="119"/>
                </a:cxn>
                <a:cxn ang="0">
                  <a:pos x="19" y="121"/>
                </a:cxn>
                <a:cxn ang="0">
                  <a:pos x="19" y="125"/>
                </a:cxn>
                <a:cxn ang="0">
                  <a:pos x="19" y="126"/>
                </a:cxn>
                <a:cxn ang="0">
                  <a:pos x="21" y="130"/>
                </a:cxn>
                <a:cxn ang="0">
                  <a:pos x="27" y="132"/>
                </a:cxn>
                <a:cxn ang="0">
                  <a:pos x="30" y="132"/>
                </a:cxn>
                <a:cxn ang="0">
                  <a:pos x="34" y="132"/>
                </a:cxn>
                <a:cxn ang="0">
                  <a:pos x="39" y="132"/>
                </a:cxn>
                <a:cxn ang="0">
                  <a:pos x="39" y="133"/>
                </a:cxn>
                <a:cxn ang="0">
                  <a:pos x="37" y="144"/>
                </a:cxn>
                <a:cxn ang="0">
                  <a:pos x="37" y="144"/>
                </a:cxn>
              </a:cxnLst>
              <a:rect l="0" t="0" r="r" b="b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28" y="148"/>
                  </a:lnTo>
                  <a:lnTo>
                    <a:pt x="28" y="148"/>
                  </a:lnTo>
                  <a:lnTo>
                    <a:pt x="27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23" y="148"/>
                  </a:lnTo>
                  <a:lnTo>
                    <a:pt x="19" y="148"/>
                  </a:lnTo>
                  <a:lnTo>
                    <a:pt x="16" y="148"/>
                  </a:lnTo>
                  <a:lnTo>
                    <a:pt x="11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4" y="104"/>
                  </a:lnTo>
                  <a:lnTo>
                    <a:pt x="11" y="72"/>
                  </a:lnTo>
                  <a:lnTo>
                    <a:pt x="16" y="47"/>
                  </a:lnTo>
                  <a:lnTo>
                    <a:pt x="18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5" y="46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2" y="39"/>
                  </a:lnTo>
                  <a:lnTo>
                    <a:pt x="4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8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6" y="46"/>
                  </a:lnTo>
                  <a:lnTo>
                    <a:pt x="55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25" y="91"/>
                  </a:lnTo>
                  <a:lnTo>
                    <a:pt x="19" y="118"/>
                  </a:lnTo>
                  <a:lnTo>
                    <a:pt x="19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7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4" y="132"/>
                  </a:lnTo>
                  <a:lnTo>
                    <a:pt x="35" y="132"/>
                  </a:lnTo>
                  <a:lnTo>
                    <a:pt x="39" y="132"/>
                  </a:lnTo>
                  <a:lnTo>
                    <a:pt x="41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lnTo>
                    <a:pt x="37" y="144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5" name="Freeform 45"/>
            <p:cNvSpPr>
              <a:spLocks/>
            </p:cNvSpPr>
            <p:nvPr/>
          </p:nvSpPr>
          <p:spPr bwMode="auto">
            <a:xfrm>
              <a:off x="5645" y="3022"/>
              <a:ext cx="100" cy="121"/>
            </a:xfrm>
            <a:custGeom>
              <a:avLst/>
              <a:gdLst/>
              <a:ahLst/>
              <a:cxnLst>
                <a:cxn ang="0">
                  <a:pos x="2" y="77"/>
                </a:cxn>
                <a:cxn ang="0">
                  <a:pos x="18" y="77"/>
                </a:cxn>
                <a:cxn ang="0">
                  <a:pos x="19" y="79"/>
                </a:cxn>
                <a:cxn ang="0">
                  <a:pos x="19" y="81"/>
                </a:cxn>
                <a:cxn ang="0">
                  <a:pos x="19" y="84"/>
                </a:cxn>
                <a:cxn ang="0">
                  <a:pos x="21" y="93"/>
                </a:cxn>
                <a:cxn ang="0">
                  <a:pos x="26" y="98"/>
                </a:cxn>
                <a:cxn ang="0">
                  <a:pos x="34" y="104"/>
                </a:cxn>
                <a:cxn ang="0">
                  <a:pos x="48" y="105"/>
                </a:cxn>
                <a:cxn ang="0">
                  <a:pos x="53" y="105"/>
                </a:cxn>
                <a:cxn ang="0">
                  <a:pos x="63" y="102"/>
                </a:cxn>
                <a:cxn ang="0">
                  <a:pos x="67" y="98"/>
                </a:cxn>
                <a:cxn ang="0">
                  <a:pos x="70" y="95"/>
                </a:cxn>
                <a:cxn ang="0">
                  <a:pos x="70" y="90"/>
                </a:cxn>
                <a:cxn ang="0">
                  <a:pos x="70" y="84"/>
                </a:cxn>
                <a:cxn ang="0">
                  <a:pos x="69" y="79"/>
                </a:cxn>
                <a:cxn ang="0">
                  <a:pos x="62" y="74"/>
                </a:cxn>
                <a:cxn ang="0">
                  <a:pos x="53" y="69"/>
                </a:cxn>
                <a:cxn ang="0">
                  <a:pos x="48" y="67"/>
                </a:cxn>
                <a:cxn ang="0">
                  <a:pos x="42" y="63"/>
                </a:cxn>
                <a:cxn ang="0">
                  <a:pos x="21" y="49"/>
                </a:cxn>
                <a:cxn ang="0">
                  <a:pos x="16" y="37"/>
                </a:cxn>
                <a:cxn ang="0">
                  <a:pos x="16" y="32"/>
                </a:cxn>
                <a:cxn ang="0">
                  <a:pos x="19" y="18"/>
                </a:cxn>
                <a:cxn ang="0">
                  <a:pos x="28" y="9"/>
                </a:cxn>
                <a:cxn ang="0">
                  <a:pos x="37" y="3"/>
                </a:cxn>
                <a:cxn ang="0">
                  <a:pos x="58" y="0"/>
                </a:cxn>
                <a:cxn ang="0">
                  <a:pos x="77" y="3"/>
                </a:cxn>
                <a:cxn ang="0">
                  <a:pos x="90" y="9"/>
                </a:cxn>
                <a:cxn ang="0">
                  <a:pos x="95" y="19"/>
                </a:cxn>
                <a:cxn ang="0">
                  <a:pos x="100" y="37"/>
                </a:cxn>
                <a:cxn ang="0">
                  <a:pos x="100" y="39"/>
                </a:cxn>
                <a:cxn ang="0">
                  <a:pos x="97" y="39"/>
                </a:cxn>
                <a:cxn ang="0">
                  <a:pos x="83" y="39"/>
                </a:cxn>
                <a:cxn ang="0">
                  <a:pos x="83" y="39"/>
                </a:cxn>
                <a:cxn ang="0">
                  <a:pos x="76" y="23"/>
                </a:cxn>
                <a:cxn ang="0">
                  <a:pos x="72" y="19"/>
                </a:cxn>
                <a:cxn ang="0">
                  <a:pos x="58" y="16"/>
                </a:cxn>
                <a:cxn ang="0">
                  <a:pos x="46" y="18"/>
                </a:cxn>
                <a:cxn ang="0">
                  <a:pos x="41" y="19"/>
                </a:cxn>
                <a:cxn ang="0">
                  <a:pos x="37" y="23"/>
                </a:cxn>
                <a:cxn ang="0">
                  <a:pos x="35" y="30"/>
                </a:cxn>
                <a:cxn ang="0">
                  <a:pos x="35" y="32"/>
                </a:cxn>
                <a:cxn ang="0">
                  <a:pos x="37" y="39"/>
                </a:cxn>
                <a:cxn ang="0">
                  <a:pos x="44" y="44"/>
                </a:cxn>
                <a:cxn ang="0">
                  <a:pos x="53" y="47"/>
                </a:cxn>
                <a:cxn ang="0">
                  <a:pos x="58" y="51"/>
                </a:cxn>
                <a:cxn ang="0">
                  <a:pos x="76" y="62"/>
                </a:cxn>
                <a:cxn ang="0">
                  <a:pos x="86" y="67"/>
                </a:cxn>
                <a:cxn ang="0">
                  <a:pos x="90" y="77"/>
                </a:cxn>
                <a:cxn ang="0">
                  <a:pos x="92" y="84"/>
                </a:cxn>
                <a:cxn ang="0">
                  <a:pos x="88" y="97"/>
                </a:cxn>
                <a:cxn ang="0">
                  <a:pos x="79" y="111"/>
                </a:cxn>
                <a:cxn ang="0">
                  <a:pos x="70" y="116"/>
                </a:cxn>
                <a:cxn ang="0">
                  <a:pos x="48" y="121"/>
                </a:cxn>
                <a:cxn ang="0">
                  <a:pos x="42" y="121"/>
                </a:cxn>
                <a:cxn ang="0">
                  <a:pos x="23" y="118"/>
                </a:cxn>
                <a:cxn ang="0">
                  <a:pos x="12" y="111"/>
                </a:cxn>
                <a:cxn ang="0">
                  <a:pos x="5" y="105"/>
                </a:cxn>
                <a:cxn ang="0">
                  <a:pos x="0" y="91"/>
                </a:cxn>
                <a:cxn ang="0">
                  <a:pos x="0" y="79"/>
                </a:cxn>
                <a:cxn ang="0">
                  <a:pos x="0" y="77"/>
                </a:cxn>
              </a:cxnLst>
              <a:rect l="0" t="0" r="r" b="b"/>
              <a:pathLst>
                <a:path w="100" h="121">
                  <a:moveTo>
                    <a:pt x="0" y="77"/>
                  </a:moveTo>
                  <a:lnTo>
                    <a:pt x="2" y="77"/>
                  </a:lnTo>
                  <a:lnTo>
                    <a:pt x="11" y="77"/>
                  </a:lnTo>
                  <a:lnTo>
                    <a:pt x="18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5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5"/>
                  </a:lnTo>
                  <a:lnTo>
                    <a:pt x="48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9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4"/>
                  </a:lnTo>
                  <a:lnTo>
                    <a:pt x="69" y="81"/>
                  </a:lnTo>
                  <a:lnTo>
                    <a:pt x="69" y="79"/>
                  </a:lnTo>
                  <a:lnTo>
                    <a:pt x="63" y="76"/>
                  </a:lnTo>
                  <a:lnTo>
                    <a:pt x="62" y="74"/>
                  </a:lnTo>
                  <a:lnTo>
                    <a:pt x="55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8" y="67"/>
                  </a:lnTo>
                  <a:lnTo>
                    <a:pt x="48" y="65"/>
                  </a:lnTo>
                  <a:lnTo>
                    <a:pt x="42" y="63"/>
                  </a:lnTo>
                  <a:lnTo>
                    <a:pt x="34" y="60"/>
                  </a:lnTo>
                  <a:lnTo>
                    <a:pt x="21" y="49"/>
                  </a:lnTo>
                  <a:lnTo>
                    <a:pt x="18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5" y="11"/>
                  </a:lnTo>
                  <a:lnTo>
                    <a:pt x="28" y="9"/>
                  </a:lnTo>
                  <a:lnTo>
                    <a:pt x="34" y="5"/>
                  </a:lnTo>
                  <a:lnTo>
                    <a:pt x="37" y="3"/>
                  </a:lnTo>
                  <a:lnTo>
                    <a:pt x="48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9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100" y="39"/>
                  </a:lnTo>
                  <a:lnTo>
                    <a:pt x="99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3" y="39"/>
                  </a:lnTo>
                  <a:lnTo>
                    <a:pt x="83" y="39"/>
                  </a:lnTo>
                  <a:lnTo>
                    <a:pt x="83" y="39"/>
                  </a:lnTo>
                  <a:lnTo>
                    <a:pt x="79" y="28"/>
                  </a:lnTo>
                  <a:lnTo>
                    <a:pt x="76" y="23"/>
                  </a:lnTo>
                  <a:lnTo>
                    <a:pt x="76" y="21"/>
                  </a:lnTo>
                  <a:lnTo>
                    <a:pt x="72" y="19"/>
                  </a:lnTo>
                  <a:lnTo>
                    <a:pt x="62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1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5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6" y="62"/>
                  </a:lnTo>
                  <a:lnTo>
                    <a:pt x="85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2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3" y="105"/>
                  </a:lnTo>
                  <a:lnTo>
                    <a:pt x="79" y="111"/>
                  </a:lnTo>
                  <a:lnTo>
                    <a:pt x="76" y="113"/>
                  </a:lnTo>
                  <a:lnTo>
                    <a:pt x="70" y="116"/>
                  </a:lnTo>
                  <a:lnTo>
                    <a:pt x="60" y="120"/>
                  </a:lnTo>
                  <a:lnTo>
                    <a:pt x="48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4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</p:grp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1A1A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1A1A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/>
          </p:cNvSpPr>
          <p:nvPr>
            <p:ph type="title"/>
          </p:nvPr>
        </p:nvSpPr>
        <p:spPr>
          <a:xfrm>
            <a:off x="1523165" y="356965"/>
            <a:ext cx="6097670" cy="659591"/>
          </a:xfrm>
        </p:spPr>
        <p:txBody>
          <a:bodyPr/>
          <a:lstStyle>
            <a:extLst/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kumimoji="0" lang="en-ZW" sz="3600" kern="1200" cap="none" spc="-150" dirty="0" smtClean="0">
                <a:ln/>
                <a:solidFill>
                  <a:srgbClr val="FFFF00"/>
                </a:solidFill>
              </a:rPr>
              <a:t>Monte Carlo Simulation</a:t>
            </a:r>
            <a:endParaRPr kumimoji="0" lang="en-ZW" sz="3600" kern="1200" cap="none" spc="-150" dirty="0">
              <a:ln/>
              <a:solidFill>
                <a:srgbClr val="FFFF00"/>
              </a:solidFill>
            </a:endParaRPr>
          </a:p>
        </p:txBody>
      </p:sp>
      <p:grpSp>
        <p:nvGrpSpPr>
          <p:cNvPr id="124" name="Group 123"/>
          <p:cNvGrpSpPr/>
          <p:nvPr/>
        </p:nvGrpSpPr>
        <p:grpSpPr>
          <a:xfrm>
            <a:off x="3147993" y="1201705"/>
            <a:ext cx="2766136" cy="1936536"/>
            <a:chOff x="3147993" y="1201705"/>
            <a:chExt cx="2766136" cy="1936536"/>
          </a:xfrm>
        </p:grpSpPr>
        <p:grpSp>
          <p:nvGrpSpPr>
            <p:cNvPr id="4" name="Group 31"/>
            <p:cNvGrpSpPr>
              <a:grpSpLocks/>
            </p:cNvGrpSpPr>
            <p:nvPr/>
          </p:nvGrpSpPr>
          <p:grpSpPr bwMode="auto">
            <a:xfrm>
              <a:off x="4133118" y="1201705"/>
              <a:ext cx="1643063" cy="547670"/>
              <a:chOff x="2707" y="1065"/>
              <a:chExt cx="1035" cy="350"/>
            </a:xfrm>
          </p:grpSpPr>
          <p:sp>
            <p:nvSpPr>
              <p:cNvPr id="35" name="Rectangle 32"/>
              <p:cNvSpPr>
                <a:spLocks noChangeArrowheads="1"/>
              </p:cNvSpPr>
              <p:nvPr/>
            </p:nvSpPr>
            <p:spPr bwMode="auto">
              <a:xfrm>
                <a:off x="2763" y="1085"/>
                <a:ext cx="979" cy="330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" name="Text Box 33"/>
              <p:cNvSpPr txBox="1">
                <a:spLocks noChangeArrowheads="1"/>
              </p:cNvSpPr>
              <p:nvPr/>
            </p:nvSpPr>
            <p:spPr bwMode="auto">
              <a:xfrm>
                <a:off x="2707" y="1065"/>
                <a:ext cx="966" cy="295"/>
              </a:xfrm>
              <a:prstGeom prst="rect">
                <a:avLst/>
              </a:prstGeom>
              <a:solidFill>
                <a:srgbClr val="FFFF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200" b="1" dirty="0" smtClean="0">
                    <a:solidFill>
                      <a:schemeClr val="bg2"/>
                    </a:solidFill>
                  </a:rPr>
                  <a:t>MONTE CARLO ANALYSIS</a:t>
                </a:r>
                <a:endParaRPr lang="en-US" sz="1200" b="1" dirty="0">
                  <a:solidFill>
                    <a:schemeClr val="bg2"/>
                  </a:solidFill>
                </a:endParaRPr>
              </a:p>
            </p:txBody>
          </p:sp>
        </p:grpSp>
        <p:sp>
          <p:nvSpPr>
            <p:cNvPr id="12" name="Striped Right Arrow 11"/>
            <p:cNvSpPr/>
            <p:nvPr/>
          </p:nvSpPr>
          <p:spPr>
            <a:xfrm>
              <a:off x="3147993" y="2370123"/>
              <a:ext cx="511182" cy="419098"/>
            </a:xfrm>
            <a:prstGeom prst="stripedRightArrow">
              <a:avLst/>
            </a:prstGeom>
            <a:solidFill>
              <a:srgbClr val="F8F200"/>
            </a:solidFill>
            <a:ln w="158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W"/>
            </a:p>
          </p:txBody>
        </p:sp>
        <p:grpSp>
          <p:nvGrpSpPr>
            <p:cNvPr id="121" name="Group 120"/>
            <p:cNvGrpSpPr/>
            <p:nvPr/>
          </p:nvGrpSpPr>
          <p:grpSpPr>
            <a:xfrm>
              <a:off x="3732201" y="1931967"/>
              <a:ext cx="2181928" cy="1206274"/>
              <a:chOff x="3741054" y="2405291"/>
              <a:chExt cx="2181928" cy="1206274"/>
            </a:xfrm>
          </p:grpSpPr>
          <p:grpSp>
            <p:nvGrpSpPr>
              <p:cNvPr id="6" name="Group 67"/>
              <p:cNvGrpSpPr/>
              <p:nvPr/>
            </p:nvGrpSpPr>
            <p:grpSpPr>
              <a:xfrm>
                <a:off x="3741054" y="2405291"/>
                <a:ext cx="2181928" cy="1206274"/>
                <a:chOff x="3878254" y="3209921"/>
                <a:chExt cx="2181928" cy="1424008"/>
              </a:xfrm>
            </p:grpSpPr>
            <p:sp>
              <p:nvSpPr>
                <p:cNvPr id="64" name="Rounded Rectangle 63"/>
                <p:cNvSpPr/>
                <p:nvPr/>
              </p:nvSpPr>
              <p:spPr bwMode="auto">
                <a:xfrm>
                  <a:off x="3878254" y="3209921"/>
                  <a:ext cx="2181928" cy="1424008"/>
                </a:xfrm>
                <a:prstGeom prst="roundRect">
                  <a:avLst/>
                </a:prstGeom>
                <a:solidFill>
                  <a:srgbClr val="FFC000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ZW" sz="2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charset="0"/>
                  </a:endParaRPr>
                </a:p>
              </p:txBody>
            </p:sp>
            <p:sp>
              <p:nvSpPr>
                <p:cNvPr id="16" name="TextBox 15"/>
                <p:cNvSpPr txBox="1"/>
                <p:nvPr/>
              </p:nvSpPr>
              <p:spPr>
                <a:xfrm>
                  <a:off x="4015453" y="3858063"/>
                  <a:ext cx="1887563" cy="762995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ZA" b="1" dirty="0" smtClean="0">
                      <a:solidFill>
                        <a:schemeClr val="bg2"/>
                      </a:solidFill>
                    </a:rPr>
                    <a:t>(SLIDE, Phase2, FLAC, UDEC )</a:t>
                  </a:r>
                  <a:endParaRPr lang="en-ZA" b="1" dirty="0">
                    <a:solidFill>
                      <a:schemeClr val="bg2"/>
                    </a:solidFill>
                  </a:endParaRPr>
                </a:p>
              </p:txBody>
            </p:sp>
          </p:grpSp>
          <p:sp>
            <p:nvSpPr>
              <p:cNvPr id="65" name="TextBox 64"/>
              <p:cNvSpPr txBox="1"/>
              <p:nvPr/>
            </p:nvSpPr>
            <p:spPr>
              <a:xfrm>
                <a:off x="4267591" y="2518254"/>
                <a:ext cx="1460520" cy="4953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chemeClr val="bg2"/>
                    </a:solidFill>
                  </a:rPr>
                  <a:t>Model</a:t>
                </a:r>
                <a:endParaRPr lang="en-ZW" sz="3200" b="1" dirty="0">
                  <a:solidFill>
                    <a:schemeClr val="bg2"/>
                  </a:solidFill>
                </a:endParaRPr>
              </a:p>
            </p:txBody>
          </p:sp>
        </p:grpSp>
      </p:grpSp>
      <p:grpSp>
        <p:nvGrpSpPr>
          <p:cNvPr id="123" name="Group 122"/>
          <p:cNvGrpSpPr/>
          <p:nvPr/>
        </p:nvGrpSpPr>
        <p:grpSpPr>
          <a:xfrm>
            <a:off x="0" y="1165192"/>
            <a:ext cx="3094115" cy="2261944"/>
            <a:chOff x="0" y="1165192"/>
            <a:chExt cx="3094115" cy="2261944"/>
          </a:xfrm>
        </p:grpSpPr>
        <p:grpSp>
          <p:nvGrpSpPr>
            <p:cNvPr id="9" name="Group 68"/>
            <p:cNvGrpSpPr/>
            <p:nvPr/>
          </p:nvGrpSpPr>
          <p:grpSpPr>
            <a:xfrm>
              <a:off x="0" y="1862115"/>
              <a:ext cx="3094115" cy="1565021"/>
              <a:chOff x="0" y="3168174"/>
              <a:chExt cx="3094115" cy="1873028"/>
            </a:xfrm>
          </p:grpSpPr>
          <p:grpSp>
            <p:nvGrpSpPr>
              <p:cNvPr id="10" name="Group 75"/>
              <p:cNvGrpSpPr/>
              <p:nvPr/>
            </p:nvGrpSpPr>
            <p:grpSpPr>
              <a:xfrm>
                <a:off x="172252" y="3257970"/>
                <a:ext cx="2892827" cy="1783232"/>
                <a:chOff x="-425" y="2902494"/>
                <a:chExt cx="3330575" cy="2183386"/>
              </a:xfrm>
            </p:grpSpPr>
            <p:sp>
              <p:nvSpPr>
                <p:cNvPr id="20" name="Bent-Up Arrow 19"/>
                <p:cNvSpPr/>
                <p:nvPr/>
              </p:nvSpPr>
              <p:spPr bwMode="auto">
                <a:xfrm flipH="1">
                  <a:off x="914398" y="4586907"/>
                  <a:ext cx="577454" cy="313250"/>
                </a:xfrm>
                <a:prstGeom prst="bentUpArrow">
                  <a:avLst>
                    <a:gd name="adj1" fmla="val 3633"/>
                    <a:gd name="adj2" fmla="val 13248"/>
                    <a:gd name="adj3" fmla="val 50000"/>
                  </a:avLst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sz="1000" dirty="0"/>
                </a:p>
              </p:txBody>
            </p:sp>
            <p:sp>
              <p:nvSpPr>
                <p:cNvPr id="18" name="TextBox 94"/>
                <p:cNvSpPr txBox="1">
                  <a:spLocks noChangeArrowheads="1"/>
                </p:cNvSpPr>
                <p:nvPr/>
              </p:nvSpPr>
              <p:spPr bwMode="auto">
                <a:xfrm>
                  <a:off x="1495425" y="4709038"/>
                  <a:ext cx="511592" cy="376842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 w="1587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1400" b="1" dirty="0">
                      <a:solidFill>
                        <a:schemeClr val="bg2"/>
                      </a:solidFill>
                    </a:rPr>
                    <a:t>CC</a:t>
                  </a:r>
                </a:p>
              </p:txBody>
            </p:sp>
            <p:grpSp>
              <p:nvGrpSpPr>
                <p:cNvPr id="11" name="Group 133"/>
                <p:cNvGrpSpPr>
                  <a:grpSpLocks/>
                </p:cNvGrpSpPr>
                <p:nvPr/>
              </p:nvGrpSpPr>
              <p:grpSpPr bwMode="auto">
                <a:xfrm>
                  <a:off x="-425" y="2902494"/>
                  <a:ext cx="3330575" cy="1658797"/>
                  <a:chOff x="22" y="2411"/>
                  <a:chExt cx="2098" cy="898"/>
                </a:xfrm>
              </p:grpSpPr>
              <p:grpSp>
                <p:nvGrpSpPr>
                  <p:cNvPr id="13" name="Group 132"/>
                  <p:cNvGrpSpPr>
                    <a:grpSpLocks/>
                  </p:cNvGrpSpPr>
                  <p:nvPr/>
                </p:nvGrpSpPr>
                <p:grpSpPr bwMode="auto">
                  <a:xfrm>
                    <a:off x="22" y="2435"/>
                    <a:ext cx="1016" cy="862"/>
                    <a:chOff x="22" y="2435"/>
                    <a:chExt cx="1016" cy="862"/>
                  </a:xfrm>
                </p:grpSpPr>
                <p:sp>
                  <p:nvSpPr>
                    <p:cNvPr id="26" name="Rectangle 5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86" y="2480"/>
                      <a:ext cx="796" cy="661"/>
                    </a:xfrm>
                    <a:prstGeom prst="rect">
                      <a:avLst/>
                    </a:prstGeom>
                    <a:solidFill>
                      <a:srgbClr val="FFFFCC"/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pic>
                  <p:nvPicPr>
                    <p:cNvPr id="28" name="Picture 57" descr="PDFUN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4">
                      <a:clrChange>
                        <a:clrFrom>
                          <a:srgbClr val="FCFCFC"/>
                        </a:clrFrom>
                        <a:clrTo>
                          <a:srgbClr val="FCFCFC">
                            <a:alpha val="0"/>
                          </a:srgbClr>
                        </a:clrTo>
                      </a:clrChange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2" y="2435"/>
                      <a:ext cx="1016" cy="86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</p:pic>
              </p:grpSp>
              <p:sp>
                <p:nvSpPr>
                  <p:cNvPr id="22" name="Rectangle 59"/>
                  <p:cNvSpPr>
                    <a:spLocks noChangeArrowheads="1"/>
                  </p:cNvSpPr>
                  <p:nvPr/>
                </p:nvSpPr>
                <p:spPr bwMode="auto">
                  <a:xfrm>
                    <a:off x="1223" y="2453"/>
                    <a:ext cx="841" cy="684"/>
                  </a:xfrm>
                  <a:prstGeom prst="rect">
                    <a:avLst/>
                  </a:prstGeom>
                  <a:solidFill>
                    <a:srgbClr val="FFFFCC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pic>
                <p:nvPicPr>
                  <p:cNvPr id="24" name="Picture 61" descr="PDFUN"/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clrChange>
                      <a:clrFrom>
                        <a:srgbClr val="FCFCFC"/>
                      </a:clrFrom>
                      <a:clrTo>
                        <a:srgbClr val="FCFCFC">
                          <a:alpha val="0"/>
                        </a:srgbClr>
                      </a:clrTo>
                    </a:clrChange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1049" y="2411"/>
                    <a:ext cx="1071" cy="89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  <p:sp>
              <p:nvSpPr>
                <p:cNvPr id="19" name="Bent-Up Arrow 18"/>
                <p:cNvSpPr/>
                <p:nvPr/>
              </p:nvSpPr>
              <p:spPr bwMode="auto">
                <a:xfrm>
                  <a:off x="2038350" y="4575823"/>
                  <a:ext cx="447675" cy="324334"/>
                </a:xfrm>
                <a:prstGeom prst="bentUpArrow">
                  <a:avLst>
                    <a:gd name="adj1" fmla="val 3633"/>
                    <a:gd name="adj2" fmla="val 13248"/>
                    <a:gd name="adj3" fmla="val 50000"/>
                  </a:avLst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sz="1000" dirty="0"/>
                </a:p>
              </p:txBody>
            </p:sp>
          </p:grpSp>
          <p:sp useBgFill="1">
            <p:nvSpPr>
              <p:cNvPr id="57" name="TextBox 56"/>
              <p:cNvSpPr txBox="1"/>
              <p:nvPr/>
            </p:nvSpPr>
            <p:spPr>
              <a:xfrm>
                <a:off x="1822693" y="4339978"/>
                <a:ext cx="1271422" cy="307777"/>
              </a:xfrm>
              <a:prstGeom prst="rect">
                <a:avLst/>
              </a:prstGeom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/>
                  <a:t>Friction angle</a:t>
                </a:r>
                <a:endParaRPr lang="en-ZW" sz="1400" dirty="0"/>
              </a:p>
            </p:txBody>
          </p:sp>
          <p:sp useBgFill="1">
            <p:nvSpPr>
              <p:cNvPr id="61" name="TextBox 60"/>
              <p:cNvSpPr txBox="1"/>
              <p:nvPr/>
            </p:nvSpPr>
            <p:spPr>
              <a:xfrm>
                <a:off x="444005" y="4355744"/>
                <a:ext cx="1239518" cy="307777"/>
              </a:xfrm>
              <a:prstGeom prst="rect">
                <a:avLst/>
              </a:prstGeom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/>
                  <a:t>Cohesion</a:t>
                </a:r>
                <a:endParaRPr lang="en-ZW" sz="1400" dirty="0"/>
              </a:p>
            </p:txBody>
          </p:sp>
          <p:sp useBgFill="1">
            <p:nvSpPr>
              <p:cNvPr id="62" name="TextBox 61"/>
              <p:cNvSpPr txBox="1"/>
              <p:nvPr/>
            </p:nvSpPr>
            <p:spPr>
              <a:xfrm rot="16200000">
                <a:off x="-479518" y="3647692"/>
                <a:ext cx="1297589" cy="338554"/>
              </a:xfrm>
              <a:prstGeom prst="rect">
                <a:avLst/>
              </a:prstGeom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smtClean="0"/>
                  <a:t>Frequency</a:t>
                </a:r>
                <a:endParaRPr lang="en-ZW" sz="1600" dirty="0"/>
              </a:p>
            </p:txBody>
          </p:sp>
          <p:sp useBgFill="1">
            <p:nvSpPr>
              <p:cNvPr id="63" name="TextBox 62"/>
              <p:cNvSpPr txBox="1"/>
              <p:nvPr/>
            </p:nvSpPr>
            <p:spPr>
              <a:xfrm rot="16200000">
                <a:off x="1043715" y="3647692"/>
                <a:ext cx="1297589" cy="338554"/>
              </a:xfrm>
              <a:prstGeom prst="rect">
                <a:avLst/>
              </a:prstGeom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smtClean="0"/>
                  <a:t>Frequency</a:t>
                </a:r>
                <a:endParaRPr lang="en-ZW" sz="1600" dirty="0"/>
              </a:p>
            </p:txBody>
          </p:sp>
        </p:grpSp>
        <p:grpSp>
          <p:nvGrpSpPr>
            <p:cNvPr id="14" name="Group 31"/>
            <p:cNvGrpSpPr>
              <a:grpSpLocks/>
            </p:cNvGrpSpPr>
            <p:nvPr/>
          </p:nvGrpSpPr>
          <p:grpSpPr bwMode="auto">
            <a:xfrm>
              <a:off x="847676" y="1165192"/>
              <a:ext cx="1204913" cy="487731"/>
              <a:chOff x="2734" y="1065"/>
              <a:chExt cx="759" cy="316"/>
            </a:xfrm>
          </p:grpSpPr>
          <p:sp>
            <p:nvSpPr>
              <p:cNvPr id="60" name="Rectangle 32"/>
              <p:cNvSpPr>
                <a:spLocks noChangeArrowheads="1"/>
              </p:cNvSpPr>
              <p:nvPr/>
            </p:nvSpPr>
            <p:spPr bwMode="auto">
              <a:xfrm>
                <a:off x="2763" y="1085"/>
                <a:ext cx="730" cy="29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" name="Text Box 33"/>
              <p:cNvSpPr txBox="1">
                <a:spLocks noChangeArrowheads="1"/>
              </p:cNvSpPr>
              <p:nvPr/>
            </p:nvSpPr>
            <p:spPr bwMode="auto">
              <a:xfrm>
                <a:off x="2734" y="1065"/>
                <a:ext cx="713" cy="250"/>
              </a:xfrm>
              <a:prstGeom prst="rect">
                <a:avLst/>
              </a:prstGeom>
              <a:solidFill>
                <a:srgbClr val="FFFF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200" b="1" dirty="0" smtClean="0">
                    <a:solidFill>
                      <a:schemeClr val="bg2"/>
                    </a:solidFill>
                  </a:rPr>
                  <a:t>INPUT DATA</a:t>
                </a:r>
                <a:endParaRPr lang="en-US" sz="1200" b="1" dirty="0">
                  <a:solidFill>
                    <a:schemeClr val="bg2"/>
                  </a:solidFill>
                </a:endParaRPr>
              </a:p>
            </p:txBody>
          </p:sp>
        </p:grpSp>
      </p:grpSp>
      <p:sp>
        <p:nvSpPr>
          <p:cNvPr id="110" name="Rectangle 2"/>
          <p:cNvSpPr txBox="1">
            <a:spLocks/>
          </p:cNvSpPr>
          <p:nvPr/>
        </p:nvSpPr>
        <p:spPr>
          <a:xfrm>
            <a:off x="226953" y="5072085"/>
            <a:ext cx="8763120" cy="1568410"/>
          </a:xfrm>
          <a:prstGeom prst="rect">
            <a:avLst/>
          </a:prstGeom>
        </p:spPr>
        <p:txBody>
          <a:bodyPr vert="horz" anchor="t">
            <a:normAutofit/>
          </a:bodyPr>
          <a:lstStyle>
            <a:extLst/>
          </a:lstStyle>
          <a:p>
            <a:pPr marL="525780" marR="0" lvl="0" indent="-457200" algn="l" defTabSz="914400" rtl="0" eaLnBrk="1" fontAlgn="auto" latinLnBrk="0" hangingPunct="1">
              <a:spcBef>
                <a:spcPts val="700"/>
              </a:spcBef>
              <a:spcAft>
                <a:spcPts val="0"/>
              </a:spcAft>
              <a:buClrTx/>
              <a:buSzPct val="95000"/>
              <a:buFont typeface="+mj-lt"/>
              <a:buAutoNum type="arabicParenR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Large no. of runs (10</a:t>
            </a:r>
            <a:r>
              <a:rPr kumimoji="0" lang="en-US" sz="2600" b="0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).</a:t>
            </a: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25780" marR="0" lvl="0" indent="-457200" algn="l" defTabSz="914400" rtl="0" eaLnBrk="1" fontAlgn="auto" latinLnBrk="0" hangingPunct="1">
              <a:spcBef>
                <a:spcPts val="700"/>
              </a:spcBef>
              <a:spcAft>
                <a:spcPts val="0"/>
              </a:spcAft>
              <a:buClrTx/>
              <a:buSzPct val="95000"/>
              <a:buFont typeface="+mj-lt"/>
              <a:buAutoNum type="arabicParenR"/>
              <a:tabLst/>
              <a:defRPr/>
            </a:pPr>
            <a:r>
              <a:rPr lang="en-US" sz="2600" dirty="0" smtClean="0"/>
              <a:t>Reveals Sensitivities</a:t>
            </a:r>
          </a:p>
          <a:p>
            <a:pPr marL="525780" marR="0" lvl="0" indent="-457200" algn="l" defTabSz="914400" rtl="0" eaLnBrk="1" fontAlgn="auto" latinLnBrk="0" hangingPunct="1">
              <a:spcBef>
                <a:spcPts val="700"/>
              </a:spcBef>
              <a:spcAft>
                <a:spcPts val="0"/>
              </a:spcAft>
              <a:buClrTx/>
              <a:buSzPct val="95000"/>
              <a:buFont typeface="+mj-lt"/>
              <a:buAutoNum type="arabicParenR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Very Flexible</a:t>
            </a: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74904" marR="0" lvl="0" indent="-34290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95000"/>
              <a:buFont typeface="Wingdings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0" name="Rectangle 1"/>
          <p:cNvSpPr txBox="1">
            <a:spLocks/>
          </p:cNvSpPr>
          <p:nvPr/>
        </p:nvSpPr>
        <p:spPr>
          <a:xfrm>
            <a:off x="519058" y="4268798"/>
            <a:ext cx="1752624" cy="401643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vert="horz" anchor="ctr">
            <a:noAutofit/>
          </a:bodyPr>
          <a:lstStyle>
            <a:extLst/>
          </a:lstStyle>
          <a:p>
            <a:pPr lvl="0" algn="ctr">
              <a:spcBef>
                <a:spcPct val="0"/>
              </a:spcBef>
              <a:defRPr/>
            </a:pPr>
            <a:r>
              <a:rPr lang="en-US" sz="2400" b="1" dirty="0" smtClean="0">
                <a:latin typeface="Garamond" pitchFamily="18" charset="0"/>
                <a:cs typeface="Aharoni" pitchFamily="2" charset="-79"/>
              </a:rPr>
              <a:t>Highlights</a:t>
            </a:r>
            <a:endParaRPr kumimoji="0" lang="en-US" sz="2400" b="1" i="0" u="none" strike="noStrike" kern="1200" cap="none" spc="-150" normalizeH="0" baseline="0" noProof="0" dirty="0">
              <a:ln w="18415" cap="flat" cmpd="sng">
                <a:noFill/>
                <a:miter lim="800000"/>
              </a:ln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Garamond" pitchFamily="18" charset="0"/>
              <a:ea typeface="+mj-ea"/>
              <a:cs typeface="Aharoni" pitchFamily="2" charset="-79"/>
            </a:endParaRPr>
          </a:p>
        </p:txBody>
      </p:sp>
      <p:grpSp>
        <p:nvGrpSpPr>
          <p:cNvPr id="126" name="Group 6"/>
          <p:cNvGrpSpPr>
            <a:grpSpLocks/>
          </p:cNvGrpSpPr>
          <p:nvPr/>
        </p:nvGrpSpPr>
        <p:grpSpPr bwMode="auto">
          <a:xfrm>
            <a:off x="5552598" y="6263695"/>
            <a:ext cx="3051836" cy="435147"/>
            <a:chOff x="722" y="2406"/>
            <a:chExt cx="5023" cy="940"/>
          </a:xfrm>
        </p:grpSpPr>
        <p:sp>
          <p:nvSpPr>
            <p:cNvPr id="127" name="Freeform 7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/>
              <a:ahLst/>
              <a:cxnLst>
                <a:cxn ang="0">
                  <a:pos x="626" y="134"/>
                </a:cxn>
                <a:cxn ang="0">
                  <a:pos x="663" y="238"/>
                </a:cxn>
                <a:cxn ang="0">
                  <a:pos x="686" y="301"/>
                </a:cxn>
                <a:cxn ang="0">
                  <a:pos x="696" y="255"/>
                </a:cxn>
                <a:cxn ang="0">
                  <a:pos x="758" y="8"/>
                </a:cxn>
                <a:cxn ang="0">
                  <a:pos x="761" y="0"/>
                </a:cxn>
                <a:cxn ang="0">
                  <a:pos x="831" y="0"/>
                </a:cxn>
                <a:cxn ang="0">
                  <a:pos x="875" y="0"/>
                </a:cxn>
                <a:cxn ang="0">
                  <a:pos x="863" y="48"/>
                </a:cxn>
                <a:cxn ang="0">
                  <a:pos x="802" y="296"/>
                </a:cxn>
                <a:cxn ang="0">
                  <a:pos x="803" y="299"/>
                </a:cxn>
                <a:cxn ang="0">
                  <a:pos x="902" y="196"/>
                </a:cxn>
                <a:cxn ang="0">
                  <a:pos x="963" y="131"/>
                </a:cxn>
                <a:cxn ang="0">
                  <a:pos x="1062" y="131"/>
                </a:cxn>
                <a:cxn ang="0">
                  <a:pos x="1582" y="131"/>
                </a:cxn>
                <a:cxn ang="0">
                  <a:pos x="1594" y="134"/>
                </a:cxn>
                <a:cxn ang="0">
                  <a:pos x="1577" y="204"/>
                </a:cxn>
                <a:cxn ang="0">
                  <a:pos x="1566" y="247"/>
                </a:cxn>
                <a:cxn ang="0">
                  <a:pos x="1480" y="247"/>
                </a:cxn>
                <a:cxn ang="0">
                  <a:pos x="1027" y="247"/>
                </a:cxn>
                <a:cxn ang="0">
                  <a:pos x="1009" y="255"/>
                </a:cxn>
                <a:cxn ang="0">
                  <a:pos x="796" y="477"/>
                </a:cxn>
                <a:cxn ang="0">
                  <a:pos x="664" y="614"/>
                </a:cxn>
                <a:cxn ang="0">
                  <a:pos x="643" y="558"/>
                </a:cxn>
                <a:cxn ang="0">
                  <a:pos x="538" y="255"/>
                </a:cxn>
                <a:cxn ang="0">
                  <a:pos x="524" y="247"/>
                </a:cxn>
                <a:cxn ang="0">
                  <a:pos x="200" y="247"/>
                </a:cxn>
                <a:cxn ang="0">
                  <a:pos x="0" y="247"/>
                </a:cxn>
                <a:cxn ang="0">
                  <a:pos x="3" y="229"/>
                </a:cxn>
                <a:cxn ang="0">
                  <a:pos x="28" y="134"/>
                </a:cxn>
                <a:cxn ang="0">
                  <a:pos x="40" y="131"/>
                </a:cxn>
                <a:cxn ang="0">
                  <a:pos x="401" y="131"/>
                </a:cxn>
                <a:cxn ang="0">
                  <a:pos x="626" y="131"/>
                </a:cxn>
              </a:cxnLst>
              <a:rect l="0" t="0" r="r" b="b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  <a:lnTo>
                    <a:pt x="626" y="13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128" name="Freeform 8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/>
              <a:ahLst/>
              <a:cxnLst>
                <a:cxn ang="0">
                  <a:pos x="626" y="134"/>
                </a:cxn>
                <a:cxn ang="0">
                  <a:pos x="663" y="238"/>
                </a:cxn>
                <a:cxn ang="0">
                  <a:pos x="686" y="301"/>
                </a:cxn>
                <a:cxn ang="0">
                  <a:pos x="696" y="255"/>
                </a:cxn>
                <a:cxn ang="0">
                  <a:pos x="758" y="8"/>
                </a:cxn>
                <a:cxn ang="0">
                  <a:pos x="761" y="0"/>
                </a:cxn>
                <a:cxn ang="0">
                  <a:pos x="831" y="0"/>
                </a:cxn>
                <a:cxn ang="0">
                  <a:pos x="875" y="0"/>
                </a:cxn>
                <a:cxn ang="0">
                  <a:pos x="863" y="48"/>
                </a:cxn>
                <a:cxn ang="0">
                  <a:pos x="802" y="296"/>
                </a:cxn>
                <a:cxn ang="0">
                  <a:pos x="803" y="299"/>
                </a:cxn>
                <a:cxn ang="0">
                  <a:pos x="902" y="196"/>
                </a:cxn>
                <a:cxn ang="0">
                  <a:pos x="963" y="131"/>
                </a:cxn>
                <a:cxn ang="0">
                  <a:pos x="1062" y="131"/>
                </a:cxn>
                <a:cxn ang="0">
                  <a:pos x="1582" y="131"/>
                </a:cxn>
                <a:cxn ang="0">
                  <a:pos x="1594" y="134"/>
                </a:cxn>
                <a:cxn ang="0">
                  <a:pos x="1577" y="204"/>
                </a:cxn>
                <a:cxn ang="0">
                  <a:pos x="1566" y="247"/>
                </a:cxn>
                <a:cxn ang="0">
                  <a:pos x="1480" y="247"/>
                </a:cxn>
                <a:cxn ang="0">
                  <a:pos x="1027" y="247"/>
                </a:cxn>
                <a:cxn ang="0">
                  <a:pos x="1009" y="255"/>
                </a:cxn>
                <a:cxn ang="0">
                  <a:pos x="796" y="477"/>
                </a:cxn>
                <a:cxn ang="0">
                  <a:pos x="664" y="614"/>
                </a:cxn>
                <a:cxn ang="0">
                  <a:pos x="643" y="558"/>
                </a:cxn>
                <a:cxn ang="0">
                  <a:pos x="538" y="255"/>
                </a:cxn>
                <a:cxn ang="0">
                  <a:pos x="524" y="247"/>
                </a:cxn>
                <a:cxn ang="0">
                  <a:pos x="200" y="247"/>
                </a:cxn>
                <a:cxn ang="0">
                  <a:pos x="0" y="247"/>
                </a:cxn>
                <a:cxn ang="0">
                  <a:pos x="3" y="229"/>
                </a:cxn>
                <a:cxn ang="0">
                  <a:pos x="28" y="134"/>
                </a:cxn>
                <a:cxn ang="0">
                  <a:pos x="40" y="131"/>
                </a:cxn>
                <a:cxn ang="0">
                  <a:pos x="401" y="131"/>
                </a:cxn>
                <a:cxn ang="0">
                  <a:pos x="626" y="131"/>
                </a:cxn>
              </a:cxnLst>
              <a:rect l="0" t="0" r="r" b="b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</a:path>
              </a:pathLst>
            </a:custGeom>
            <a:noFill/>
            <a:ln w="30163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129" name="Freeform 9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/>
              <a:ahLst/>
              <a:cxnLst>
                <a:cxn ang="0">
                  <a:pos x="29" y="1"/>
                </a:cxn>
                <a:cxn ang="0">
                  <a:pos x="37" y="1"/>
                </a:cxn>
                <a:cxn ang="0">
                  <a:pos x="108" y="1"/>
                </a:cxn>
                <a:cxn ang="0">
                  <a:pos x="345" y="1"/>
                </a:cxn>
                <a:cxn ang="0">
                  <a:pos x="528" y="1"/>
                </a:cxn>
                <a:cxn ang="0">
                  <a:pos x="538" y="0"/>
                </a:cxn>
                <a:cxn ang="0">
                  <a:pos x="540" y="8"/>
                </a:cxn>
                <a:cxn ang="0">
                  <a:pos x="560" y="65"/>
                </a:cxn>
                <a:cxn ang="0">
                  <a:pos x="628" y="255"/>
                </a:cxn>
                <a:cxn ang="0">
                  <a:pos x="681" y="399"/>
                </a:cxn>
                <a:cxn ang="0">
                  <a:pos x="684" y="406"/>
                </a:cxn>
                <a:cxn ang="0">
                  <a:pos x="691" y="399"/>
                </a:cxn>
                <a:cxn ang="0">
                  <a:pos x="746" y="343"/>
                </a:cxn>
                <a:cxn ang="0">
                  <a:pos x="930" y="153"/>
                </a:cxn>
                <a:cxn ang="0">
                  <a:pos x="1071" y="8"/>
                </a:cxn>
                <a:cxn ang="0">
                  <a:pos x="1080" y="0"/>
                </a:cxn>
                <a:cxn ang="0">
                  <a:pos x="1089" y="0"/>
                </a:cxn>
                <a:cxn ang="0">
                  <a:pos x="1159" y="0"/>
                </a:cxn>
                <a:cxn ang="0">
                  <a:pos x="1400" y="0"/>
                </a:cxn>
                <a:cxn ang="0">
                  <a:pos x="1584" y="0"/>
                </a:cxn>
                <a:cxn ang="0">
                  <a:pos x="1595" y="0"/>
                </a:cxn>
                <a:cxn ang="0">
                  <a:pos x="1593" y="3"/>
                </a:cxn>
                <a:cxn ang="0">
                  <a:pos x="1590" y="19"/>
                </a:cxn>
                <a:cxn ang="0">
                  <a:pos x="1576" y="75"/>
                </a:cxn>
                <a:cxn ang="0">
                  <a:pos x="1565" y="117"/>
                </a:cxn>
                <a:cxn ang="0">
                  <a:pos x="1565" y="119"/>
                </a:cxn>
                <a:cxn ang="0">
                  <a:pos x="1556" y="119"/>
                </a:cxn>
                <a:cxn ang="0">
                  <a:pos x="1497" y="119"/>
                </a:cxn>
                <a:cxn ang="0">
                  <a:pos x="1296" y="119"/>
                </a:cxn>
                <a:cxn ang="0">
                  <a:pos x="1141" y="119"/>
                </a:cxn>
                <a:cxn ang="0">
                  <a:pos x="1134" y="119"/>
                </a:cxn>
                <a:cxn ang="0">
                  <a:pos x="1124" y="130"/>
                </a:cxn>
                <a:cxn ang="0">
                  <a:pos x="1054" y="202"/>
                </a:cxn>
                <a:cxn ang="0">
                  <a:pos x="814" y="446"/>
                </a:cxn>
                <a:cxn ang="0">
                  <a:pos x="632" y="633"/>
                </a:cxn>
                <a:cxn ang="0">
                  <a:pos x="623" y="642"/>
                </a:cxn>
                <a:cxn ang="0">
                  <a:pos x="619" y="633"/>
                </a:cxn>
                <a:cxn ang="0">
                  <a:pos x="595" y="561"/>
                </a:cxn>
                <a:cxn ang="0">
                  <a:pos x="514" y="316"/>
                </a:cxn>
                <a:cxn ang="0">
                  <a:pos x="452" y="128"/>
                </a:cxn>
                <a:cxn ang="0">
                  <a:pos x="451" y="117"/>
                </a:cxn>
                <a:cxn ang="0">
                  <a:pos x="440" y="119"/>
                </a:cxn>
                <a:cxn ang="0">
                  <a:pos x="380" y="119"/>
                </a:cxn>
                <a:cxn ang="0">
                  <a:pos x="169" y="119"/>
                </a:cxn>
                <a:cxn ang="0">
                  <a:pos x="9" y="119"/>
                </a:cxn>
                <a:cxn ang="0">
                  <a:pos x="0" y="119"/>
                </a:cxn>
                <a:cxn ang="0">
                  <a:pos x="0" y="117"/>
                </a:cxn>
                <a:cxn ang="0">
                  <a:pos x="4" y="102"/>
                </a:cxn>
                <a:cxn ang="0">
                  <a:pos x="16" y="47"/>
                </a:cxn>
                <a:cxn ang="0">
                  <a:pos x="27" y="5"/>
                </a:cxn>
                <a:cxn ang="0">
                  <a:pos x="29" y="1"/>
                </a:cxn>
                <a:cxn ang="0">
                  <a:pos x="29" y="1"/>
                </a:cxn>
              </a:cxnLst>
              <a:rect l="0" t="0" r="r" b="b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  <a:lnTo>
                    <a:pt x="29" y="1"/>
                  </a:lnTo>
                  <a:close/>
                </a:path>
              </a:pathLst>
            </a:custGeom>
            <a:solidFill>
              <a:srgbClr val="C791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130" name="Freeform 10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/>
              <a:ahLst/>
              <a:cxnLst>
                <a:cxn ang="0">
                  <a:pos x="29" y="1"/>
                </a:cxn>
                <a:cxn ang="0">
                  <a:pos x="37" y="1"/>
                </a:cxn>
                <a:cxn ang="0">
                  <a:pos x="108" y="1"/>
                </a:cxn>
                <a:cxn ang="0">
                  <a:pos x="345" y="1"/>
                </a:cxn>
                <a:cxn ang="0">
                  <a:pos x="528" y="1"/>
                </a:cxn>
                <a:cxn ang="0">
                  <a:pos x="538" y="0"/>
                </a:cxn>
                <a:cxn ang="0">
                  <a:pos x="540" y="8"/>
                </a:cxn>
                <a:cxn ang="0">
                  <a:pos x="560" y="65"/>
                </a:cxn>
                <a:cxn ang="0">
                  <a:pos x="628" y="255"/>
                </a:cxn>
                <a:cxn ang="0">
                  <a:pos x="681" y="399"/>
                </a:cxn>
                <a:cxn ang="0">
                  <a:pos x="684" y="406"/>
                </a:cxn>
                <a:cxn ang="0">
                  <a:pos x="691" y="399"/>
                </a:cxn>
                <a:cxn ang="0">
                  <a:pos x="746" y="343"/>
                </a:cxn>
                <a:cxn ang="0">
                  <a:pos x="930" y="153"/>
                </a:cxn>
                <a:cxn ang="0">
                  <a:pos x="1071" y="8"/>
                </a:cxn>
                <a:cxn ang="0">
                  <a:pos x="1080" y="0"/>
                </a:cxn>
                <a:cxn ang="0">
                  <a:pos x="1089" y="0"/>
                </a:cxn>
                <a:cxn ang="0">
                  <a:pos x="1159" y="0"/>
                </a:cxn>
                <a:cxn ang="0">
                  <a:pos x="1400" y="0"/>
                </a:cxn>
                <a:cxn ang="0">
                  <a:pos x="1584" y="0"/>
                </a:cxn>
                <a:cxn ang="0">
                  <a:pos x="1595" y="0"/>
                </a:cxn>
                <a:cxn ang="0">
                  <a:pos x="1593" y="3"/>
                </a:cxn>
                <a:cxn ang="0">
                  <a:pos x="1590" y="19"/>
                </a:cxn>
                <a:cxn ang="0">
                  <a:pos x="1576" y="75"/>
                </a:cxn>
                <a:cxn ang="0">
                  <a:pos x="1565" y="117"/>
                </a:cxn>
                <a:cxn ang="0">
                  <a:pos x="1565" y="119"/>
                </a:cxn>
                <a:cxn ang="0">
                  <a:pos x="1556" y="119"/>
                </a:cxn>
                <a:cxn ang="0">
                  <a:pos x="1497" y="119"/>
                </a:cxn>
                <a:cxn ang="0">
                  <a:pos x="1296" y="119"/>
                </a:cxn>
                <a:cxn ang="0">
                  <a:pos x="1141" y="119"/>
                </a:cxn>
                <a:cxn ang="0">
                  <a:pos x="1134" y="119"/>
                </a:cxn>
                <a:cxn ang="0">
                  <a:pos x="1124" y="130"/>
                </a:cxn>
                <a:cxn ang="0">
                  <a:pos x="1054" y="202"/>
                </a:cxn>
                <a:cxn ang="0">
                  <a:pos x="814" y="446"/>
                </a:cxn>
                <a:cxn ang="0">
                  <a:pos x="632" y="633"/>
                </a:cxn>
                <a:cxn ang="0">
                  <a:pos x="623" y="642"/>
                </a:cxn>
                <a:cxn ang="0">
                  <a:pos x="619" y="633"/>
                </a:cxn>
                <a:cxn ang="0">
                  <a:pos x="595" y="561"/>
                </a:cxn>
                <a:cxn ang="0">
                  <a:pos x="514" y="316"/>
                </a:cxn>
                <a:cxn ang="0">
                  <a:pos x="452" y="128"/>
                </a:cxn>
                <a:cxn ang="0">
                  <a:pos x="451" y="117"/>
                </a:cxn>
                <a:cxn ang="0">
                  <a:pos x="440" y="119"/>
                </a:cxn>
                <a:cxn ang="0">
                  <a:pos x="380" y="119"/>
                </a:cxn>
                <a:cxn ang="0">
                  <a:pos x="169" y="119"/>
                </a:cxn>
                <a:cxn ang="0">
                  <a:pos x="9" y="119"/>
                </a:cxn>
                <a:cxn ang="0">
                  <a:pos x="0" y="119"/>
                </a:cxn>
                <a:cxn ang="0">
                  <a:pos x="0" y="117"/>
                </a:cxn>
                <a:cxn ang="0">
                  <a:pos x="4" y="102"/>
                </a:cxn>
                <a:cxn ang="0">
                  <a:pos x="16" y="47"/>
                </a:cxn>
                <a:cxn ang="0">
                  <a:pos x="27" y="5"/>
                </a:cxn>
                <a:cxn ang="0">
                  <a:pos x="29" y="1"/>
                </a:cxn>
              </a:cxnLst>
              <a:rect l="0" t="0" r="r" b="b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</a:path>
              </a:pathLst>
            </a:custGeom>
            <a:noFill/>
            <a:ln w="30163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131" name="Freeform 11"/>
            <p:cNvSpPr>
              <a:spLocks/>
            </p:cNvSpPr>
            <p:nvPr/>
          </p:nvSpPr>
          <p:spPr bwMode="auto">
            <a:xfrm>
              <a:off x="2458" y="2528"/>
              <a:ext cx="249" cy="309"/>
            </a:xfrm>
            <a:custGeom>
              <a:avLst/>
              <a:gdLst/>
              <a:ahLst/>
              <a:cxnLst>
                <a:cxn ang="0">
                  <a:pos x="45" y="204"/>
                </a:cxn>
                <a:cxn ang="0">
                  <a:pos x="72" y="209"/>
                </a:cxn>
                <a:cxn ang="0">
                  <a:pos x="81" y="239"/>
                </a:cxn>
                <a:cxn ang="0">
                  <a:pos x="91" y="248"/>
                </a:cxn>
                <a:cxn ang="0">
                  <a:pos x="125" y="255"/>
                </a:cxn>
                <a:cxn ang="0">
                  <a:pos x="147" y="253"/>
                </a:cxn>
                <a:cxn ang="0">
                  <a:pos x="165" y="242"/>
                </a:cxn>
                <a:cxn ang="0">
                  <a:pos x="174" y="232"/>
                </a:cxn>
                <a:cxn ang="0">
                  <a:pos x="174" y="218"/>
                </a:cxn>
                <a:cxn ang="0">
                  <a:pos x="172" y="211"/>
                </a:cxn>
                <a:cxn ang="0">
                  <a:pos x="165" y="204"/>
                </a:cxn>
                <a:cxn ang="0">
                  <a:pos x="140" y="195"/>
                </a:cxn>
                <a:cxn ang="0">
                  <a:pos x="110" y="186"/>
                </a:cxn>
                <a:cxn ang="0">
                  <a:pos x="74" y="172"/>
                </a:cxn>
                <a:cxn ang="0">
                  <a:pos x="42" y="156"/>
                </a:cxn>
                <a:cxn ang="0">
                  <a:pos x="24" y="135"/>
                </a:cxn>
                <a:cxn ang="0">
                  <a:pos x="14" y="97"/>
                </a:cxn>
                <a:cxn ang="0">
                  <a:pos x="19" y="72"/>
                </a:cxn>
                <a:cxn ang="0">
                  <a:pos x="54" y="24"/>
                </a:cxn>
                <a:cxn ang="0">
                  <a:pos x="100" y="5"/>
                </a:cxn>
                <a:cxn ang="0">
                  <a:pos x="149" y="2"/>
                </a:cxn>
                <a:cxn ang="0">
                  <a:pos x="219" y="23"/>
                </a:cxn>
                <a:cxn ang="0">
                  <a:pos x="235" y="42"/>
                </a:cxn>
                <a:cxn ang="0">
                  <a:pos x="249" y="97"/>
                </a:cxn>
                <a:cxn ang="0">
                  <a:pos x="204" y="97"/>
                </a:cxn>
                <a:cxn ang="0">
                  <a:pos x="176" y="88"/>
                </a:cxn>
                <a:cxn ang="0">
                  <a:pos x="167" y="67"/>
                </a:cxn>
                <a:cxn ang="0">
                  <a:pos x="142" y="58"/>
                </a:cxn>
                <a:cxn ang="0">
                  <a:pos x="112" y="60"/>
                </a:cxn>
                <a:cxn ang="0">
                  <a:pos x="100" y="67"/>
                </a:cxn>
                <a:cxn ang="0">
                  <a:pos x="89" y="82"/>
                </a:cxn>
                <a:cxn ang="0">
                  <a:pos x="91" y="93"/>
                </a:cxn>
                <a:cxn ang="0">
                  <a:pos x="105" y="105"/>
                </a:cxn>
                <a:cxn ang="0">
                  <a:pos x="140" y="119"/>
                </a:cxn>
                <a:cxn ang="0">
                  <a:pos x="153" y="123"/>
                </a:cxn>
                <a:cxn ang="0">
                  <a:pos x="158" y="125"/>
                </a:cxn>
                <a:cxn ang="0">
                  <a:pos x="205" y="144"/>
                </a:cxn>
                <a:cxn ang="0">
                  <a:pos x="230" y="162"/>
                </a:cxn>
                <a:cxn ang="0">
                  <a:pos x="244" y="181"/>
                </a:cxn>
                <a:cxn ang="0">
                  <a:pos x="248" y="202"/>
                </a:cxn>
                <a:cxn ang="0">
                  <a:pos x="248" y="225"/>
                </a:cxn>
                <a:cxn ang="0">
                  <a:pos x="214" y="281"/>
                </a:cxn>
                <a:cxn ang="0">
                  <a:pos x="188" y="295"/>
                </a:cxn>
                <a:cxn ang="0">
                  <a:pos x="112" y="309"/>
                </a:cxn>
                <a:cxn ang="0">
                  <a:pos x="54" y="301"/>
                </a:cxn>
                <a:cxn ang="0">
                  <a:pos x="21" y="279"/>
                </a:cxn>
                <a:cxn ang="0">
                  <a:pos x="0" y="213"/>
                </a:cxn>
              </a:cxnLst>
              <a:rect l="0" t="0" r="r" b="b"/>
              <a:pathLst>
                <a:path w="249" h="309">
                  <a:moveTo>
                    <a:pt x="0" y="204"/>
                  </a:moveTo>
                  <a:lnTo>
                    <a:pt x="10" y="204"/>
                  </a:lnTo>
                  <a:lnTo>
                    <a:pt x="45" y="204"/>
                  </a:lnTo>
                  <a:lnTo>
                    <a:pt x="72" y="204"/>
                  </a:lnTo>
                  <a:lnTo>
                    <a:pt x="74" y="204"/>
                  </a:lnTo>
                  <a:lnTo>
                    <a:pt x="72" y="209"/>
                  </a:lnTo>
                  <a:lnTo>
                    <a:pt x="72" y="216"/>
                  </a:lnTo>
                  <a:lnTo>
                    <a:pt x="75" y="228"/>
                  </a:lnTo>
                  <a:lnTo>
                    <a:pt x="81" y="239"/>
                  </a:lnTo>
                  <a:lnTo>
                    <a:pt x="84" y="241"/>
                  </a:lnTo>
                  <a:lnTo>
                    <a:pt x="86" y="244"/>
                  </a:lnTo>
                  <a:lnTo>
                    <a:pt x="91" y="248"/>
                  </a:lnTo>
                  <a:lnTo>
                    <a:pt x="103" y="253"/>
                  </a:lnTo>
                  <a:lnTo>
                    <a:pt x="119" y="255"/>
                  </a:lnTo>
                  <a:lnTo>
                    <a:pt x="125" y="255"/>
                  </a:lnTo>
                  <a:lnTo>
                    <a:pt x="128" y="255"/>
                  </a:lnTo>
                  <a:lnTo>
                    <a:pt x="135" y="255"/>
                  </a:lnTo>
                  <a:lnTo>
                    <a:pt x="147" y="253"/>
                  </a:lnTo>
                  <a:lnTo>
                    <a:pt x="156" y="248"/>
                  </a:lnTo>
                  <a:lnTo>
                    <a:pt x="160" y="246"/>
                  </a:lnTo>
                  <a:lnTo>
                    <a:pt x="165" y="242"/>
                  </a:lnTo>
                  <a:lnTo>
                    <a:pt x="168" y="239"/>
                  </a:lnTo>
                  <a:lnTo>
                    <a:pt x="172" y="235"/>
                  </a:lnTo>
                  <a:lnTo>
                    <a:pt x="174" y="232"/>
                  </a:lnTo>
                  <a:lnTo>
                    <a:pt x="174" y="228"/>
                  </a:lnTo>
                  <a:lnTo>
                    <a:pt x="176" y="225"/>
                  </a:lnTo>
                  <a:lnTo>
                    <a:pt x="174" y="218"/>
                  </a:lnTo>
                  <a:lnTo>
                    <a:pt x="174" y="214"/>
                  </a:lnTo>
                  <a:lnTo>
                    <a:pt x="174" y="213"/>
                  </a:lnTo>
                  <a:lnTo>
                    <a:pt x="172" y="211"/>
                  </a:lnTo>
                  <a:lnTo>
                    <a:pt x="170" y="209"/>
                  </a:lnTo>
                  <a:lnTo>
                    <a:pt x="167" y="206"/>
                  </a:lnTo>
                  <a:lnTo>
                    <a:pt x="165" y="204"/>
                  </a:lnTo>
                  <a:lnTo>
                    <a:pt x="158" y="202"/>
                  </a:lnTo>
                  <a:lnTo>
                    <a:pt x="154" y="200"/>
                  </a:lnTo>
                  <a:lnTo>
                    <a:pt x="140" y="195"/>
                  </a:lnTo>
                  <a:lnTo>
                    <a:pt x="126" y="190"/>
                  </a:lnTo>
                  <a:lnTo>
                    <a:pt x="121" y="190"/>
                  </a:lnTo>
                  <a:lnTo>
                    <a:pt x="110" y="186"/>
                  </a:lnTo>
                  <a:lnTo>
                    <a:pt x="93" y="181"/>
                  </a:lnTo>
                  <a:lnTo>
                    <a:pt x="77" y="174"/>
                  </a:lnTo>
                  <a:lnTo>
                    <a:pt x="74" y="172"/>
                  </a:lnTo>
                  <a:lnTo>
                    <a:pt x="68" y="170"/>
                  </a:lnTo>
                  <a:lnTo>
                    <a:pt x="58" y="167"/>
                  </a:lnTo>
                  <a:lnTo>
                    <a:pt x="42" y="156"/>
                  </a:lnTo>
                  <a:lnTo>
                    <a:pt x="30" y="142"/>
                  </a:lnTo>
                  <a:lnTo>
                    <a:pt x="28" y="139"/>
                  </a:lnTo>
                  <a:lnTo>
                    <a:pt x="24" y="135"/>
                  </a:lnTo>
                  <a:lnTo>
                    <a:pt x="21" y="128"/>
                  </a:lnTo>
                  <a:lnTo>
                    <a:pt x="16" y="112"/>
                  </a:lnTo>
                  <a:lnTo>
                    <a:pt x="14" y="97"/>
                  </a:lnTo>
                  <a:lnTo>
                    <a:pt x="16" y="91"/>
                  </a:lnTo>
                  <a:lnTo>
                    <a:pt x="16" y="86"/>
                  </a:lnTo>
                  <a:lnTo>
                    <a:pt x="19" y="72"/>
                  </a:lnTo>
                  <a:lnTo>
                    <a:pt x="30" y="49"/>
                  </a:lnTo>
                  <a:lnTo>
                    <a:pt x="47" y="30"/>
                  </a:lnTo>
                  <a:lnTo>
                    <a:pt x="54" y="24"/>
                  </a:lnTo>
                  <a:lnTo>
                    <a:pt x="59" y="21"/>
                  </a:lnTo>
                  <a:lnTo>
                    <a:pt x="72" y="16"/>
                  </a:lnTo>
                  <a:lnTo>
                    <a:pt x="100" y="5"/>
                  </a:lnTo>
                  <a:lnTo>
                    <a:pt x="132" y="2"/>
                  </a:lnTo>
                  <a:lnTo>
                    <a:pt x="142" y="0"/>
                  </a:lnTo>
                  <a:lnTo>
                    <a:pt x="149" y="2"/>
                  </a:lnTo>
                  <a:lnTo>
                    <a:pt x="167" y="2"/>
                  </a:lnTo>
                  <a:lnTo>
                    <a:pt x="195" y="10"/>
                  </a:lnTo>
                  <a:lnTo>
                    <a:pt x="219" y="23"/>
                  </a:lnTo>
                  <a:lnTo>
                    <a:pt x="225" y="26"/>
                  </a:lnTo>
                  <a:lnTo>
                    <a:pt x="228" y="31"/>
                  </a:lnTo>
                  <a:lnTo>
                    <a:pt x="235" y="42"/>
                  </a:lnTo>
                  <a:lnTo>
                    <a:pt x="246" y="63"/>
                  </a:lnTo>
                  <a:lnTo>
                    <a:pt x="249" y="89"/>
                  </a:lnTo>
                  <a:lnTo>
                    <a:pt x="249" y="97"/>
                  </a:lnTo>
                  <a:lnTo>
                    <a:pt x="248" y="97"/>
                  </a:lnTo>
                  <a:lnTo>
                    <a:pt x="237" y="97"/>
                  </a:lnTo>
                  <a:lnTo>
                    <a:pt x="204" y="97"/>
                  </a:lnTo>
                  <a:lnTo>
                    <a:pt x="177" y="97"/>
                  </a:lnTo>
                  <a:lnTo>
                    <a:pt x="177" y="97"/>
                  </a:lnTo>
                  <a:lnTo>
                    <a:pt x="176" y="88"/>
                  </a:lnTo>
                  <a:lnTo>
                    <a:pt x="172" y="77"/>
                  </a:lnTo>
                  <a:lnTo>
                    <a:pt x="167" y="70"/>
                  </a:lnTo>
                  <a:lnTo>
                    <a:pt x="167" y="67"/>
                  </a:lnTo>
                  <a:lnTo>
                    <a:pt x="160" y="63"/>
                  </a:lnTo>
                  <a:lnTo>
                    <a:pt x="154" y="61"/>
                  </a:lnTo>
                  <a:lnTo>
                    <a:pt x="142" y="58"/>
                  </a:lnTo>
                  <a:lnTo>
                    <a:pt x="132" y="56"/>
                  </a:lnTo>
                  <a:lnTo>
                    <a:pt x="123" y="58"/>
                  </a:lnTo>
                  <a:lnTo>
                    <a:pt x="112" y="60"/>
                  </a:lnTo>
                  <a:lnTo>
                    <a:pt x="103" y="65"/>
                  </a:lnTo>
                  <a:lnTo>
                    <a:pt x="102" y="65"/>
                  </a:lnTo>
                  <a:lnTo>
                    <a:pt x="100" y="67"/>
                  </a:lnTo>
                  <a:lnTo>
                    <a:pt x="96" y="68"/>
                  </a:lnTo>
                  <a:lnTo>
                    <a:pt x="91" y="75"/>
                  </a:lnTo>
                  <a:lnTo>
                    <a:pt x="89" y="82"/>
                  </a:lnTo>
                  <a:lnTo>
                    <a:pt x="89" y="82"/>
                  </a:lnTo>
                  <a:lnTo>
                    <a:pt x="89" y="89"/>
                  </a:lnTo>
                  <a:lnTo>
                    <a:pt x="91" y="93"/>
                  </a:lnTo>
                  <a:lnTo>
                    <a:pt x="93" y="97"/>
                  </a:lnTo>
                  <a:lnTo>
                    <a:pt x="96" y="100"/>
                  </a:lnTo>
                  <a:lnTo>
                    <a:pt x="105" y="105"/>
                  </a:lnTo>
                  <a:lnTo>
                    <a:pt x="116" y="111"/>
                  </a:lnTo>
                  <a:lnTo>
                    <a:pt x="132" y="118"/>
                  </a:lnTo>
                  <a:lnTo>
                    <a:pt x="140" y="119"/>
                  </a:lnTo>
                  <a:lnTo>
                    <a:pt x="144" y="121"/>
                  </a:lnTo>
                  <a:lnTo>
                    <a:pt x="149" y="123"/>
                  </a:lnTo>
                  <a:lnTo>
                    <a:pt x="153" y="123"/>
                  </a:lnTo>
                  <a:lnTo>
                    <a:pt x="154" y="123"/>
                  </a:lnTo>
                  <a:lnTo>
                    <a:pt x="156" y="125"/>
                  </a:lnTo>
                  <a:lnTo>
                    <a:pt x="158" y="125"/>
                  </a:lnTo>
                  <a:lnTo>
                    <a:pt x="165" y="128"/>
                  </a:lnTo>
                  <a:lnTo>
                    <a:pt x="181" y="133"/>
                  </a:lnTo>
                  <a:lnTo>
                    <a:pt x="205" y="144"/>
                  </a:lnTo>
                  <a:lnTo>
                    <a:pt x="221" y="153"/>
                  </a:lnTo>
                  <a:lnTo>
                    <a:pt x="225" y="155"/>
                  </a:lnTo>
                  <a:lnTo>
                    <a:pt x="230" y="162"/>
                  </a:lnTo>
                  <a:lnTo>
                    <a:pt x="237" y="170"/>
                  </a:lnTo>
                  <a:lnTo>
                    <a:pt x="242" y="179"/>
                  </a:lnTo>
                  <a:lnTo>
                    <a:pt x="244" y="181"/>
                  </a:lnTo>
                  <a:lnTo>
                    <a:pt x="244" y="184"/>
                  </a:lnTo>
                  <a:lnTo>
                    <a:pt x="246" y="190"/>
                  </a:lnTo>
                  <a:lnTo>
                    <a:pt x="248" y="202"/>
                  </a:lnTo>
                  <a:lnTo>
                    <a:pt x="248" y="214"/>
                  </a:lnTo>
                  <a:lnTo>
                    <a:pt x="249" y="216"/>
                  </a:lnTo>
                  <a:lnTo>
                    <a:pt x="248" y="225"/>
                  </a:lnTo>
                  <a:lnTo>
                    <a:pt x="244" y="237"/>
                  </a:lnTo>
                  <a:lnTo>
                    <a:pt x="232" y="262"/>
                  </a:lnTo>
                  <a:lnTo>
                    <a:pt x="214" y="281"/>
                  </a:lnTo>
                  <a:lnTo>
                    <a:pt x="209" y="285"/>
                  </a:lnTo>
                  <a:lnTo>
                    <a:pt x="202" y="290"/>
                  </a:lnTo>
                  <a:lnTo>
                    <a:pt x="188" y="295"/>
                  </a:lnTo>
                  <a:lnTo>
                    <a:pt x="158" y="306"/>
                  </a:lnTo>
                  <a:lnTo>
                    <a:pt x="121" y="309"/>
                  </a:lnTo>
                  <a:lnTo>
                    <a:pt x="112" y="309"/>
                  </a:lnTo>
                  <a:lnTo>
                    <a:pt x="102" y="309"/>
                  </a:lnTo>
                  <a:lnTo>
                    <a:pt x="84" y="309"/>
                  </a:lnTo>
                  <a:lnTo>
                    <a:pt x="54" y="301"/>
                  </a:lnTo>
                  <a:lnTo>
                    <a:pt x="30" y="288"/>
                  </a:lnTo>
                  <a:lnTo>
                    <a:pt x="26" y="283"/>
                  </a:lnTo>
                  <a:lnTo>
                    <a:pt x="21" y="279"/>
                  </a:lnTo>
                  <a:lnTo>
                    <a:pt x="14" y="269"/>
                  </a:lnTo>
                  <a:lnTo>
                    <a:pt x="3" y="244"/>
                  </a:lnTo>
                  <a:lnTo>
                    <a:pt x="0" y="213"/>
                  </a:lnTo>
                  <a:lnTo>
                    <a:pt x="0" y="204"/>
                  </a:lnTo>
                  <a:lnTo>
                    <a:pt x="0" y="20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132" name="Freeform 12"/>
            <p:cNvSpPr>
              <a:spLocks noEditPoints="1"/>
            </p:cNvSpPr>
            <p:nvPr/>
          </p:nvSpPr>
          <p:spPr bwMode="auto">
            <a:xfrm>
              <a:off x="2743" y="2535"/>
              <a:ext cx="270" cy="294"/>
            </a:xfrm>
            <a:custGeom>
              <a:avLst/>
              <a:gdLst/>
              <a:ahLst/>
              <a:cxnLst>
                <a:cxn ang="0">
                  <a:pos x="124" y="125"/>
                </a:cxn>
                <a:cxn ang="0">
                  <a:pos x="149" y="125"/>
                </a:cxn>
                <a:cxn ang="0">
                  <a:pos x="177" y="119"/>
                </a:cxn>
                <a:cxn ang="0">
                  <a:pos x="186" y="112"/>
                </a:cxn>
                <a:cxn ang="0">
                  <a:pos x="195" y="91"/>
                </a:cxn>
                <a:cxn ang="0">
                  <a:pos x="186" y="70"/>
                </a:cxn>
                <a:cxn ang="0">
                  <a:pos x="174" y="63"/>
                </a:cxn>
                <a:cxn ang="0">
                  <a:pos x="152" y="60"/>
                </a:cxn>
                <a:cxn ang="0">
                  <a:pos x="96" y="60"/>
                </a:cxn>
                <a:cxn ang="0">
                  <a:pos x="93" y="102"/>
                </a:cxn>
                <a:cxn ang="0">
                  <a:pos x="91" y="125"/>
                </a:cxn>
                <a:cxn ang="0">
                  <a:pos x="0" y="288"/>
                </a:cxn>
                <a:cxn ang="0">
                  <a:pos x="24" y="7"/>
                </a:cxn>
                <a:cxn ang="0">
                  <a:pos x="47" y="0"/>
                </a:cxn>
                <a:cxn ang="0">
                  <a:pos x="168" y="0"/>
                </a:cxn>
                <a:cxn ang="0">
                  <a:pos x="221" y="9"/>
                </a:cxn>
                <a:cxn ang="0">
                  <a:pos x="253" y="24"/>
                </a:cxn>
                <a:cxn ang="0">
                  <a:pos x="267" y="53"/>
                </a:cxn>
                <a:cxn ang="0">
                  <a:pos x="268" y="88"/>
                </a:cxn>
                <a:cxn ang="0">
                  <a:pos x="256" y="121"/>
                </a:cxn>
                <a:cxn ang="0">
                  <a:pos x="246" y="133"/>
                </a:cxn>
                <a:cxn ang="0">
                  <a:pos x="218" y="153"/>
                </a:cxn>
                <a:cxn ang="0">
                  <a:pos x="235" y="165"/>
                </a:cxn>
                <a:cxn ang="0">
                  <a:pos x="244" y="183"/>
                </a:cxn>
                <a:cxn ang="0">
                  <a:pos x="247" y="218"/>
                </a:cxn>
                <a:cxn ang="0">
                  <a:pos x="247" y="232"/>
                </a:cxn>
                <a:cxn ang="0">
                  <a:pos x="246" y="250"/>
                </a:cxn>
                <a:cxn ang="0">
                  <a:pos x="251" y="279"/>
                </a:cxn>
                <a:cxn ang="0">
                  <a:pos x="254" y="292"/>
                </a:cxn>
                <a:cxn ang="0">
                  <a:pos x="253" y="294"/>
                </a:cxn>
                <a:cxn ang="0">
                  <a:pos x="175" y="294"/>
                </a:cxn>
                <a:cxn ang="0">
                  <a:pos x="172" y="279"/>
                </a:cxn>
                <a:cxn ang="0">
                  <a:pos x="172" y="248"/>
                </a:cxn>
                <a:cxn ang="0">
                  <a:pos x="172" y="220"/>
                </a:cxn>
                <a:cxn ang="0">
                  <a:pos x="170" y="200"/>
                </a:cxn>
                <a:cxn ang="0">
                  <a:pos x="158" y="190"/>
                </a:cxn>
                <a:cxn ang="0">
                  <a:pos x="135" y="184"/>
                </a:cxn>
                <a:cxn ang="0">
                  <a:pos x="103" y="184"/>
                </a:cxn>
                <a:cxn ang="0">
                  <a:pos x="84" y="188"/>
                </a:cxn>
                <a:cxn ang="0">
                  <a:pos x="75" y="292"/>
                </a:cxn>
                <a:cxn ang="0">
                  <a:pos x="63" y="294"/>
                </a:cxn>
                <a:cxn ang="0">
                  <a:pos x="0" y="294"/>
                </a:cxn>
              </a:cxnLst>
              <a:rect l="0" t="0" r="r" b="b"/>
              <a:pathLst>
                <a:path w="270" h="294">
                  <a:moveTo>
                    <a:pt x="91" y="125"/>
                  </a:moveTo>
                  <a:lnTo>
                    <a:pt x="100" y="125"/>
                  </a:lnTo>
                  <a:lnTo>
                    <a:pt x="124" y="125"/>
                  </a:lnTo>
                  <a:lnTo>
                    <a:pt x="145" y="125"/>
                  </a:lnTo>
                  <a:lnTo>
                    <a:pt x="147" y="125"/>
                  </a:lnTo>
                  <a:lnTo>
                    <a:pt x="149" y="125"/>
                  </a:lnTo>
                  <a:lnTo>
                    <a:pt x="156" y="125"/>
                  </a:lnTo>
                  <a:lnTo>
                    <a:pt x="168" y="123"/>
                  </a:lnTo>
                  <a:lnTo>
                    <a:pt x="177" y="119"/>
                  </a:lnTo>
                  <a:lnTo>
                    <a:pt x="181" y="118"/>
                  </a:lnTo>
                  <a:lnTo>
                    <a:pt x="182" y="116"/>
                  </a:lnTo>
                  <a:lnTo>
                    <a:pt x="186" y="112"/>
                  </a:lnTo>
                  <a:lnTo>
                    <a:pt x="191" y="104"/>
                  </a:lnTo>
                  <a:lnTo>
                    <a:pt x="193" y="95"/>
                  </a:lnTo>
                  <a:lnTo>
                    <a:pt x="195" y="91"/>
                  </a:lnTo>
                  <a:lnTo>
                    <a:pt x="193" y="84"/>
                  </a:lnTo>
                  <a:lnTo>
                    <a:pt x="191" y="77"/>
                  </a:lnTo>
                  <a:lnTo>
                    <a:pt x="186" y="70"/>
                  </a:lnTo>
                  <a:lnTo>
                    <a:pt x="186" y="68"/>
                  </a:lnTo>
                  <a:lnTo>
                    <a:pt x="179" y="65"/>
                  </a:lnTo>
                  <a:lnTo>
                    <a:pt x="174" y="63"/>
                  </a:lnTo>
                  <a:lnTo>
                    <a:pt x="163" y="61"/>
                  </a:lnTo>
                  <a:lnTo>
                    <a:pt x="154" y="60"/>
                  </a:lnTo>
                  <a:lnTo>
                    <a:pt x="152" y="60"/>
                  </a:lnTo>
                  <a:lnTo>
                    <a:pt x="144" y="60"/>
                  </a:lnTo>
                  <a:lnTo>
                    <a:pt x="117" y="60"/>
                  </a:lnTo>
                  <a:lnTo>
                    <a:pt x="96" y="60"/>
                  </a:lnTo>
                  <a:lnTo>
                    <a:pt x="96" y="60"/>
                  </a:lnTo>
                  <a:lnTo>
                    <a:pt x="94" y="70"/>
                  </a:lnTo>
                  <a:lnTo>
                    <a:pt x="93" y="102"/>
                  </a:lnTo>
                  <a:lnTo>
                    <a:pt x="91" y="125"/>
                  </a:lnTo>
                  <a:lnTo>
                    <a:pt x="91" y="125"/>
                  </a:lnTo>
                  <a:lnTo>
                    <a:pt x="91" y="125"/>
                  </a:lnTo>
                  <a:lnTo>
                    <a:pt x="91" y="125"/>
                  </a:lnTo>
                  <a:close/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47" y="0"/>
                  </a:lnTo>
                  <a:lnTo>
                    <a:pt x="114" y="0"/>
                  </a:lnTo>
                  <a:lnTo>
                    <a:pt x="165" y="0"/>
                  </a:lnTo>
                  <a:lnTo>
                    <a:pt x="168" y="0"/>
                  </a:lnTo>
                  <a:lnTo>
                    <a:pt x="177" y="2"/>
                  </a:lnTo>
                  <a:lnTo>
                    <a:pt x="193" y="2"/>
                  </a:lnTo>
                  <a:lnTo>
                    <a:pt x="221" y="9"/>
                  </a:lnTo>
                  <a:lnTo>
                    <a:pt x="244" y="19"/>
                  </a:lnTo>
                  <a:lnTo>
                    <a:pt x="249" y="21"/>
                  </a:lnTo>
                  <a:lnTo>
                    <a:pt x="253" y="24"/>
                  </a:lnTo>
                  <a:lnTo>
                    <a:pt x="258" y="33"/>
                  </a:lnTo>
                  <a:lnTo>
                    <a:pt x="263" y="42"/>
                  </a:lnTo>
                  <a:lnTo>
                    <a:pt x="267" y="53"/>
                  </a:lnTo>
                  <a:lnTo>
                    <a:pt x="270" y="77"/>
                  </a:lnTo>
                  <a:lnTo>
                    <a:pt x="270" y="82"/>
                  </a:lnTo>
                  <a:lnTo>
                    <a:pt x="268" y="88"/>
                  </a:lnTo>
                  <a:lnTo>
                    <a:pt x="267" y="95"/>
                  </a:lnTo>
                  <a:lnTo>
                    <a:pt x="263" y="109"/>
                  </a:lnTo>
                  <a:lnTo>
                    <a:pt x="256" y="121"/>
                  </a:lnTo>
                  <a:lnTo>
                    <a:pt x="254" y="123"/>
                  </a:lnTo>
                  <a:lnTo>
                    <a:pt x="251" y="126"/>
                  </a:lnTo>
                  <a:lnTo>
                    <a:pt x="246" y="133"/>
                  </a:lnTo>
                  <a:lnTo>
                    <a:pt x="235" y="144"/>
                  </a:lnTo>
                  <a:lnTo>
                    <a:pt x="221" y="151"/>
                  </a:lnTo>
                  <a:lnTo>
                    <a:pt x="218" y="153"/>
                  </a:lnTo>
                  <a:lnTo>
                    <a:pt x="219" y="155"/>
                  </a:lnTo>
                  <a:lnTo>
                    <a:pt x="225" y="158"/>
                  </a:lnTo>
                  <a:lnTo>
                    <a:pt x="235" y="165"/>
                  </a:lnTo>
                  <a:lnTo>
                    <a:pt x="240" y="172"/>
                  </a:lnTo>
                  <a:lnTo>
                    <a:pt x="242" y="174"/>
                  </a:lnTo>
                  <a:lnTo>
                    <a:pt x="244" y="183"/>
                  </a:lnTo>
                  <a:lnTo>
                    <a:pt x="246" y="188"/>
                  </a:lnTo>
                  <a:lnTo>
                    <a:pt x="247" y="204"/>
                  </a:lnTo>
                  <a:lnTo>
                    <a:pt x="247" y="218"/>
                  </a:lnTo>
                  <a:lnTo>
                    <a:pt x="247" y="221"/>
                  </a:lnTo>
                  <a:lnTo>
                    <a:pt x="247" y="225"/>
                  </a:lnTo>
                  <a:lnTo>
                    <a:pt x="247" y="232"/>
                  </a:lnTo>
                  <a:lnTo>
                    <a:pt x="247" y="241"/>
                  </a:lnTo>
                  <a:lnTo>
                    <a:pt x="247" y="243"/>
                  </a:lnTo>
                  <a:lnTo>
                    <a:pt x="246" y="250"/>
                  </a:lnTo>
                  <a:lnTo>
                    <a:pt x="246" y="260"/>
                  </a:lnTo>
                  <a:lnTo>
                    <a:pt x="249" y="274"/>
                  </a:lnTo>
                  <a:lnTo>
                    <a:pt x="251" y="279"/>
                  </a:lnTo>
                  <a:lnTo>
                    <a:pt x="254" y="285"/>
                  </a:lnTo>
                  <a:lnTo>
                    <a:pt x="256" y="285"/>
                  </a:lnTo>
                  <a:lnTo>
                    <a:pt x="254" y="292"/>
                  </a:lnTo>
                  <a:lnTo>
                    <a:pt x="254" y="294"/>
                  </a:lnTo>
                  <a:lnTo>
                    <a:pt x="254" y="294"/>
                  </a:lnTo>
                  <a:lnTo>
                    <a:pt x="253" y="294"/>
                  </a:lnTo>
                  <a:lnTo>
                    <a:pt x="240" y="294"/>
                  </a:lnTo>
                  <a:lnTo>
                    <a:pt x="203" y="294"/>
                  </a:lnTo>
                  <a:lnTo>
                    <a:pt x="175" y="294"/>
                  </a:lnTo>
                  <a:lnTo>
                    <a:pt x="175" y="294"/>
                  </a:lnTo>
                  <a:lnTo>
                    <a:pt x="172" y="286"/>
                  </a:lnTo>
                  <a:lnTo>
                    <a:pt x="172" y="279"/>
                  </a:lnTo>
                  <a:lnTo>
                    <a:pt x="172" y="265"/>
                  </a:lnTo>
                  <a:lnTo>
                    <a:pt x="172" y="251"/>
                  </a:lnTo>
                  <a:lnTo>
                    <a:pt x="172" y="248"/>
                  </a:lnTo>
                  <a:lnTo>
                    <a:pt x="172" y="241"/>
                  </a:lnTo>
                  <a:lnTo>
                    <a:pt x="172" y="227"/>
                  </a:lnTo>
                  <a:lnTo>
                    <a:pt x="172" y="220"/>
                  </a:lnTo>
                  <a:lnTo>
                    <a:pt x="174" y="218"/>
                  </a:lnTo>
                  <a:lnTo>
                    <a:pt x="172" y="211"/>
                  </a:lnTo>
                  <a:lnTo>
                    <a:pt x="170" y="200"/>
                  </a:lnTo>
                  <a:lnTo>
                    <a:pt x="165" y="193"/>
                  </a:lnTo>
                  <a:lnTo>
                    <a:pt x="165" y="192"/>
                  </a:lnTo>
                  <a:lnTo>
                    <a:pt x="158" y="190"/>
                  </a:lnTo>
                  <a:lnTo>
                    <a:pt x="154" y="188"/>
                  </a:lnTo>
                  <a:lnTo>
                    <a:pt x="144" y="186"/>
                  </a:lnTo>
                  <a:lnTo>
                    <a:pt x="135" y="184"/>
                  </a:lnTo>
                  <a:lnTo>
                    <a:pt x="133" y="184"/>
                  </a:lnTo>
                  <a:lnTo>
                    <a:pt x="126" y="184"/>
                  </a:lnTo>
                  <a:lnTo>
                    <a:pt x="103" y="184"/>
                  </a:lnTo>
                  <a:lnTo>
                    <a:pt x="86" y="184"/>
                  </a:lnTo>
                  <a:lnTo>
                    <a:pt x="86" y="184"/>
                  </a:lnTo>
                  <a:lnTo>
                    <a:pt x="84" y="188"/>
                  </a:lnTo>
                  <a:lnTo>
                    <a:pt x="84" y="202"/>
                  </a:lnTo>
                  <a:lnTo>
                    <a:pt x="79" y="253"/>
                  </a:lnTo>
                  <a:lnTo>
                    <a:pt x="75" y="292"/>
                  </a:lnTo>
                  <a:lnTo>
                    <a:pt x="75" y="294"/>
                  </a:lnTo>
                  <a:lnTo>
                    <a:pt x="73" y="294"/>
                  </a:lnTo>
                  <a:lnTo>
                    <a:pt x="63" y="294"/>
                  </a:lnTo>
                  <a:lnTo>
                    <a:pt x="28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33" name="Freeform 13"/>
            <p:cNvSpPr>
              <a:spLocks/>
            </p:cNvSpPr>
            <p:nvPr/>
          </p:nvSpPr>
          <p:spPr bwMode="auto">
            <a:xfrm>
              <a:off x="3045" y="2535"/>
              <a:ext cx="297" cy="294"/>
            </a:xfrm>
            <a:custGeom>
              <a:avLst/>
              <a:gdLst/>
              <a:ahLst/>
              <a:cxnLst>
                <a:cxn ang="0">
                  <a:pos x="0" y="294"/>
                </a:cxn>
                <a:cxn ang="0">
                  <a:pos x="0" y="288"/>
                </a:cxn>
                <a:cxn ang="0">
                  <a:pos x="3" y="248"/>
                </a:cxn>
                <a:cxn ang="0">
                  <a:pos x="16" y="111"/>
                </a:cxn>
                <a:cxn ang="0">
                  <a:pos x="25" y="7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72" y="0"/>
                </a:cxn>
                <a:cxn ang="0">
                  <a:pos x="98" y="0"/>
                </a:cxn>
                <a:cxn ang="0">
                  <a:pos x="100" y="0"/>
                </a:cxn>
                <a:cxn ang="0">
                  <a:pos x="98" y="3"/>
                </a:cxn>
                <a:cxn ang="0">
                  <a:pos x="98" y="17"/>
                </a:cxn>
                <a:cxn ang="0">
                  <a:pos x="93" y="70"/>
                </a:cxn>
                <a:cxn ang="0">
                  <a:pos x="91" y="111"/>
                </a:cxn>
                <a:cxn ang="0">
                  <a:pos x="91" y="112"/>
                </a:cxn>
                <a:cxn ang="0">
                  <a:pos x="93" y="111"/>
                </a:cxn>
                <a:cxn ang="0">
                  <a:pos x="109" y="95"/>
                </a:cxn>
                <a:cxn ang="0">
                  <a:pos x="162" y="44"/>
                </a:cxn>
                <a:cxn ang="0">
                  <a:pos x="202" y="3"/>
                </a:cxn>
                <a:cxn ang="0">
                  <a:pos x="206" y="0"/>
                </a:cxn>
                <a:cxn ang="0">
                  <a:pos x="207" y="0"/>
                </a:cxn>
                <a:cxn ang="0">
                  <a:pos x="220" y="0"/>
                </a:cxn>
                <a:cxn ang="0">
                  <a:pos x="262" y="0"/>
                </a:cxn>
                <a:cxn ang="0">
                  <a:pos x="294" y="0"/>
                </a:cxn>
                <a:cxn ang="0">
                  <a:pos x="297" y="0"/>
                </a:cxn>
                <a:cxn ang="0">
                  <a:pos x="294" y="3"/>
                </a:cxn>
                <a:cxn ang="0">
                  <a:pos x="276" y="19"/>
                </a:cxn>
                <a:cxn ang="0">
                  <a:pos x="214" y="77"/>
                </a:cxn>
                <a:cxn ang="0">
                  <a:pos x="167" y="121"/>
                </a:cxn>
                <a:cxn ang="0">
                  <a:pos x="165" y="123"/>
                </a:cxn>
                <a:cxn ang="0">
                  <a:pos x="167" y="126"/>
                </a:cxn>
                <a:cxn ang="0">
                  <a:pos x="181" y="151"/>
                </a:cxn>
                <a:cxn ang="0">
                  <a:pos x="232" y="230"/>
                </a:cxn>
                <a:cxn ang="0">
                  <a:pos x="269" y="292"/>
                </a:cxn>
                <a:cxn ang="0">
                  <a:pos x="272" y="294"/>
                </a:cxn>
                <a:cxn ang="0">
                  <a:pos x="269" y="294"/>
                </a:cxn>
                <a:cxn ang="0">
                  <a:pos x="258" y="294"/>
                </a:cxn>
                <a:cxn ang="0">
                  <a:pos x="216" y="294"/>
                </a:cxn>
                <a:cxn ang="0">
                  <a:pos x="185" y="294"/>
                </a:cxn>
                <a:cxn ang="0">
                  <a:pos x="183" y="294"/>
                </a:cxn>
                <a:cxn ang="0">
                  <a:pos x="181" y="292"/>
                </a:cxn>
                <a:cxn ang="0">
                  <a:pos x="170" y="276"/>
                </a:cxn>
                <a:cxn ang="0">
                  <a:pos x="137" y="221"/>
                </a:cxn>
                <a:cxn ang="0">
                  <a:pos x="111" y="179"/>
                </a:cxn>
                <a:cxn ang="0">
                  <a:pos x="111" y="176"/>
                </a:cxn>
                <a:cxn ang="0">
                  <a:pos x="109" y="177"/>
                </a:cxn>
                <a:cxn ang="0">
                  <a:pos x="105" y="181"/>
                </a:cxn>
                <a:cxn ang="0">
                  <a:pos x="93" y="193"/>
                </a:cxn>
                <a:cxn ang="0">
                  <a:pos x="83" y="202"/>
                </a:cxn>
                <a:cxn ang="0">
                  <a:pos x="83" y="202"/>
                </a:cxn>
                <a:cxn ang="0">
                  <a:pos x="81" y="206"/>
                </a:cxn>
                <a:cxn ang="0">
                  <a:pos x="81" y="218"/>
                </a:cxn>
                <a:cxn ang="0">
                  <a:pos x="75" y="260"/>
                </a:cxn>
                <a:cxn ang="0">
                  <a:pos x="74" y="292"/>
                </a:cxn>
                <a:cxn ang="0">
                  <a:pos x="74" y="294"/>
                </a:cxn>
                <a:cxn ang="0">
                  <a:pos x="72" y="294"/>
                </a:cxn>
                <a:cxn ang="0">
                  <a:pos x="61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297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6" y="111"/>
                  </a:lnTo>
                  <a:lnTo>
                    <a:pt x="25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72" y="0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98" y="3"/>
                  </a:lnTo>
                  <a:lnTo>
                    <a:pt x="98" y="17"/>
                  </a:lnTo>
                  <a:lnTo>
                    <a:pt x="93" y="70"/>
                  </a:lnTo>
                  <a:lnTo>
                    <a:pt x="91" y="111"/>
                  </a:lnTo>
                  <a:lnTo>
                    <a:pt x="91" y="112"/>
                  </a:lnTo>
                  <a:lnTo>
                    <a:pt x="93" y="111"/>
                  </a:lnTo>
                  <a:lnTo>
                    <a:pt x="109" y="95"/>
                  </a:lnTo>
                  <a:lnTo>
                    <a:pt x="162" y="44"/>
                  </a:lnTo>
                  <a:lnTo>
                    <a:pt x="202" y="3"/>
                  </a:lnTo>
                  <a:lnTo>
                    <a:pt x="206" y="0"/>
                  </a:lnTo>
                  <a:lnTo>
                    <a:pt x="207" y="0"/>
                  </a:lnTo>
                  <a:lnTo>
                    <a:pt x="220" y="0"/>
                  </a:lnTo>
                  <a:lnTo>
                    <a:pt x="262" y="0"/>
                  </a:lnTo>
                  <a:lnTo>
                    <a:pt x="294" y="0"/>
                  </a:lnTo>
                  <a:lnTo>
                    <a:pt x="297" y="0"/>
                  </a:lnTo>
                  <a:lnTo>
                    <a:pt x="294" y="3"/>
                  </a:lnTo>
                  <a:lnTo>
                    <a:pt x="276" y="19"/>
                  </a:lnTo>
                  <a:lnTo>
                    <a:pt x="214" y="77"/>
                  </a:lnTo>
                  <a:lnTo>
                    <a:pt x="167" y="121"/>
                  </a:lnTo>
                  <a:lnTo>
                    <a:pt x="165" y="123"/>
                  </a:lnTo>
                  <a:lnTo>
                    <a:pt x="167" y="126"/>
                  </a:lnTo>
                  <a:lnTo>
                    <a:pt x="181" y="151"/>
                  </a:lnTo>
                  <a:lnTo>
                    <a:pt x="232" y="230"/>
                  </a:lnTo>
                  <a:lnTo>
                    <a:pt x="269" y="292"/>
                  </a:lnTo>
                  <a:lnTo>
                    <a:pt x="272" y="294"/>
                  </a:lnTo>
                  <a:lnTo>
                    <a:pt x="269" y="294"/>
                  </a:lnTo>
                  <a:lnTo>
                    <a:pt x="258" y="294"/>
                  </a:lnTo>
                  <a:lnTo>
                    <a:pt x="216" y="294"/>
                  </a:lnTo>
                  <a:lnTo>
                    <a:pt x="185" y="294"/>
                  </a:lnTo>
                  <a:lnTo>
                    <a:pt x="183" y="294"/>
                  </a:lnTo>
                  <a:lnTo>
                    <a:pt x="181" y="292"/>
                  </a:lnTo>
                  <a:lnTo>
                    <a:pt x="170" y="276"/>
                  </a:lnTo>
                  <a:lnTo>
                    <a:pt x="137" y="221"/>
                  </a:lnTo>
                  <a:lnTo>
                    <a:pt x="111" y="179"/>
                  </a:lnTo>
                  <a:lnTo>
                    <a:pt x="111" y="176"/>
                  </a:lnTo>
                  <a:lnTo>
                    <a:pt x="109" y="177"/>
                  </a:lnTo>
                  <a:lnTo>
                    <a:pt x="105" y="181"/>
                  </a:lnTo>
                  <a:lnTo>
                    <a:pt x="93" y="193"/>
                  </a:lnTo>
                  <a:lnTo>
                    <a:pt x="83" y="202"/>
                  </a:lnTo>
                  <a:lnTo>
                    <a:pt x="83" y="202"/>
                  </a:lnTo>
                  <a:lnTo>
                    <a:pt x="81" y="206"/>
                  </a:lnTo>
                  <a:lnTo>
                    <a:pt x="81" y="218"/>
                  </a:lnTo>
                  <a:lnTo>
                    <a:pt x="75" y="260"/>
                  </a:lnTo>
                  <a:lnTo>
                    <a:pt x="74" y="292"/>
                  </a:lnTo>
                  <a:lnTo>
                    <a:pt x="74" y="294"/>
                  </a:lnTo>
                  <a:lnTo>
                    <a:pt x="72" y="294"/>
                  </a:lnTo>
                  <a:lnTo>
                    <a:pt x="61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34" name="Freeform 14"/>
            <p:cNvSpPr>
              <a:spLocks/>
            </p:cNvSpPr>
            <p:nvPr/>
          </p:nvSpPr>
          <p:spPr bwMode="auto">
            <a:xfrm>
              <a:off x="3465" y="2528"/>
              <a:ext cx="281" cy="309"/>
            </a:xfrm>
            <a:custGeom>
              <a:avLst/>
              <a:gdLst/>
              <a:ahLst/>
              <a:cxnLst>
                <a:cxn ang="0">
                  <a:pos x="269" y="207"/>
                </a:cxn>
                <a:cxn ang="0">
                  <a:pos x="248" y="253"/>
                </a:cxn>
                <a:cxn ang="0">
                  <a:pos x="223" y="279"/>
                </a:cxn>
                <a:cxn ang="0">
                  <a:pos x="202" y="293"/>
                </a:cxn>
                <a:cxn ang="0">
                  <a:pos x="141" y="309"/>
                </a:cxn>
                <a:cxn ang="0">
                  <a:pos x="121" y="309"/>
                </a:cxn>
                <a:cxn ang="0">
                  <a:pos x="65" y="295"/>
                </a:cxn>
                <a:cxn ang="0">
                  <a:pos x="32" y="267"/>
                </a:cxn>
                <a:cxn ang="0">
                  <a:pos x="16" y="246"/>
                </a:cxn>
                <a:cxn ang="0">
                  <a:pos x="0" y="169"/>
                </a:cxn>
                <a:cxn ang="0">
                  <a:pos x="2" y="146"/>
                </a:cxn>
                <a:cxn ang="0">
                  <a:pos x="21" y="84"/>
                </a:cxn>
                <a:cxn ang="0">
                  <a:pos x="51" y="44"/>
                </a:cxn>
                <a:cxn ang="0">
                  <a:pos x="74" y="24"/>
                </a:cxn>
                <a:cxn ang="0">
                  <a:pos x="151" y="2"/>
                </a:cxn>
                <a:cxn ang="0">
                  <a:pos x="171" y="2"/>
                </a:cxn>
                <a:cxn ang="0">
                  <a:pos x="218" y="10"/>
                </a:cxn>
                <a:cxn ang="0">
                  <a:pos x="250" y="28"/>
                </a:cxn>
                <a:cxn ang="0">
                  <a:pos x="262" y="44"/>
                </a:cxn>
                <a:cxn ang="0">
                  <a:pos x="280" y="98"/>
                </a:cxn>
                <a:cxn ang="0">
                  <a:pos x="280" y="105"/>
                </a:cxn>
                <a:cxn ang="0">
                  <a:pos x="236" y="105"/>
                </a:cxn>
                <a:cxn ang="0">
                  <a:pos x="209" y="105"/>
                </a:cxn>
                <a:cxn ang="0">
                  <a:pos x="202" y="86"/>
                </a:cxn>
                <a:cxn ang="0">
                  <a:pos x="193" y="74"/>
                </a:cxn>
                <a:cxn ang="0">
                  <a:pos x="179" y="68"/>
                </a:cxn>
                <a:cxn ang="0">
                  <a:pos x="157" y="63"/>
                </a:cxn>
                <a:cxn ang="0">
                  <a:pos x="141" y="65"/>
                </a:cxn>
                <a:cxn ang="0">
                  <a:pos x="107" y="84"/>
                </a:cxn>
                <a:cxn ang="0">
                  <a:pos x="100" y="93"/>
                </a:cxn>
                <a:cxn ang="0">
                  <a:pos x="84" y="123"/>
                </a:cxn>
                <a:cxn ang="0">
                  <a:pos x="79" y="155"/>
                </a:cxn>
                <a:cxn ang="0">
                  <a:pos x="77" y="176"/>
                </a:cxn>
                <a:cxn ang="0">
                  <a:pos x="88" y="220"/>
                </a:cxn>
                <a:cxn ang="0">
                  <a:pos x="93" y="228"/>
                </a:cxn>
                <a:cxn ang="0">
                  <a:pos x="106" y="239"/>
                </a:cxn>
                <a:cxn ang="0">
                  <a:pos x="121" y="246"/>
                </a:cxn>
                <a:cxn ang="0">
                  <a:pos x="137" y="246"/>
                </a:cxn>
                <a:cxn ang="0">
                  <a:pos x="150" y="246"/>
                </a:cxn>
                <a:cxn ang="0">
                  <a:pos x="176" y="237"/>
                </a:cxn>
                <a:cxn ang="0">
                  <a:pos x="181" y="232"/>
                </a:cxn>
                <a:cxn ang="0">
                  <a:pos x="195" y="216"/>
                </a:cxn>
                <a:cxn ang="0">
                  <a:pos x="202" y="199"/>
                </a:cxn>
                <a:cxn ang="0">
                  <a:pos x="244" y="199"/>
                </a:cxn>
                <a:cxn ang="0">
                  <a:pos x="273" y="199"/>
                </a:cxn>
              </a:cxnLst>
              <a:rect l="0" t="0" r="r" b="b"/>
              <a:pathLst>
                <a:path w="281" h="309">
                  <a:moveTo>
                    <a:pt x="273" y="199"/>
                  </a:moveTo>
                  <a:lnTo>
                    <a:pt x="269" y="207"/>
                  </a:lnTo>
                  <a:lnTo>
                    <a:pt x="264" y="225"/>
                  </a:lnTo>
                  <a:lnTo>
                    <a:pt x="248" y="253"/>
                  </a:lnTo>
                  <a:lnTo>
                    <a:pt x="229" y="276"/>
                  </a:lnTo>
                  <a:lnTo>
                    <a:pt x="223" y="279"/>
                  </a:lnTo>
                  <a:lnTo>
                    <a:pt x="216" y="285"/>
                  </a:lnTo>
                  <a:lnTo>
                    <a:pt x="202" y="293"/>
                  </a:lnTo>
                  <a:lnTo>
                    <a:pt x="174" y="306"/>
                  </a:lnTo>
                  <a:lnTo>
                    <a:pt x="141" y="309"/>
                  </a:lnTo>
                  <a:lnTo>
                    <a:pt x="132" y="309"/>
                  </a:lnTo>
                  <a:lnTo>
                    <a:pt x="121" y="309"/>
                  </a:lnTo>
                  <a:lnTo>
                    <a:pt x="100" y="308"/>
                  </a:lnTo>
                  <a:lnTo>
                    <a:pt x="65" y="295"/>
                  </a:lnTo>
                  <a:lnTo>
                    <a:pt x="37" y="274"/>
                  </a:lnTo>
                  <a:lnTo>
                    <a:pt x="32" y="267"/>
                  </a:lnTo>
                  <a:lnTo>
                    <a:pt x="25" y="260"/>
                  </a:lnTo>
                  <a:lnTo>
                    <a:pt x="16" y="246"/>
                  </a:lnTo>
                  <a:lnTo>
                    <a:pt x="2" y="209"/>
                  </a:lnTo>
                  <a:lnTo>
                    <a:pt x="0" y="169"/>
                  </a:lnTo>
                  <a:lnTo>
                    <a:pt x="2" y="156"/>
                  </a:lnTo>
                  <a:lnTo>
                    <a:pt x="2" y="146"/>
                  </a:lnTo>
                  <a:lnTo>
                    <a:pt x="5" y="123"/>
                  </a:lnTo>
                  <a:lnTo>
                    <a:pt x="21" y="84"/>
                  </a:lnTo>
                  <a:lnTo>
                    <a:pt x="44" y="53"/>
                  </a:lnTo>
                  <a:lnTo>
                    <a:pt x="51" y="44"/>
                  </a:lnTo>
                  <a:lnTo>
                    <a:pt x="58" y="37"/>
                  </a:lnTo>
                  <a:lnTo>
                    <a:pt x="74" y="24"/>
                  </a:lnTo>
                  <a:lnTo>
                    <a:pt x="111" y="9"/>
                  </a:lnTo>
                  <a:lnTo>
                    <a:pt x="151" y="2"/>
                  </a:lnTo>
                  <a:lnTo>
                    <a:pt x="164" y="0"/>
                  </a:lnTo>
                  <a:lnTo>
                    <a:pt x="171" y="2"/>
                  </a:lnTo>
                  <a:lnTo>
                    <a:pt x="188" y="3"/>
                  </a:lnTo>
                  <a:lnTo>
                    <a:pt x="218" y="10"/>
                  </a:lnTo>
                  <a:lnTo>
                    <a:pt x="243" y="24"/>
                  </a:lnTo>
                  <a:lnTo>
                    <a:pt x="250" y="28"/>
                  </a:lnTo>
                  <a:lnTo>
                    <a:pt x="253" y="33"/>
                  </a:lnTo>
                  <a:lnTo>
                    <a:pt x="262" y="44"/>
                  </a:lnTo>
                  <a:lnTo>
                    <a:pt x="274" y="70"/>
                  </a:lnTo>
                  <a:lnTo>
                    <a:pt x="280" y="98"/>
                  </a:lnTo>
                  <a:lnTo>
                    <a:pt x="281" y="105"/>
                  </a:lnTo>
                  <a:lnTo>
                    <a:pt x="280" y="105"/>
                  </a:lnTo>
                  <a:lnTo>
                    <a:pt x="269" y="105"/>
                  </a:lnTo>
                  <a:lnTo>
                    <a:pt x="236" y="105"/>
                  </a:lnTo>
                  <a:lnTo>
                    <a:pt x="209" y="105"/>
                  </a:lnTo>
                  <a:lnTo>
                    <a:pt x="209" y="105"/>
                  </a:lnTo>
                  <a:lnTo>
                    <a:pt x="206" y="97"/>
                  </a:lnTo>
                  <a:lnTo>
                    <a:pt x="202" y="86"/>
                  </a:lnTo>
                  <a:lnTo>
                    <a:pt x="195" y="77"/>
                  </a:lnTo>
                  <a:lnTo>
                    <a:pt x="193" y="74"/>
                  </a:lnTo>
                  <a:lnTo>
                    <a:pt x="185" y="70"/>
                  </a:lnTo>
                  <a:lnTo>
                    <a:pt x="179" y="68"/>
                  </a:lnTo>
                  <a:lnTo>
                    <a:pt x="167" y="65"/>
                  </a:lnTo>
                  <a:lnTo>
                    <a:pt x="157" y="63"/>
                  </a:lnTo>
                  <a:lnTo>
                    <a:pt x="151" y="65"/>
                  </a:lnTo>
                  <a:lnTo>
                    <a:pt x="141" y="65"/>
                  </a:lnTo>
                  <a:lnTo>
                    <a:pt x="123" y="72"/>
                  </a:lnTo>
                  <a:lnTo>
                    <a:pt x="107" y="84"/>
                  </a:lnTo>
                  <a:lnTo>
                    <a:pt x="104" y="88"/>
                  </a:lnTo>
                  <a:lnTo>
                    <a:pt x="100" y="93"/>
                  </a:lnTo>
                  <a:lnTo>
                    <a:pt x="93" y="102"/>
                  </a:lnTo>
                  <a:lnTo>
                    <a:pt x="84" y="123"/>
                  </a:lnTo>
                  <a:lnTo>
                    <a:pt x="79" y="149"/>
                  </a:lnTo>
                  <a:lnTo>
                    <a:pt x="79" y="155"/>
                  </a:lnTo>
                  <a:lnTo>
                    <a:pt x="77" y="163"/>
                  </a:lnTo>
                  <a:lnTo>
                    <a:pt x="77" y="176"/>
                  </a:lnTo>
                  <a:lnTo>
                    <a:pt x="81" y="200"/>
                  </a:lnTo>
                  <a:lnTo>
                    <a:pt x="88" y="220"/>
                  </a:lnTo>
                  <a:lnTo>
                    <a:pt x="92" y="223"/>
                  </a:lnTo>
                  <a:lnTo>
                    <a:pt x="93" y="228"/>
                  </a:lnTo>
                  <a:lnTo>
                    <a:pt x="99" y="234"/>
                  </a:lnTo>
                  <a:lnTo>
                    <a:pt x="106" y="239"/>
                  </a:lnTo>
                  <a:lnTo>
                    <a:pt x="113" y="242"/>
                  </a:lnTo>
                  <a:lnTo>
                    <a:pt x="121" y="246"/>
                  </a:lnTo>
                  <a:lnTo>
                    <a:pt x="132" y="246"/>
                  </a:lnTo>
                  <a:lnTo>
                    <a:pt x="137" y="246"/>
                  </a:lnTo>
                  <a:lnTo>
                    <a:pt x="141" y="246"/>
                  </a:lnTo>
                  <a:lnTo>
                    <a:pt x="150" y="246"/>
                  </a:lnTo>
                  <a:lnTo>
                    <a:pt x="164" y="242"/>
                  </a:lnTo>
                  <a:lnTo>
                    <a:pt x="176" y="237"/>
                  </a:lnTo>
                  <a:lnTo>
                    <a:pt x="179" y="234"/>
                  </a:lnTo>
                  <a:lnTo>
                    <a:pt x="181" y="232"/>
                  </a:lnTo>
                  <a:lnTo>
                    <a:pt x="186" y="228"/>
                  </a:lnTo>
                  <a:lnTo>
                    <a:pt x="195" y="216"/>
                  </a:lnTo>
                  <a:lnTo>
                    <a:pt x="201" y="204"/>
                  </a:lnTo>
                  <a:lnTo>
                    <a:pt x="202" y="199"/>
                  </a:lnTo>
                  <a:lnTo>
                    <a:pt x="213" y="199"/>
                  </a:lnTo>
                  <a:lnTo>
                    <a:pt x="244" y="199"/>
                  </a:lnTo>
                  <a:lnTo>
                    <a:pt x="271" y="199"/>
                  </a:lnTo>
                  <a:lnTo>
                    <a:pt x="273" y="199"/>
                  </a:lnTo>
                  <a:lnTo>
                    <a:pt x="273" y="199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35" name="Freeform 15"/>
            <p:cNvSpPr>
              <a:spLocks noEditPoints="1"/>
            </p:cNvSpPr>
            <p:nvPr/>
          </p:nvSpPr>
          <p:spPr bwMode="auto">
            <a:xfrm>
              <a:off x="3764" y="2605"/>
              <a:ext cx="232" cy="232"/>
            </a:xfrm>
            <a:custGeom>
              <a:avLst/>
              <a:gdLst/>
              <a:ahLst/>
              <a:cxnLst>
                <a:cxn ang="0">
                  <a:pos x="72" y="120"/>
                </a:cxn>
                <a:cxn ang="0">
                  <a:pos x="74" y="146"/>
                </a:cxn>
                <a:cxn ang="0">
                  <a:pos x="81" y="160"/>
                </a:cxn>
                <a:cxn ang="0">
                  <a:pos x="86" y="169"/>
                </a:cxn>
                <a:cxn ang="0">
                  <a:pos x="107" y="178"/>
                </a:cxn>
                <a:cxn ang="0">
                  <a:pos x="112" y="178"/>
                </a:cxn>
                <a:cxn ang="0">
                  <a:pos x="127" y="176"/>
                </a:cxn>
                <a:cxn ang="0">
                  <a:pos x="144" y="160"/>
                </a:cxn>
                <a:cxn ang="0">
                  <a:pos x="149" y="153"/>
                </a:cxn>
                <a:cxn ang="0">
                  <a:pos x="158" y="120"/>
                </a:cxn>
                <a:cxn ang="0">
                  <a:pos x="160" y="111"/>
                </a:cxn>
                <a:cxn ang="0">
                  <a:pos x="156" y="85"/>
                </a:cxn>
                <a:cxn ang="0">
                  <a:pos x="151" y="69"/>
                </a:cxn>
                <a:cxn ang="0">
                  <a:pos x="146" y="63"/>
                </a:cxn>
                <a:cxn ang="0">
                  <a:pos x="135" y="56"/>
                </a:cxn>
                <a:cxn ang="0">
                  <a:pos x="123" y="55"/>
                </a:cxn>
                <a:cxn ang="0">
                  <a:pos x="111" y="55"/>
                </a:cxn>
                <a:cxn ang="0">
                  <a:pos x="95" y="63"/>
                </a:cxn>
                <a:cxn ang="0">
                  <a:pos x="86" y="72"/>
                </a:cxn>
                <a:cxn ang="0">
                  <a:pos x="77" y="93"/>
                </a:cxn>
                <a:cxn ang="0">
                  <a:pos x="74" y="114"/>
                </a:cxn>
                <a:cxn ang="0">
                  <a:pos x="72" y="125"/>
                </a:cxn>
                <a:cxn ang="0">
                  <a:pos x="72" y="116"/>
                </a:cxn>
                <a:cxn ang="0">
                  <a:pos x="74" y="114"/>
                </a:cxn>
                <a:cxn ang="0">
                  <a:pos x="2" y="107"/>
                </a:cxn>
                <a:cxn ang="0">
                  <a:pos x="16" y="60"/>
                </a:cxn>
                <a:cxn ang="0">
                  <a:pos x="39" y="30"/>
                </a:cxn>
                <a:cxn ang="0">
                  <a:pos x="56" y="18"/>
                </a:cxn>
                <a:cxn ang="0">
                  <a:pos x="118" y="2"/>
                </a:cxn>
                <a:cxn ang="0">
                  <a:pos x="135" y="2"/>
                </a:cxn>
                <a:cxn ang="0">
                  <a:pos x="181" y="11"/>
                </a:cxn>
                <a:cxn ang="0">
                  <a:pos x="209" y="30"/>
                </a:cxn>
                <a:cxn ang="0">
                  <a:pos x="220" y="48"/>
                </a:cxn>
                <a:cxn ang="0">
                  <a:pos x="232" y="90"/>
                </a:cxn>
                <a:cxn ang="0">
                  <a:pos x="230" y="125"/>
                </a:cxn>
                <a:cxn ang="0">
                  <a:pos x="216" y="171"/>
                </a:cxn>
                <a:cxn ang="0">
                  <a:pos x="193" y="201"/>
                </a:cxn>
                <a:cxn ang="0">
                  <a:pos x="176" y="215"/>
                </a:cxn>
                <a:cxn ang="0">
                  <a:pos x="114" y="232"/>
                </a:cxn>
                <a:cxn ang="0">
                  <a:pos x="97" y="232"/>
                </a:cxn>
                <a:cxn ang="0">
                  <a:pos x="51" y="222"/>
                </a:cxn>
                <a:cxn ang="0">
                  <a:pos x="25" y="201"/>
                </a:cxn>
                <a:cxn ang="0">
                  <a:pos x="12" y="185"/>
                </a:cxn>
                <a:cxn ang="0">
                  <a:pos x="0" y="125"/>
                </a:cxn>
                <a:cxn ang="0">
                  <a:pos x="2" y="107"/>
                </a:cxn>
                <a:cxn ang="0">
                  <a:pos x="2" y="104"/>
                </a:cxn>
                <a:cxn ang="0">
                  <a:pos x="2" y="114"/>
                </a:cxn>
              </a:cxnLst>
              <a:rect l="0" t="0" r="r" b="b"/>
              <a:pathLst>
                <a:path w="232" h="232">
                  <a:moveTo>
                    <a:pt x="74" y="114"/>
                  </a:moveTo>
                  <a:lnTo>
                    <a:pt x="72" y="120"/>
                  </a:lnTo>
                  <a:lnTo>
                    <a:pt x="72" y="130"/>
                  </a:lnTo>
                  <a:lnTo>
                    <a:pt x="74" y="146"/>
                  </a:lnTo>
                  <a:lnTo>
                    <a:pt x="79" y="158"/>
                  </a:lnTo>
                  <a:lnTo>
                    <a:pt x="81" y="160"/>
                  </a:lnTo>
                  <a:lnTo>
                    <a:pt x="83" y="164"/>
                  </a:lnTo>
                  <a:lnTo>
                    <a:pt x="86" y="169"/>
                  </a:lnTo>
                  <a:lnTo>
                    <a:pt x="95" y="176"/>
                  </a:lnTo>
                  <a:lnTo>
                    <a:pt x="107" y="178"/>
                  </a:lnTo>
                  <a:lnTo>
                    <a:pt x="111" y="178"/>
                  </a:lnTo>
                  <a:lnTo>
                    <a:pt x="112" y="178"/>
                  </a:lnTo>
                  <a:lnTo>
                    <a:pt x="120" y="178"/>
                  </a:lnTo>
                  <a:lnTo>
                    <a:pt x="127" y="176"/>
                  </a:lnTo>
                  <a:lnTo>
                    <a:pt x="137" y="169"/>
                  </a:lnTo>
                  <a:lnTo>
                    <a:pt x="144" y="160"/>
                  </a:lnTo>
                  <a:lnTo>
                    <a:pt x="146" y="158"/>
                  </a:lnTo>
                  <a:lnTo>
                    <a:pt x="149" y="153"/>
                  </a:lnTo>
                  <a:lnTo>
                    <a:pt x="155" y="139"/>
                  </a:lnTo>
                  <a:lnTo>
                    <a:pt x="158" y="120"/>
                  </a:lnTo>
                  <a:lnTo>
                    <a:pt x="160" y="114"/>
                  </a:lnTo>
                  <a:lnTo>
                    <a:pt x="160" y="111"/>
                  </a:lnTo>
                  <a:lnTo>
                    <a:pt x="160" y="102"/>
                  </a:lnTo>
                  <a:lnTo>
                    <a:pt x="156" y="85"/>
                  </a:lnTo>
                  <a:lnTo>
                    <a:pt x="151" y="72"/>
                  </a:lnTo>
                  <a:lnTo>
                    <a:pt x="151" y="69"/>
                  </a:lnTo>
                  <a:lnTo>
                    <a:pt x="149" y="67"/>
                  </a:lnTo>
                  <a:lnTo>
                    <a:pt x="146" y="63"/>
                  </a:lnTo>
                  <a:lnTo>
                    <a:pt x="141" y="60"/>
                  </a:lnTo>
                  <a:lnTo>
                    <a:pt x="135" y="56"/>
                  </a:lnTo>
                  <a:lnTo>
                    <a:pt x="130" y="55"/>
                  </a:lnTo>
                  <a:lnTo>
                    <a:pt x="123" y="55"/>
                  </a:lnTo>
                  <a:lnTo>
                    <a:pt x="121" y="53"/>
                  </a:lnTo>
                  <a:lnTo>
                    <a:pt x="111" y="55"/>
                  </a:lnTo>
                  <a:lnTo>
                    <a:pt x="105" y="56"/>
                  </a:lnTo>
                  <a:lnTo>
                    <a:pt x="95" y="63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9"/>
                  </a:lnTo>
                  <a:lnTo>
                    <a:pt x="77" y="93"/>
                  </a:lnTo>
                  <a:lnTo>
                    <a:pt x="74" y="111"/>
                  </a:lnTo>
                  <a:lnTo>
                    <a:pt x="74" y="114"/>
                  </a:lnTo>
                  <a:lnTo>
                    <a:pt x="72" y="120"/>
                  </a:lnTo>
                  <a:lnTo>
                    <a:pt x="72" y="125"/>
                  </a:lnTo>
                  <a:lnTo>
                    <a:pt x="72" y="122"/>
                  </a:lnTo>
                  <a:lnTo>
                    <a:pt x="72" y="116"/>
                  </a:lnTo>
                  <a:lnTo>
                    <a:pt x="74" y="114"/>
                  </a:lnTo>
                  <a:lnTo>
                    <a:pt x="74" y="114"/>
                  </a:lnTo>
                  <a:close/>
                  <a:moveTo>
                    <a:pt x="2" y="114"/>
                  </a:moveTo>
                  <a:lnTo>
                    <a:pt x="2" y="107"/>
                  </a:lnTo>
                  <a:lnTo>
                    <a:pt x="5" y="90"/>
                  </a:lnTo>
                  <a:lnTo>
                    <a:pt x="16" y="60"/>
                  </a:lnTo>
                  <a:lnTo>
                    <a:pt x="33" y="35"/>
                  </a:lnTo>
                  <a:lnTo>
                    <a:pt x="39" y="30"/>
                  </a:lnTo>
                  <a:lnTo>
                    <a:pt x="44" y="27"/>
                  </a:lnTo>
                  <a:lnTo>
                    <a:pt x="56" y="18"/>
                  </a:lnTo>
                  <a:lnTo>
                    <a:pt x="84" y="7"/>
                  </a:lnTo>
                  <a:lnTo>
                    <a:pt x="118" y="2"/>
                  </a:lnTo>
                  <a:lnTo>
                    <a:pt x="127" y="0"/>
                  </a:lnTo>
                  <a:lnTo>
                    <a:pt x="135" y="2"/>
                  </a:lnTo>
                  <a:lnTo>
                    <a:pt x="151" y="4"/>
                  </a:lnTo>
                  <a:lnTo>
                    <a:pt x="181" y="11"/>
                  </a:lnTo>
                  <a:lnTo>
                    <a:pt x="204" y="27"/>
                  </a:lnTo>
                  <a:lnTo>
                    <a:pt x="209" y="30"/>
                  </a:lnTo>
                  <a:lnTo>
                    <a:pt x="213" y="35"/>
                  </a:lnTo>
                  <a:lnTo>
                    <a:pt x="220" y="48"/>
                  </a:lnTo>
                  <a:lnTo>
                    <a:pt x="227" y="60"/>
                  </a:lnTo>
                  <a:lnTo>
                    <a:pt x="232" y="90"/>
                  </a:lnTo>
                  <a:lnTo>
                    <a:pt x="232" y="114"/>
                  </a:lnTo>
                  <a:lnTo>
                    <a:pt x="230" y="125"/>
                  </a:lnTo>
                  <a:lnTo>
                    <a:pt x="227" y="141"/>
                  </a:lnTo>
                  <a:lnTo>
                    <a:pt x="216" y="171"/>
                  </a:lnTo>
                  <a:lnTo>
                    <a:pt x="199" y="195"/>
                  </a:lnTo>
                  <a:lnTo>
                    <a:pt x="193" y="201"/>
                  </a:lnTo>
                  <a:lnTo>
                    <a:pt x="186" y="206"/>
                  </a:lnTo>
                  <a:lnTo>
                    <a:pt x="176" y="215"/>
                  </a:lnTo>
                  <a:lnTo>
                    <a:pt x="148" y="227"/>
                  </a:lnTo>
                  <a:lnTo>
                    <a:pt x="114" y="232"/>
                  </a:lnTo>
                  <a:lnTo>
                    <a:pt x="105" y="232"/>
                  </a:lnTo>
                  <a:lnTo>
                    <a:pt x="97" y="232"/>
                  </a:lnTo>
                  <a:lnTo>
                    <a:pt x="79" y="231"/>
                  </a:lnTo>
                  <a:lnTo>
                    <a:pt x="51" y="222"/>
                  </a:lnTo>
                  <a:lnTo>
                    <a:pt x="28" y="206"/>
                  </a:lnTo>
                  <a:lnTo>
                    <a:pt x="25" y="201"/>
                  </a:lnTo>
                  <a:lnTo>
                    <a:pt x="19" y="195"/>
                  </a:lnTo>
                  <a:lnTo>
                    <a:pt x="12" y="185"/>
                  </a:lnTo>
                  <a:lnTo>
                    <a:pt x="2" y="157"/>
                  </a:lnTo>
                  <a:lnTo>
                    <a:pt x="0" y="125"/>
                  </a:lnTo>
                  <a:lnTo>
                    <a:pt x="2" y="114"/>
                  </a:lnTo>
                  <a:lnTo>
                    <a:pt x="2" y="107"/>
                  </a:lnTo>
                  <a:lnTo>
                    <a:pt x="2" y="100"/>
                  </a:lnTo>
                  <a:lnTo>
                    <a:pt x="2" y="104"/>
                  </a:lnTo>
                  <a:lnTo>
                    <a:pt x="2" y="114"/>
                  </a:lnTo>
                  <a:lnTo>
                    <a:pt x="2" y="114"/>
                  </a:lnTo>
                  <a:lnTo>
                    <a:pt x="2" y="11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36" name="Freeform 16"/>
            <p:cNvSpPr>
              <a:spLocks/>
            </p:cNvSpPr>
            <p:nvPr/>
          </p:nvSpPr>
          <p:spPr bwMode="auto">
            <a:xfrm>
              <a:off x="4022" y="2607"/>
              <a:ext cx="222" cy="222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11" y="88"/>
                </a:cxn>
                <a:cxn ang="0">
                  <a:pos x="20" y="5"/>
                </a:cxn>
                <a:cxn ang="0">
                  <a:pos x="62" y="5"/>
                </a:cxn>
                <a:cxn ang="0">
                  <a:pos x="90" y="5"/>
                </a:cxn>
                <a:cxn ang="0">
                  <a:pos x="87" y="23"/>
                </a:cxn>
                <a:cxn ang="0">
                  <a:pos x="87" y="33"/>
                </a:cxn>
                <a:cxn ang="0">
                  <a:pos x="92" y="28"/>
                </a:cxn>
                <a:cxn ang="0">
                  <a:pos x="113" y="12"/>
                </a:cxn>
                <a:cxn ang="0">
                  <a:pos x="125" y="5"/>
                </a:cxn>
                <a:cxn ang="0">
                  <a:pos x="152" y="2"/>
                </a:cxn>
                <a:cxn ang="0">
                  <a:pos x="162" y="2"/>
                </a:cxn>
                <a:cxn ang="0">
                  <a:pos x="192" y="7"/>
                </a:cxn>
                <a:cxn ang="0">
                  <a:pos x="210" y="19"/>
                </a:cxn>
                <a:cxn ang="0">
                  <a:pos x="215" y="32"/>
                </a:cxn>
                <a:cxn ang="0">
                  <a:pos x="222" y="61"/>
                </a:cxn>
                <a:cxn ang="0">
                  <a:pos x="220" y="84"/>
                </a:cxn>
                <a:cxn ang="0">
                  <a:pos x="213" y="169"/>
                </a:cxn>
                <a:cxn ang="0">
                  <a:pos x="210" y="222"/>
                </a:cxn>
                <a:cxn ang="0">
                  <a:pos x="197" y="222"/>
                </a:cxn>
                <a:cxn ang="0">
                  <a:pos x="138" y="222"/>
                </a:cxn>
                <a:cxn ang="0">
                  <a:pos x="138" y="220"/>
                </a:cxn>
                <a:cxn ang="0">
                  <a:pos x="143" y="155"/>
                </a:cxn>
                <a:cxn ang="0">
                  <a:pos x="148" y="112"/>
                </a:cxn>
                <a:cxn ang="0">
                  <a:pos x="148" y="95"/>
                </a:cxn>
                <a:cxn ang="0">
                  <a:pos x="145" y="67"/>
                </a:cxn>
                <a:cxn ang="0">
                  <a:pos x="141" y="60"/>
                </a:cxn>
                <a:cxn ang="0">
                  <a:pos x="134" y="56"/>
                </a:cxn>
                <a:cxn ang="0">
                  <a:pos x="123" y="54"/>
                </a:cxn>
                <a:cxn ang="0">
                  <a:pos x="113" y="54"/>
                </a:cxn>
                <a:cxn ang="0">
                  <a:pos x="99" y="61"/>
                </a:cxn>
                <a:cxn ang="0">
                  <a:pos x="92" y="69"/>
                </a:cxn>
                <a:cxn ang="0">
                  <a:pos x="85" y="86"/>
                </a:cxn>
                <a:cxn ang="0">
                  <a:pos x="81" y="105"/>
                </a:cxn>
                <a:cxn ang="0">
                  <a:pos x="80" y="125"/>
                </a:cxn>
                <a:cxn ang="0">
                  <a:pos x="72" y="220"/>
                </a:cxn>
                <a:cxn ang="0">
                  <a:pos x="71" y="222"/>
                </a:cxn>
                <a:cxn ang="0">
                  <a:pos x="27" y="222"/>
                </a:cxn>
                <a:cxn ang="0">
                  <a:pos x="0" y="222"/>
                </a:cxn>
              </a:cxnLst>
              <a:rect l="0" t="0" r="r" b="b"/>
              <a:pathLst>
                <a:path w="222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1" y="88"/>
                  </a:lnTo>
                  <a:lnTo>
                    <a:pt x="18" y="10"/>
                  </a:lnTo>
                  <a:lnTo>
                    <a:pt x="20" y="5"/>
                  </a:lnTo>
                  <a:lnTo>
                    <a:pt x="30" y="5"/>
                  </a:lnTo>
                  <a:lnTo>
                    <a:pt x="62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7" y="23"/>
                  </a:lnTo>
                  <a:lnTo>
                    <a:pt x="87" y="33"/>
                  </a:lnTo>
                  <a:lnTo>
                    <a:pt x="87" y="33"/>
                  </a:lnTo>
                  <a:lnTo>
                    <a:pt x="88" y="32"/>
                  </a:lnTo>
                  <a:lnTo>
                    <a:pt x="92" y="28"/>
                  </a:lnTo>
                  <a:lnTo>
                    <a:pt x="102" y="19"/>
                  </a:lnTo>
                  <a:lnTo>
                    <a:pt x="113" y="12"/>
                  </a:lnTo>
                  <a:lnTo>
                    <a:pt x="116" y="9"/>
                  </a:lnTo>
                  <a:lnTo>
                    <a:pt x="125" y="5"/>
                  </a:lnTo>
                  <a:lnTo>
                    <a:pt x="138" y="2"/>
                  </a:lnTo>
                  <a:lnTo>
                    <a:pt x="152" y="2"/>
                  </a:lnTo>
                  <a:lnTo>
                    <a:pt x="157" y="0"/>
                  </a:lnTo>
                  <a:lnTo>
                    <a:pt x="162" y="2"/>
                  </a:lnTo>
                  <a:lnTo>
                    <a:pt x="173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10" y="19"/>
                  </a:lnTo>
                  <a:lnTo>
                    <a:pt x="211" y="23"/>
                  </a:lnTo>
                  <a:lnTo>
                    <a:pt x="215" y="32"/>
                  </a:lnTo>
                  <a:lnTo>
                    <a:pt x="218" y="39"/>
                  </a:lnTo>
                  <a:lnTo>
                    <a:pt x="222" y="61"/>
                  </a:lnTo>
                  <a:lnTo>
                    <a:pt x="222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10" y="220"/>
                  </a:lnTo>
                  <a:lnTo>
                    <a:pt x="210" y="222"/>
                  </a:lnTo>
                  <a:lnTo>
                    <a:pt x="208" y="222"/>
                  </a:lnTo>
                  <a:lnTo>
                    <a:pt x="197" y="222"/>
                  </a:lnTo>
                  <a:lnTo>
                    <a:pt x="164" y="222"/>
                  </a:lnTo>
                  <a:lnTo>
                    <a:pt x="138" y="222"/>
                  </a:lnTo>
                  <a:lnTo>
                    <a:pt x="138" y="222"/>
                  </a:lnTo>
                  <a:lnTo>
                    <a:pt x="138" y="220"/>
                  </a:lnTo>
                  <a:lnTo>
                    <a:pt x="138" y="206"/>
                  </a:lnTo>
                  <a:lnTo>
                    <a:pt x="143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8" y="77"/>
                  </a:lnTo>
                  <a:lnTo>
                    <a:pt x="145" y="67"/>
                  </a:lnTo>
                  <a:lnTo>
                    <a:pt x="145" y="63"/>
                  </a:lnTo>
                  <a:lnTo>
                    <a:pt x="141" y="60"/>
                  </a:lnTo>
                  <a:lnTo>
                    <a:pt x="138" y="58"/>
                  </a:lnTo>
                  <a:lnTo>
                    <a:pt x="134" y="56"/>
                  </a:lnTo>
                  <a:lnTo>
                    <a:pt x="129" y="54"/>
                  </a:lnTo>
                  <a:lnTo>
                    <a:pt x="123" y="54"/>
                  </a:lnTo>
                  <a:lnTo>
                    <a:pt x="122" y="53"/>
                  </a:lnTo>
                  <a:lnTo>
                    <a:pt x="113" y="54"/>
                  </a:lnTo>
                  <a:lnTo>
                    <a:pt x="108" y="56"/>
                  </a:lnTo>
                  <a:lnTo>
                    <a:pt x="99" y="61"/>
                  </a:lnTo>
                  <a:lnTo>
                    <a:pt x="94" y="65"/>
                  </a:lnTo>
                  <a:lnTo>
                    <a:pt x="92" y="69"/>
                  </a:lnTo>
                  <a:lnTo>
                    <a:pt x="88" y="74"/>
                  </a:lnTo>
                  <a:lnTo>
                    <a:pt x="85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80" y="109"/>
                  </a:lnTo>
                  <a:lnTo>
                    <a:pt x="80" y="125"/>
                  </a:lnTo>
                  <a:lnTo>
                    <a:pt x="74" y="179"/>
                  </a:lnTo>
                  <a:lnTo>
                    <a:pt x="72" y="220"/>
                  </a:lnTo>
                  <a:lnTo>
                    <a:pt x="72" y="222"/>
                  </a:lnTo>
                  <a:lnTo>
                    <a:pt x="71" y="222"/>
                  </a:lnTo>
                  <a:lnTo>
                    <a:pt x="60" y="222"/>
                  </a:lnTo>
                  <a:lnTo>
                    <a:pt x="27" y="222"/>
                  </a:lnTo>
                  <a:lnTo>
                    <a:pt x="0" y="222"/>
                  </a:lnTo>
                  <a:lnTo>
                    <a:pt x="0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37" name="Freeform 17"/>
            <p:cNvSpPr>
              <a:spLocks/>
            </p:cNvSpPr>
            <p:nvPr/>
          </p:nvSpPr>
          <p:spPr bwMode="auto">
            <a:xfrm>
              <a:off x="4276" y="2605"/>
              <a:ext cx="212" cy="231"/>
            </a:xfrm>
            <a:custGeom>
              <a:avLst/>
              <a:gdLst/>
              <a:ahLst/>
              <a:cxnLst>
                <a:cxn ang="0">
                  <a:pos x="42" y="158"/>
                </a:cxn>
                <a:cxn ang="0">
                  <a:pos x="70" y="162"/>
                </a:cxn>
                <a:cxn ang="0">
                  <a:pos x="77" y="180"/>
                </a:cxn>
                <a:cxn ang="0">
                  <a:pos x="84" y="183"/>
                </a:cxn>
                <a:cxn ang="0">
                  <a:pos x="107" y="187"/>
                </a:cxn>
                <a:cxn ang="0">
                  <a:pos x="121" y="185"/>
                </a:cxn>
                <a:cxn ang="0">
                  <a:pos x="133" y="180"/>
                </a:cxn>
                <a:cxn ang="0">
                  <a:pos x="138" y="171"/>
                </a:cxn>
                <a:cxn ang="0">
                  <a:pos x="138" y="162"/>
                </a:cxn>
                <a:cxn ang="0">
                  <a:pos x="126" y="151"/>
                </a:cxn>
                <a:cxn ang="0">
                  <a:pos x="105" y="144"/>
                </a:cxn>
                <a:cxn ang="0">
                  <a:pos x="82" y="137"/>
                </a:cxn>
                <a:cxn ang="0">
                  <a:pos x="61" y="130"/>
                </a:cxn>
                <a:cxn ang="0">
                  <a:pos x="26" y="107"/>
                </a:cxn>
                <a:cxn ang="0">
                  <a:pos x="17" y="95"/>
                </a:cxn>
                <a:cxn ang="0">
                  <a:pos x="15" y="65"/>
                </a:cxn>
                <a:cxn ang="0">
                  <a:pos x="40" y="23"/>
                </a:cxn>
                <a:cxn ang="0">
                  <a:pos x="59" y="12"/>
                </a:cxn>
                <a:cxn ang="0">
                  <a:pos x="116" y="0"/>
                </a:cxn>
                <a:cxn ang="0">
                  <a:pos x="163" y="7"/>
                </a:cxn>
                <a:cxn ang="0">
                  <a:pos x="191" y="20"/>
                </a:cxn>
                <a:cxn ang="0">
                  <a:pos x="211" y="58"/>
                </a:cxn>
                <a:cxn ang="0">
                  <a:pos x="200" y="63"/>
                </a:cxn>
                <a:cxn ang="0">
                  <a:pos x="144" y="63"/>
                </a:cxn>
                <a:cxn ang="0">
                  <a:pos x="135" y="48"/>
                </a:cxn>
                <a:cxn ang="0">
                  <a:pos x="126" y="44"/>
                </a:cxn>
                <a:cxn ang="0">
                  <a:pos x="107" y="42"/>
                </a:cxn>
                <a:cxn ang="0">
                  <a:pos x="93" y="46"/>
                </a:cxn>
                <a:cxn ang="0">
                  <a:pos x="86" y="55"/>
                </a:cxn>
                <a:cxn ang="0">
                  <a:pos x="86" y="65"/>
                </a:cxn>
                <a:cxn ang="0">
                  <a:pos x="96" y="74"/>
                </a:cxn>
                <a:cxn ang="0">
                  <a:pos x="119" y="83"/>
                </a:cxn>
                <a:cxn ang="0">
                  <a:pos x="130" y="86"/>
                </a:cxn>
                <a:cxn ang="0">
                  <a:pos x="145" y="92"/>
                </a:cxn>
                <a:cxn ang="0">
                  <a:pos x="175" y="100"/>
                </a:cxn>
                <a:cxn ang="0">
                  <a:pos x="191" y="109"/>
                </a:cxn>
                <a:cxn ang="0">
                  <a:pos x="202" y="122"/>
                </a:cxn>
                <a:cxn ang="0">
                  <a:pos x="209" y="132"/>
                </a:cxn>
                <a:cxn ang="0">
                  <a:pos x="211" y="153"/>
                </a:cxn>
                <a:cxn ang="0">
                  <a:pos x="207" y="173"/>
                </a:cxn>
                <a:cxn ang="0">
                  <a:pos x="179" y="211"/>
                </a:cxn>
                <a:cxn ang="0">
                  <a:pos x="137" y="229"/>
                </a:cxn>
                <a:cxn ang="0">
                  <a:pos x="91" y="231"/>
                </a:cxn>
                <a:cxn ang="0">
                  <a:pos x="28" y="216"/>
                </a:cxn>
                <a:cxn ang="0">
                  <a:pos x="14" y="202"/>
                </a:cxn>
                <a:cxn ang="0">
                  <a:pos x="0" y="158"/>
                </a:cxn>
              </a:cxnLst>
              <a:rect l="0" t="0" r="r" b="b"/>
              <a:pathLst>
                <a:path w="212" h="231">
                  <a:moveTo>
                    <a:pt x="0" y="158"/>
                  </a:moveTo>
                  <a:lnTo>
                    <a:pt x="10" y="158"/>
                  </a:lnTo>
                  <a:lnTo>
                    <a:pt x="42" y="158"/>
                  </a:lnTo>
                  <a:lnTo>
                    <a:pt x="68" y="158"/>
                  </a:lnTo>
                  <a:lnTo>
                    <a:pt x="70" y="158"/>
                  </a:lnTo>
                  <a:lnTo>
                    <a:pt x="70" y="162"/>
                  </a:lnTo>
                  <a:lnTo>
                    <a:pt x="70" y="165"/>
                  </a:lnTo>
                  <a:lnTo>
                    <a:pt x="72" y="173"/>
                  </a:lnTo>
                  <a:lnTo>
                    <a:pt x="77" y="180"/>
                  </a:lnTo>
                  <a:lnTo>
                    <a:pt x="79" y="180"/>
                  </a:lnTo>
                  <a:lnTo>
                    <a:pt x="80" y="181"/>
                  </a:lnTo>
                  <a:lnTo>
                    <a:pt x="84" y="183"/>
                  </a:lnTo>
                  <a:lnTo>
                    <a:pt x="93" y="187"/>
                  </a:lnTo>
                  <a:lnTo>
                    <a:pt x="103" y="187"/>
                  </a:lnTo>
                  <a:lnTo>
                    <a:pt x="107" y="187"/>
                  </a:lnTo>
                  <a:lnTo>
                    <a:pt x="109" y="187"/>
                  </a:lnTo>
                  <a:lnTo>
                    <a:pt x="112" y="187"/>
                  </a:lnTo>
                  <a:lnTo>
                    <a:pt x="121" y="185"/>
                  </a:lnTo>
                  <a:lnTo>
                    <a:pt x="128" y="183"/>
                  </a:lnTo>
                  <a:lnTo>
                    <a:pt x="130" y="181"/>
                  </a:lnTo>
                  <a:lnTo>
                    <a:pt x="133" y="180"/>
                  </a:lnTo>
                  <a:lnTo>
                    <a:pt x="135" y="176"/>
                  </a:lnTo>
                  <a:lnTo>
                    <a:pt x="137" y="174"/>
                  </a:lnTo>
                  <a:lnTo>
                    <a:pt x="138" y="171"/>
                  </a:lnTo>
                  <a:lnTo>
                    <a:pt x="138" y="167"/>
                  </a:lnTo>
                  <a:lnTo>
                    <a:pt x="140" y="165"/>
                  </a:lnTo>
                  <a:lnTo>
                    <a:pt x="138" y="162"/>
                  </a:lnTo>
                  <a:lnTo>
                    <a:pt x="137" y="160"/>
                  </a:lnTo>
                  <a:lnTo>
                    <a:pt x="131" y="155"/>
                  </a:lnTo>
                  <a:lnTo>
                    <a:pt x="126" y="151"/>
                  </a:lnTo>
                  <a:lnTo>
                    <a:pt x="117" y="148"/>
                  </a:lnTo>
                  <a:lnTo>
                    <a:pt x="109" y="144"/>
                  </a:lnTo>
                  <a:lnTo>
                    <a:pt x="105" y="144"/>
                  </a:lnTo>
                  <a:lnTo>
                    <a:pt x="100" y="143"/>
                  </a:lnTo>
                  <a:lnTo>
                    <a:pt x="89" y="139"/>
                  </a:lnTo>
                  <a:lnTo>
                    <a:pt x="82" y="137"/>
                  </a:lnTo>
                  <a:lnTo>
                    <a:pt x="80" y="136"/>
                  </a:lnTo>
                  <a:lnTo>
                    <a:pt x="73" y="134"/>
                  </a:lnTo>
                  <a:lnTo>
                    <a:pt x="61" y="130"/>
                  </a:lnTo>
                  <a:lnTo>
                    <a:pt x="42" y="122"/>
                  </a:lnTo>
                  <a:lnTo>
                    <a:pt x="28" y="111"/>
                  </a:lnTo>
                  <a:lnTo>
                    <a:pt x="26" y="107"/>
                  </a:lnTo>
                  <a:lnTo>
                    <a:pt x="22" y="106"/>
                  </a:lnTo>
                  <a:lnTo>
                    <a:pt x="19" y="100"/>
                  </a:lnTo>
                  <a:lnTo>
                    <a:pt x="17" y="95"/>
                  </a:lnTo>
                  <a:lnTo>
                    <a:pt x="14" y="81"/>
                  </a:lnTo>
                  <a:lnTo>
                    <a:pt x="15" y="69"/>
                  </a:lnTo>
                  <a:lnTo>
                    <a:pt x="15" y="65"/>
                  </a:lnTo>
                  <a:lnTo>
                    <a:pt x="17" y="55"/>
                  </a:lnTo>
                  <a:lnTo>
                    <a:pt x="26" y="37"/>
                  </a:lnTo>
                  <a:lnTo>
                    <a:pt x="40" y="23"/>
                  </a:lnTo>
                  <a:lnTo>
                    <a:pt x="45" y="20"/>
                  </a:lnTo>
                  <a:lnTo>
                    <a:pt x="49" y="18"/>
                  </a:lnTo>
                  <a:lnTo>
                    <a:pt x="59" y="12"/>
                  </a:lnTo>
                  <a:lnTo>
                    <a:pt x="80" y="5"/>
                  </a:lnTo>
                  <a:lnTo>
                    <a:pt x="107" y="2"/>
                  </a:lnTo>
                  <a:lnTo>
                    <a:pt x="116" y="0"/>
                  </a:lnTo>
                  <a:lnTo>
                    <a:pt x="123" y="2"/>
                  </a:lnTo>
                  <a:lnTo>
                    <a:pt x="137" y="2"/>
                  </a:lnTo>
                  <a:lnTo>
                    <a:pt x="163" y="7"/>
                  </a:lnTo>
                  <a:lnTo>
                    <a:pt x="182" y="14"/>
                  </a:lnTo>
                  <a:lnTo>
                    <a:pt x="188" y="16"/>
                  </a:lnTo>
                  <a:lnTo>
                    <a:pt x="191" y="20"/>
                  </a:lnTo>
                  <a:lnTo>
                    <a:pt x="196" y="25"/>
                  </a:lnTo>
                  <a:lnTo>
                    <a:pt x="207" y="41"/>
                  </a:lnTo>
                  <a:lnTo>
                    <a:pt x="211" y="58"/>
                  </a:lnTo>
                  <a:lnTo>
                    <a:pt x="212" y="63"/>
                  </a:lnTo>
                  <a:lnTo>
                    <a:pt x="211" y="63"/>
                  </a:lnTo>
                  <a:lnTo>
                    <a:pt x="200" y="63"/>
                  </a:lnTo>
                  <a:lnTo>
                    <a:pt x="168" y="63"/>
                  </a:lnTo>
                  <a:lnTo>
                    <a:pt x="144" y="63"/>
                  </a:lnTo>
                  <a:lnTo>
                    <a:pt x="144" y="63"/>
                  </a:lnTo>
                  <a:lnTo>
                    <a:pt x="142" y="58"/>
                  </a:lnTo>
                  <a:lnTo>
                    <a:pt x="138" y="53"/>
                  </a:lnTo>
                  <a:lnTo>
                    <a:pt x="135" y="48"/>
                  </a:lnTo>
                  <a:lnTo>
                    <a:pt x="135" y="46"/>
                  </a:lnTo>
                  <a:lnTo>
                    <a:pt x="130" y="44"/>
                  </a:lnTo>
                  <a:lnTo>
                    <a:pt x="126" y="44"/>
                  </a:lnTo>
                  <a:lnTo>
                    <a:pt x="119" y="42"/>
                  </a:lnTo>
                  <a:lnTo>
                    <a:pt x="114" y="41"/>
                  </a:lnTo>
                  <a:lnTo>
                    <a:pt x="107" y="42"/>
                  </a:lnTo>
                  <a:lnTo>
                    <a:pt x="100" y="44"/>
                  </a:lnTo>
                  <a:lnTo>
                    <a:pt x="93" y="46"/>
                  </a:lnTo>
                  <a:lnTo>
                    <a:pt x="93" y="46"/>
                  </a:lnTo>
                  <a:lnTo>
                    <a:pt x="91" y="48"/>
                  </a:lnTo>
                  <a:lnTo>
                    <a:pt x="89" y="49"/>
                  </a:lnTo>
                  <a:lnTo>
                    <a:pt x="86" y="55"/>
                  </a:lnTo>
                  <a:lnTo>
                    <a:pt x="86" y="60"/>
                  </a:lnTo>
                  <a:lnTo>
                    <a:pt x="86" y="60"/>
                  </a:lnTo>
                  <a:lnTo>
                    <a:pt x="86" y="65"/>
                  </a:lnTo>
                  <a:lnTo>
                    <a:pt x="87" y="69"/>
                  </a:lnTo>
                  <a:lnTo>
                    <a:pt x="89" y="71"/>
                  </a:lnTo>
                  <a:lnTo>
                    <a:pt x="96" y="74"/>
                  </a:lnTo>
                  <a:lnTo>
                    <a:pt x="103" y="78"/>
                  </a:lnTo>
                  <a:lnTo>
                    <a:pt x="112" y="81"/>
                  </a:lnTo>
                  <a:lnTo>
                    <a:pt x="119" y="83"/>
                  </a:lnTo>
                  <a:lnTo>
                    <a:pt x="123" y="85"/>
                  </a:lnTo>
                  <a:lnTo>
                    <a:pt x="126" y="86"/>
                  </a:lnTo>
                  <a:lnTo>
                    <a:pt x="130" y="86"/>
                  </a:lnTo>
                  <a:lnTo>
                    <a:pt x="131" y="86"/>
                  </a:lnTo>
                  <a:lnTo>
                    <a:pt x="135" y="88"/>
                  </a:lnTo>
                  <a:lnTo>
                    <a:pt x="145" y="92"/>
                  </a:lnTo>
                  <a:lnTo>
                    <a:pt x="161" y="97"/>
                  </a:lnTo>
                  <a:lnTo>
                    <a:pt x="172" y="100"/>
                  </a:lnTo>
                  <a:lnTo>
                    <a:pt x="175" y="100"/>
                  </a:lnTo>
                  <a:lnTo>
                    <a:pt x="179" y="104"/>
                  </a:lnTo>
                  <a:lnTo>
                    <a:pt x="186" y="106"/>
                  </a:lnTo>
                  <a:lnTo>
                    <a:pt x="191" y="109"/>
                  </a:lnTo>
                  <a:lnTo>
                    <a:pt x="193" y="109"/>
                  </a:lnTo>
                  <a:lnTo>
                    <a:pt x="196" y="114"/>
                  </a:lnTo>
                  <a:lnTo>
                    <a:pt x="202" y="122"/>
                  </a:lnTo>
                  <a:lnTo>
                    <a:pt x="207" y="129"/>
                  </a:lnTo>
                  <a:lnTo>
                    <a:pt x="209" y="129"/>
                  </a:lnTo>
                  <a:lnTo>
                    <a:pt x="209" y="132"/>
                  </a:lnTo>
                  <a:lnTo>
                    <a:pt x="209" y="136"/>
                  </a:lnTo>
                  <a:lnTo>
                    <a:pt x="211" y="144"/>
                  </a:lnTo>
                  <a:lnTo>
                    <a:pt x="211" y="153"/>
                  </a:lnTo>
                  <a:lnTo>
                    <a:pt x="211" y="155"/>
                  </a:lnTo>
                  <a:lnTo>
                    <a:pt x="209" y="162"/>
                  </a:lnTo>
                  <a:lnTo>
                    <a:pt x="207" y="173"/>
                  </a:lnTo>
                  <a:lnTo>
                    <a:pt x="198" y="192"/>
                  </a:lnTo>
                  <a:lnTo>
                    <a:pt x="182" y="208"/>
                  </a:lnTo>
                  <a:lnTo>
                    <a:pt x="179" y="211"/>
                  </a:lnTo>
                  <a:lnTo>
                    <a:pt x="174" y="215"/>
                  </a:lnTo>
                  <a:lnTo>
                    <a:pt x="163" y="222"/>
                  </a:lnTo>
                  <a:lnTo>
                    <a:pt x="137" y="229"/>
                  </a:lnTo>
                  <a:lnTo>
                    <a:pt x="107" y="231"/>
                  </a:lnTo>
                  <a:lnTo>
                    <a:pt x="100" y="231"/>
                  </a:lnTo>
                  <a:lnTo>
                    <a:pt x="91" y="231"/>
                  </a:lnTo>
                  <a:lnTo>
                    <a:pt x="77" y="231"/>
                  </a:lnTo>
                  <a:lnTo>
                    <a:pt x="49" y="225"/>
                  </a:lnTo>
                  <a:lnTo>
                    <a:pt x="28" y="216"/>
                  </a:lnTo>
                  <a:lnTo>
                    <a:pt x="24" y="213"/>
                  </a:lnTo>
                  <a:lnTo>
                    <a:pt x="19" y="209"/>
                  </a:lnTo>
                  <a:lnTo>
                    <a:pt x="14" y="202"/>
                  </a:lnTo>
                  <a:lnTo>
                    <a:pt x="3" y="185"/>
                  </a:lnTo>
                  <a:lnTo>
                    <a:pt x="0" y="165"/>
                  </a:lnTo>
                  <a:lnTo>
                    <a:pt x="0" y="158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38" name="Freeform 18"/>
            <p:cNvSpPr>
              <a:spLocks/>
            </p:cNvSpPr>
            <p:nvPr/>
          </p:nvSpPr>
          <p:spPr bwMode="auto">
            <a:xfrm>
              <a:off x="4523" y="2612"/>
              <a:ext cx="224" cy="224"/>
            </a:xfrm>
            <a:custGeom>
              <a:avLst/>
              <a:gdLst/>
              <a:ahLst/>
              <a:cxnLst>
                <a:cxn ang="0">
                  <a:pos x="222" y="5"/>
                </a:cxn>
                <a:cxn ang="0">
                  <a:pos x="211" y="136"/>
                </a:cxn>
                <a:cxn ang="0">
                  <a:pos x="204" y="217"/>
                </a:cxn>
                <a:cxn ang="0">
                  <a:pos x="192" y="217"/>
                </a:cxn>
                <a:cxn ang="0">
                  <a:pos x="134" y="217"/>
                </a:cxn>
                <a:cxn ang="0">
                  <a:pos x="134" y="213"/>
                </a:cxn>
                <a:cxn ang="0">
                  <a:pos x="136" y="188"/>
                </a:cxn>
                <a:cxn ang="0">
                  <a:pos x="134" y="190"/>
                </a:cxn>
                <a:cxn ang="0">
                  <a:pos x="118" y="206"/>
                </a:cxn>
                <a:cxn ang="0">
                  <a:pos x="106" y="215"/>
                </a:cxn>
                <a:cxn ang="0">
                  <a:pos x="97" y="220"/>
                </a:cxn>
                <a:cxn ang="0">
                  <a:pos x="69" y="224"/>
                </a:cxn>
                <a:cxn ang="0">
                  <a:pos x="60" y="224"/>
                </a:cxn>
                <a:cxn ang="0">
                  <a:pos x="32" y="218"/>
                </a:cxn>
                <a:cxn ang="0">
                  <a:pos x="15" y="204"/>
                </a:cxn>
                <a:cxn ang="0">
                  <a:pos x="4" y="187"/>
                </a:cxn>
                <a:cxn ang="0">
                  <a:pos x="2" y="150"/>
                </a:cxn>
                <a:cxn ang="0">
                  <a:pos x="4" y="127"/>
                </a:cxn>
                <a:cxn ang="0">
                  <a:pos x="13" y="4"/>
                </a:cxn>
                <a:cxn ang="0">
                  <a:pos x="25" y="0"/>
                </a:cxn>
                <a:cxn ang="0">
                  <a:pos x="85" y="0"/>
                </a:cxn>
                <a:cxn ang="0">
                  <a:pos x="85" y="4"/>
                </a:cxn>
                <a:cxn ang="0">
                  <a:pos x="80" y="78"/>
                </a:cxn>
                <a:cxn ang="0">
                  <a:pos x="76" y="122"/>
                </a:cxn>
                <a:cxn ang="0">
                  <a:pos x="74" y="134"/>
                </a:cxn>
                <a:cxn ang="0">
                  <a:pos x="78" y="157"/>
                </a:cxn>
                <a:cxn ang="0">
                  <a:pos x="81" y="164"/>
                </a:cxn>
                <a:cxn ang="0">
                  <a:pos x="88" y="167"/>
                </a:cxn>
                <a:cxn ang="0">
                  <a:pos x="97" y="169"/>
                </a:cxn>
                <a:cxn ang="0">
                  <a:pos x="102" y="169"/>
                </a:cxn>
                <a:cxn ang="0">
                  <a:pos x="120" y="166"/>
                </a:cxn>
                <a:cxn ang="0">
                  <a:pos x="131" y="157"/>
                </a:cxn>
                <a:cxn ang="0">
                  <a:pos x="136" y="144"/>
                </a:cxn>
                <a:cxn ang="0">
                  <a:pos x="141" y="116"/>
                </a:cxn>
                <a:cxn ang="0">
                  <a:pos x="141" y="99"/>
                </a:cxn>
                <a:cxn ang="0">
                  <a:pos x="150" y="4"/>
                </a:cxn>
                <a:cxn ang="0">
                  <a:pos x="162" y="0"/>
                </a:cxn>
                <a:cxn ang="0">
                  <a:pos x="222" y="0"/>
                </a:cxn>
                <a:cxn ang="0">
                  <a:pos x="224" y="0"/>
                </a:cxn>
              </a:cxnLst>
              <a:rect l="0" t="0" r="r" b="b"/>
              <a:pathLst>
                <a:path w="224" h="224">
                  <a:moveTo>
                    <a:pt x="224" y="0"/>
                  </a:moveTo>
                  <a:lnTo>
                    <a:pt x="222" y="5"/>
                  </a:lnTo>
                  <a:lnTo>
                    <a:pt x="220" y="35"/>
                  </a:lnTo>
                  <a:lnTo>
                    <a:pt x="211" y="136"/>
                  </a:lnTo>
                  <a:lnTo>
                    <a:pt x="204" y="213"/>
                  </a:lnTo>
                  <a:lnTo>
                    <a:pt x="204" y="217"/>
                  </a:lnTo>
                  <a:lnTo>
                    <a:pt x="203" y="217"/>
                  </a:lnTo>
                  <a:lnTo>
                    <a:pt x="192" y="217"/>
                  </a:lnTo>
                  <a:lnTo>
                    <a:pt x="160" y="217"/>
                  </a:lnTo>
                  <a:lnTo>
                    <a:pt x="134" y="217"/>
                  </a:lnTo>
                  <a:lnTo>
                    <a:pt x="134" y="217"/>
                  </a:lnTo>
                  <a:lnTo>
                    <a:pt x="134" y="213"/>
                  </a:lnTo>
                  <a:lnTo>
                    <a:pt x="136" y="199"/>
                  </a:lnTo>
                  <a:lnTo>
                    <a:pt x="136" y="188"/>
                  </a:lnTo>
                  <a:lnTo>
                    <a:pt x="138" y="187"/>
                  </a:lnTo>
                  <a:lnTo>
                    <a:pt x="134" y="190"/>
                  </a:lnTo>
                  <a:lnTo>
                    <a:pt x="129" y="195"/>
                  </a:lnTo>
                  <a:lnTo>
                    <a:pt x="118" y="206"/>
                  </a:lnTo>
                  <a:lnTo>
                    <a:pt x="108" y="213"/>
                  </a:lnTo>
                  <a:lnTo>
                    <a:pt x="106" y="215"/>
                  </a:lnTo>
                  <a:lnTo>
                    <a:pt x="102" y="217"/>
                  </a:lnTo>
                  <a:lnTo>
                    <a:pt x="97" y="220"/>
                  </a:lnTo>
                  <a:lnTo>
                    <a:pt x="83" y="224"/>
                  </a:lnTo>
                  <a:lnTo>
                    <a:pt x="69" y="224"/>
                  </a:lnTo>
                  <a:lnTo>
                    <a:pt x="67" y="224"/>
                  </a:lnTo>
                  <a:lnTo>
                    <a:pt x="60" y="224"/>
                  </a:lnTo>
                  <a:lnTo>
                    <a:pt x="50" y="224"/>
                  </a:lnTo>
                  <a:lnTo>
                    <a:pt x="32" y="218"/>
                  </a:lnTo>
                  <a:lnTo>
                    <a:pt x="16" y="208"/>
                  </a:lnTo>
                  <a:lnTo>
                    <a:pt x="15" y="204"/>
                  </a:lnTo>
                  <a:lnTo>
                    <a:pt x="7" y="195"/>
                  </a:lnTo>
                  <a:lnTo>
                    <a:pt x="4" y="187"/>
                  </a:lnTo>
                  <a:lnTo>
                    <a:pt x="0" y="167"/>
                  </a:lnTo>
                  <a:lnTo>
                    <a:pt x="2" y="150"/>
                  </a:lnTo>
                  <a:lnTo>
                    <a:pt x="2" y="148"/>
                  </a:lnTo>
                  <a:lnTo>
                    <a:pt x="4" y="127"/>
                  </a:lnTo>
                  <a:lnTo>
                    <a:pt x="9" y="56"/>
                  </a:lnTo>
                  <a:lnTo>
                    <a:pt x="13" y="4"/>
                  </a:lnTo>
                  <a:lnTo>
                    <a:pt x="15" y="0"/>
                  </a:lnTo>
                  <a:lnTo>
                    <a:pt x="25" y="0"/>
                  </a:lnTo>
                  <a:lnTo>
                    <a:pt x="58" y="0"/>
                  </a:lnTo>
                  <a:lnTo>
                    <a:pt x="85" y="0"/>
                  </a:lnTo>
                  <a:lnTo>
                    <a:pt x="87" y="0"/>
                  </a:lnTo>
                  <a:lnTo>
                    <a:pt x="85" y="4"/>
                  </a:lnTo>
                  <a:lnTo>
                    <a:pt x="85" y="20"/>
                  </a:lnTo>
                  <a:lnTo>
                    <a:pt x="80" y="78"/>
                  </a:lnTo>
                  <a:lnTo>
                    <a:pt x="76" y="120"/>
                  </a:lnTo>
                  <a:lnTo>
                    <a:pt x="76" y="122"/>
                  </a:lnTo>
                  <a:lnTo>
                    <a:pt x="74" y="127"/>
                  </a:lnTo>
                  <a:lnTo>
                    <a:pt x="74" y="134"/>
                  </a:lnTo>
                  <a:lnTo>
                    <a:pt x="74" y="148"/>
                  </a:lnTo>
                  <a:lnTo>
                    <a:pt x="78" y="157"/>
                  </a:lnTo>
                  <a:lnTo>
                    <a:pt x="80" y="158"/>
                  </a:lnTo>
                  <a:lnTo>
                    <a:pt x="81" y="164"/>
                  </a:lnTo>
                  <a:lnTo>
                    <a:pt x="85" y="166"/>
                  </a:lnTo>
                  <a:lnTo>
                    <a:pt x="88" y="167"/>
                  </a:lnTo>
                  <a:lnTo>
                    <a:pt x="92" y="169"/>
                  </a:lnTo>
                  <a:lnTo>
                    <a:pt x="97" y="169"/>
                  </a:lnTo>
                  <a:lnTo>
                    <a:pt x="101" y="169"/>
                  </a:lnTo>
                  <a:lnTo>
                    <a:pt x="102" y="169"/>
                  </a:lnTo>
                  <a:lnTo>
                    <a:pt x="109" y="169"/>
                  </a:lnTo>
                  <a:lnTo>
                    <a:pt x="120" y="166"/>
                  </a:lnTo>
                  <a:lnTo>
                    <a:pt x="127" y="158"/>
                  </a:lnTo>
                  <a:lnTo>
                    <a:pt x="131" y="157"/>
                  </a:lnTo>
                  <a:lnTo>
                    <a:pt x="134" y="150"/>
                  </a:lnTo>
                  <a:lnTo>
                    <a:pt x="136" y="144"/>
                  </a:lnTo>
                  <a:lnTo>
                    <a:pt x="139" y="130"/>
                  </a:lnTo>
                  <a:lnTo>
                    <a:pt x="141" y="116"/>
                  </a:lnTo>
                  <a:lnTo>
                    <a:pt x="141" y="115"/>
                  </a:lnTo>
                  <a:lnTo>
                    <a:pt x="141" y="99"/>
                  </a:lnTo>
                  <a:lnTo>
                    <a:pt x="146" y="44"/>
                  </a:lnTo>
                  <a:lnTo>
                    <a:pt x="150" y="4"/>
                  </a:lnTo>
                  <a:lnTo>
                    <a:pt x="152" y="0"/>
                  </a:lnTo>
                  <a:lnTo>
                    <a:pt x="162" y="0"/>
                  </a:lnTo>
                  <a:lnTo>
                    <a:pt x="196" y="0"/>
                  </a:lnTo>
                  <a:lnTo>
                    <a:pt x="222" y="0"/>
                  </a:lnTo>
                  <a:lnTo>
                    <a:pt x="224" y="0"/>
                  </a:lnTo>
                  <a:lnTo>
                    <a:pt x="224" y="0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39" name="Freeform 19"/>
            <p:cNvSpPr>
              <a:spLocks/>
            </p:cNvSpPr>
            <p:nvPr/>
          </p:nvSpPr>
          <p:spPr bwMode="auto">
            <a:xfrm>
              <a:off x="4777" y="2535"/>
              <a:ext cx="96" cy="294"/>
            </a:xfrm>
            <a:custGeom>
              <a:avLst/>
              <a:gdLst/>
              <a:ahLst/>
              <a:cxnLst>
                <a:cxn ang="0">
                  <a:pos x="0" y="294"/>
                </a:cxn>
                <a:cxn ang="0">
                  <a:pos x="0" y="288"/>
                </a:cxn>
                <a:cxn ang="0">
                  <a:pos x="3" y="248"/>
                </a:cxn>
                <a:cxn ang="0">
                  <a:pos x="15" y="111"/>
                </a:cxn>
                <a:cxn ang="0">
                  <a:pos x="24" y="7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68" y="0"/>
                </a:cxn>
                <a:cxn ang="0">
                  <a:pos x="95" y="0"/>
                </a:cxn>
                <a:cxn ang="0">
                  <a:pos x="96" y="0"/>
                </a:cxn>
                <a:cxn ang="0">
                  <a:pos x="95" y="7"/>
                </a:cxn>
                <a:cxn ang="0">
                  <a:pos x="91" y="47"/>
                </a:cxn>
                <a:cxn ang="0">
                  <a:pos x="80" y="184"/>
                </a:cxn>
                <a:cxn ang="0">
                  <a:pos x="72" y="288"/>
                </a:cxn>
                <a:cxn ang="0">
                  <a:pos x="72" y="294"/>
                </a:cxn>
                <a:cxn ang="0">
                  <a:pos x="70" y="294"/>
                </a:cxn>
                <a:cxn ang="0">
                  <a:pos x="59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96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7"/>
                  </a:lnTo>
                  <a:lnTo>
                    <a:pt x="91" y="47"/>
                  </a:lnTo>
                  <a:lnTo>
                    <a:pt x="80" y="184"/>
                  </a:lnTo>
                  <a:lnTo>
                    <a:pt x="72" y="288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40" name="Freeform 20"/>
            <p:cNvSpPr>
              <a:spLocks/>
            </p:cNvSpPr>
            <p:nvPr/>
          </p:nvSpPr>
          <p:spPr bwMode="auto">
            <a:xfrm>
              <a:off x="4891" y="2551"/>
              <a:ext cx="141" cy="283"/>
            </a:xfrm>
            <a:custGeom>
              <a:avLst/>
              <a:gdLst/>
              <a:ahLst/>
              <a:cxnLst>
                <a:cxn ang="0">
                  <a:pos x="0" y="98"/>
                </a:cxn>
                <a:cxn ang="0">
                  <a:pos x="2" y="63"/>
                </a:cxn>
                <a:cxn ang="0">
                  <a:pos x="7" y="61"/>
                </a:cxn>
                <a:cxn ang="0">
                  <a:pos x="32" y="61"/>
                </a:cxn>
                <a:cxn ang="0">
                  <a:pos x="33" y="52"/>
                </a:cxn>
                <a:cxn ang="0">
                  <a:pos x="37" y="1"/>
                </a:cxn>
                <a:cxn ang="0">
                  <a:pos x="49" y="0"/>
                </a:cxn>
                <a:cxn ang="0">
                  <a:pos x="109" y="0"/>
                </a:cxn>
                <a:cxn ang="0">
                  <a:pos x="109" y="10"/>
                </a:cxn>
                <a:cxn ang="0">
                  <a:pos x="105" y="61"/>
                </a:cxn>
                <a:cxn ang="0">
                  <a:pos x="111" y="61"/>
                </a:cxn>
                <a:cxn ang="0">
                  <a:pos x="139" y="61"/>
                </a:cxn>
                <a:cxn ang="0">
                  <a:pos x="139" y="68"/>
                </a:cxn>
                <a:cxn ang="0">
                  <a:pos x="137" y="103"/>
                </a:cxn>
                <a:cxn ang="0">
                  <a:pos x="135" y="103"/>
                </a:cxn>
                <a:cxn ang="0">
                  <a:pos x="112" y="103"/>
                </a:cxn>
                <a:cxn ang="0">
                  <a:pos x="100" y="103"/>
                </a:cxn>
                <a:cxn ang="0">
                  <a:pos x="98" y="119"/>
                </a:cxn>
                <a:cxn ang="0">
                  <a:pos x="93" y="197"/>
                </a:cxn>
                <a:cxn ang="0">
                  <a:pos x="91" y="202"/>
                </a:cxn>
                <a:cxn ang="0">
                  <a:pos x="91" y="219"/>
                </a:cxn>
                <a:cxn ang="0">
                  <a:pos x="95" y="227"/>
                </a:cxn>
                <a:cxn ang="0">
                  <a:pos x="100" y="232"/>
                </a:cxn>
                <a:cxn ang="0">
                  <a:pos x="112" y="234"/>
                </a:cxn>
                <a:cxn ang="0">
                  <a:pos x="118" y="234"/>
                </a:cxn>
                <a:cxn ang="0">
                  <a:pos x="121" y="234"/>
                </a:cxn>
                <a:cxn ang="0">
                  <a:pos x="125" y="234"/>
                </a:cxn>
                <a:cxn ang="0">
                  <a:pos x="121" y="263"/>
                </a:cxn>
                <a:cxn ang="0">
                  <a:pos x="121" y="279"/>
                </a:cxn>
                <a:cxn ang="0">
                  <a:pos x="107" y="281"/>
                </a:cxn>
                <a:cxn ang="0">
                  <a:pos x="98" y="283"/>
                </a:cxn>
                <a:cxn ang="0">
                  <a:pos x="93" y="283"/>
                </a:cxn>
                <a:cxn ang="0">
                  <a:pos x="79" y="283"/>
                </a:cxn>
                <a:cxn ang="0">
                  <a:pos x="70" y="283"/>
                </a:cxn>
                <a:cxn ang="0">
                  <a:pos x="42" y="278"/>
                </a:cxn>
                <a:cxn ang="0">
                  <a:pos x="28" y="265"/>
                </a:cxn>
                <a:cxn ang="0">
                  <a:pos x="23" y="255"/>
                </a:cxn>
                <a:cxn ang="0">
                  <a:pos x="21" y="216"/>
                </a:cxn>
                <a:cxn ang="0">
                  <a:pos x="23" y="176"/>
                </a:cxn>
                <a:cxn ang="0">
                  <a:pos x="28" y="105"/>
                </a:cxn>
                <a:cxn ang="0">
                  <a:pos x="28" y="103"/>
                </a:cxn>
                <a:cxn ang="0">
                  <a:pos x="10" y="103"/>
                </a:cxn>
                <a:cxn ang="0">
                  <a:pos x="0" y="103"/>
                </a:cxn>
              </a:cxnLst>
              <a:rect l="0" t="0" r="r" b="b"/>
              <a:pathLst>
                <a:path w="141" h="283">
                  <a:moveTo>
                    <a:pt x="0" y="103"/>
                  </a:moveTo>
                  <a:lnTo>
                    <a:pt x="0" y="98"/>
                  </a:lnTo>
                  <a:lnTo>
                    <a:pt x="2" y="79"/>
                  </a:lnTo>
                  <a:lnTo>
                    <a:pt x="2" y="63"/>
                  </a:lnTo>
                  <a:lnTo>
                    <a:pt x="3" y="61"/>
                  </a:lnTo>
                  <a:lnTo>
                    <a:pt x="7" y="61"/>
                  </a:lnTo>
                  <a:lnTo>
                    <a:pt x="21" y="61"/>
                  </a:lnTo>
                  <a:lnTo>
                    <a:pt x="32" y="61"/>
                  </a:lnTo>
                  <a:lnTo>
                    <a:pt x="33" y="61"/>
                  </a:lnTo>
                  <a:lnTo>
                    <a:pt x="33" y="52"/>
                  </a:lnTo>
                  <a:lnTo>
                    <a:pt x="35" y="24"/>
                  </a:lnTo>
                  <a:lnTo>
                    <a:pt x="37" y="1"/>
                  </a:lnTo>
                  <a:lnTo>
                    <a:pt x="39" y="0"/>
                  </a:lnTo>
                  <a:lnTo>
                    <a:pt x="49" y="0"/>
                  </a:lnTo>
                  <a:lnTo>
                    <a:pt x="83" y="0"/>
                  </a:lnTo>
                  <a:lnTo>
                    <a:pt x="109" y="0"/>
                  </a:lnTo>
                  <a:lnTo>
                    <a:pt x="111" y="0"/>
                  </a:lnTo>
                  <a:lnTo>
                    <a:pt x="109" y="10"/>
                  </a:lnTo>
                  <a:lnTo>
                    <a:pt x="107" y="38"/>
                  </a:lnTo>
                  <a:lnTo>
                    <a:pt x="105" y="61"/>
                  </a:lnTo>
                  <a:lnTo>
                    <a:pt x="105" y="61"/>
                  </a:lnTo>
                  <a:lnTo>
                    <a:pt x="111" y="61"/>
                  </a:lnTo>
                  <a:lnTo>
                    <a:pt x="126" y="61"/>
                  </a:lnTo>
                  <a:lnTo>
                    <a:pt x="139" y="61"/>
                  </a:lnTo>
                  <a:lnTo>
                    <a:pt x="141" y="61"/>
                  </a:lnTo>
                  <a:lnTo>
                    <a:pt x="139" y="68"/>
                  </a:lnTo>
                  <a:lnTo>
                    <a:pt x="137" y="88"/>
                  </a:lnTo>
                  <a:lnTo>
                    <a:pt x="137" y="103"/>
                  </a:lnTo>
                  <a:lnTo>
                    <a:pt x="137" y="103"/>
                  </a:lnTo>
                  <a:lnTo>
                    <a:pt x="135" y="103"/>
                  </a:lnTo>
                  <a:lnTo>
                    <a:pt x="130" y="103"/>
                  </a:lnTo>
                  <a:lnTo>
                    <a:pt x="112" y="103"/>
                  </a:lnTo>
                  <a:lnTo>
                    <a:pt x="100" y="103"/>
                  </a:lnTo>
                  <a:lnTo>
                    <a:pt x="100" y="103"/>
                  </a:lnTo>
                  <a:lnTo>
                    <a:pt x="98" y="107"/>
                  </a:lnTo>
                  <a:lnTo>
                    <a:pt x="98" y="119"/>
                  </a:lnTo>
                  <a:lnTo>
                    <a:pt x="95" y="163"/>
                  </a:lnTo>
                  <a:lnTo>
                    <a:pt x="93" y="197"/>
                  </a:lnTo>
                  <a:lnTo>
                    <a:pt x="93" y="198"/>
                  </a:lnTo>
                  <a:lnTo>
                    <a:pt x="91" y="202"/>
                  </a:lnTo>
                  <a:lnTo>
                    <a:pt x="91" y="209"/>
                  </a:lnTo>
                  <a:lnTo>
                    <a:pt x="91" y="219"/>
                  </a:lnTo>
                  <a:lnTo>
                    <a:pt x="93" y="227"/>
                  </a:lnTo>
                  <a:lnTo>
                    <a:pt x="95" y="227"/>
                  </a:lnTo>
                  <a:lnTo>
                    <a:pt x="97" y="230"/>
                  </a:lnTo>
                  <a:lnTo>
                    <a:pt x="100" y="232"/>
                  </a:lnTo>
                  <a:lnTo>
                    <a:pt x="104" y="234"/>
                  </a:lnTo>
                  <a:lnTo>
                    <a:pt x="112" y="234"/>
                  </a:lnTo>
                  <a:lnTo>
                    <a:pt x="116" y="234"/>
                  </a:lnTo>
                  <a:lnTo>
                    <a:pt x="118" y="234"/>
                  </a:lnTo>
                  <a:lnTo>
                    <a:pt x="119" y="234"/>
                  </a:lnTo>
                  <a:lnTo>
                    <a:pt x="121" y="234"/>
                  </a:lnTo>
                  <a:lnTo>
                    <a:pt x="123" y="234"/>
                  </a:lnTo>
                  <a:lnTo>
                    <a:pt x="125" y="234"/>
                  </a:lnTo>
                  <a:lnTo>
                    <a:pt x="123" y="242"/>
                  </a:lnTo>
                  <a:lnTo>
                    <a:pt x="121" y="263"/>
                  </a:lnTo>
                  <a:lnTo>
                    <a:pt x="121" y="279"/>
                  </a:lnTo>
                  <a:lnTo>
                    <a:pt x="121" y="279"/>
                  </a:lnTo>
                  <a:lnTo>
                    <a:pt x="114" y="281"/>
                  </a:lnTo>
                  <a:lnTo>
                    <a:pt x="107" y="281"/>
                  </a:lnTo>
                  <a:lnTo>
                    <a:pt x="100" y="283"/>
                  </a:lnTo>
                  <a:lnTo>
                    <a:pt x="98" y="283"/>
                  </a:lnTo>
                  <a:lnTo>
                    <a:pt x="97" y="283"/>
                  </a:lnTo>
                  <a:lnTo>
                    <a:pt x="93" y="283"/>
                  </a:lnTo>
                  <a:lnTo>
                    <a:pt x="86" y="283"/>
                  </a:lnTo>
                  <a:lnTo>
                    <a:pt x="79" y="283"/>
                  </a:lnTo>
                  <a:lnTo>
                    <a:pt x="77" y="283"/>
                  </a:lnTo>
                  <a:lnTo>
                    <a:pt x="70" y="283"/>
                  </a:lnTo>
                  <a:lnTo>
                    <a:pt x="60" y="283"/>
                  </a:lnTo>
                  <a:lnTo>
                    <a:pt x="42" y="278"/>
                  </a:lnTo>
                  <a:lnTo>
                    <a:pt x="30" y="269"/>
                  </a:lnTo>
                  <a:lnTo>
                    <a:pt x="28" y="265"/>
                  </a:lnTo>
                  <a:lnTo>
                    <a:pt x="26" y="263"/>
                  </a:lnTo>
                  <a:lnTo>
                    <a:pt x="23" y="255"/>
                  </a:lnTo>
                  <a:lnTo>
                    <a:pt x="21" y="244"/>
                  </a:lnTo>
                  <a:lnTo>
                    <a:pt x="21" y="216"/>
                  </a:lnTo>
                  <a:lnTo>
                    <a:pt x="23" y="188"/>
                  </a:lnTo>
                  <a:lnTo>
                    <a:pt x="23" y="176"/>
                  </a:lnTo>
                  <a:lnTo>
                    <a:pt x="26" y="137"/>
                  </a:lnTo>
                  <a:lnTo>
                    <a:pt x="28" y="105"/>
                  </a:lnTo>
                  <a:lnTo>
                    <a:pt x="30" y="103"/>
                  </a:lnTo>
                  <a:lnTo>
                    <a:pt x="28" y="103"/>
                  </a:lnTo>
                  <a:lnTo>
                    <a:pt x="25" y="103"/>
                  </a:lnTo>
                  <a:lnTo>
                    <a:pt x="10" y="103"/>
                  </a:lnTo>
                  <a:lnTo>
                    <a:pt x="0" y="103"/>
                  </a:lnTo>
                  <a:lnTo>
                    <a:pt x="0" y="103"/>
                  </a:lnTo>
                  <a:lnTo>
                    <a:pt x="0" y="103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41" name="Freeform 21"/>
            <p:cNvSpPr>
              <a:spLocks noEditPoints="1"/>
            </p:cNvSpPr>
            <p:nvPr/>
          </p:nvSpPr>
          <p:spPr bwMode="auto">
            <a:xfrm>
              <a:off x="5046" y="2535"/>
              <a:ext cx="96" cy="294"/>
            </a:xfrm>
            <a:custGeom>
              <a:avLst/>
              <a:gdLst/>
              <a:ahLst/>
              <a:cxnLst>
                <a:cxn ang="0">
                  <a:pos x="21" y="58"/>
                </a:cxn>
                <a:cxn ang="0">
                  <a:pos x="21" y="49"/>
                </a:cxn>
                <a:cxn ang="0">
                  <a:pos x="22" y="23"/>
                </a:cxn>
                <a:cxn ang="0">
                  <a:pos x="24" y="2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68" y="0"/>
                </a:cxn>
                <a:cxn ang="0">
                  <a:pos x="95" y="0"/>
                </a:cxn>
                <a:cxn ang="0">
                  <a:pos x="96" y="0"/>
                </a:cxn>
                <a:cxn ang="0">
                  <a:pos x="95" y="10"/>
                </a:cxn>
                <a:cxn ang="0">
                  <a:pos x="93" y="37"/>
                </a:cxn>
                <a:cxn ang="0">
                  <a:pos x="91" y="58"/>
                </a:cxn>
                <a:cxn ang="0">
                  <a:pos x="91" y="58"/>
                </a:cxn>
                <a:cxn ang="0">
                  <a:pos x="89" y="58"/>
                </a:cxn>
                <a:cxn ang="0">
                  <a:pos x="79" y="58"/>
                </a:cxn>
                <a:cxn ang="0">
                  <a:pos x="47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0" y="294"/>
                </a:cxn>
                <a:cxn ang="0">
                  <a:pos x="0" y="290"/>
                </a:cxn>
                <a:cxn ang="0">
                  <a:pos x="1" y="260"/>
                </a:cxn>
                <a:cxn ang="0">
                  <a:pos x="10" y="160"/>
                </a:cxn>
                <a:cxn ang="0">
                  <a:pos x="17" y="82"/>
                </a:cxn>
                <a:cxn ang="0">
                  <a:pos x="19" y="77"/>
                </a:cxn>
                <a:cxn ang="0">
                  <a:pos x="30" y="77"/>
                </a:cxn>
                <a:cxn ang="0">
                  <a:pos x="61" y="77"/>
                </a:cxn>
                <a:cxn ang="0">
                  <a:pos x="88" y="77"/>
                </a:cxn>
                <a:cxn ang="0">
                  <a:pos x="89" y="77"/>
                </a:cxn>
                <a:cxn ang="0">
                  <a:pos x="88" y="82"/>
                </a:cxn>
                <a:cxn ang="0">
                  <a:pos x="86" y="112"/>
                </a:cxn>
                <a:cxn ang="0">
                  <a:pos x="77" y="213"/>
                </a:cxn>
                <a:cxn ang="0">
                  <a:pos x="72" y="290"/>
                </a:cxn>
                <a:cxn ang="0">
                  <a:pos x="72" y="294"/>
                </a:cxn>
                <a:cxn ang="0">
                  <a:pos x="70" y="294"/>
                </a:cxn>
                <a:cxn ang="0">
                  <a:pos x="59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96" h="294">
                  <a:moveTo>
                    <a:pt x="21" y="58"/>
                  </a:moveTo>
                  <a:lnTo>
                    <a:pt x="21" y="49"/>
                  </a:lnTo>
                  <a:lnTo>
                    <a:pt x="22" y="23"/>
                  </a:lnTo>
                  <a:lnTo>
                    <a:pt x="24" y="2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10"/>
                  </a:lnTo>
                  <a:lnTo>
                    <a:pt x="93" y="37"/>
                  </a:lnTo>
                  <a:lnTo>
                    <a:pt x="91" y="58"/>
                  </a:lnTo>
                  <a:lnTo>
                    <a:pt x="91" y="58"/>
                  </a:lnTo>
                  <a:lnTo>
                    <a:pt x="89" y="58"/>
                  </a:lnTo>
                  <a:lnTo>
                    <a:pt x="79" y="58"/>
                  </a:lnTo>
                  <a:lnTo>
                    <a:pt x="47" y="58"/>
                  </a:lnTo>
                  <a:lnTo>
                    <a:pt x="21" y="58"/>
                  </a:lnTo>
                  <a:lnTo>
                    <a:pt x="21" y="58"/>
                  </a:lnTo>
                  <a:lnTo>
                    <a:pt x="21" y="58"/>
                  </a:lnTo>
                  <a:lnTo>
                    <a:pt x="21" y="58"/>
                  </a:lnTo>
                  <a:close/>
                  <a:moveTo>
                    <a:pt x="0" y="294"/>
                  </a:moveTo>
                  <a:lnTo>
                    <a:pt x="0" y="290"/>
                  </a:lnTo>
                  <a:lnTo>
                    <a:pt x="1" y="260"/>
                  </a:lnTo>
                  <a:lnTo>
                    <a:pt x="10" y="160"/>
                  </a:lnTo>
                  <a:lnTo>
                    <a:pt x="17" y="82"/>
                  </a:lnTo>
                  <a:lnTo>
                    <a:pt x="19" y="77"/>
                  </a:lnTo>
                  <a:lnTo>
                    <a:pt x="30" y="77"/>
                  </a:lnTo>
                  <a:lnTo>
                    <a:pt x="61" y="77"/>
                  </a:lnTo>
                  <a:lnTo>
                    <a:pt x="88" y="77"/>
                  </a:lnTo>
                  <a:lnTo>
                    <a:pt x="89" y="77"/>
                  </a:lnTo>
                  <a:lnTo>
                    <a:pt x="88" y="82"/>
                  </a:lnTo>
                  <a:lnTo>
                    <a:pt x="86" y="112"/>
                  </a:lnTo>
                  <a:lnTo>
                    <a:pt x="77" y="213"/>
                  </a:lnTo>
                  <a:lnTo>
                    <a:pt x="72" y="290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42" name="Freeform 22"/>
            <p:cNvSpPr>
              <a:spLocks/>
            </p:cNvSpPr>
            <p:nvPr/>
          </p:nvSpPr>
          <p:spPr bwMode="auto">
            <a:xfrm>
              <a:off x="5167" y="2607"/>
              <a:ext cx="221" cy="222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10" y="88"/>
                </a:cxn>
                <a:cxn ang="0">
                  <a:pos x="19" y="5"/>
                </a:cxn>
                <a:cxn ang="0">
                  <a:pos x="61" y="5"/>
                </a:cxn>
                <a:cxn ang="0">
                  <a:pos x="90" y="5"/>
                </a:cxn>
                <a:cxn ang="0">
                  <a:pos x="86" y="23"/>
                </a:cxn>
                <a:cxn ang="0">
                  <a:pos x="86" y="33"/>
                </a:cxn>
                <a:cxn ang="0">
                  <a:pos x="91" y="28"/>
                </a:cxn>
                <a:cxn ang="0">
                  <a:pos x="112" y="12"/>
                </a:cxn>
                <a:cxn ang="0">
                  <a:pos x="123" y="5"/>
                </a:cxn>
                <a:cxn ang="0">
                  <a:pos x="151" y="2"/>
                </a:cxn>
                <a:cxn ang="0">
                  <a:pos x="160" y="2"/>
                </a:cxn>
                <a:cxn ang="0">
                  <a:pos x="192" y="7"/>
                </a:cxn>
                <a:cxn ang="0">
                  <a:pos x="209" y="19"/>
                </a:cxn>
                <a:cxn ang="0">
                  <a:pos x="214" y="32"/>
                </a:cxn>
                <a:cxn ang="0">
                  <a:pos x="221" y="61"/>
                </a:cxn>
                <a:cxn ang="0">
                  <a:pos x="220" y="84"/>
                </a:cxn>
                <a:cxn ang="0">
                  <a:pos x="213" y="169"/>
                </a:cxn>
                <a:cxn ang="0">
                  <a:pos x="209" y="222"/>
                </a:cxn>
                <a:cxn ang="0">
                  <a:pos x="197" y="222"/>
                </a:cxn>
                <a:cxn ang="0">
                  <a:pos x="137" y="222"/>
                </a:cxn>
                <a:cxn ang="0">
                  <a:pos x="137" y="220"/>
                </a:cxn>
                <a:cxn ang="0">
                  <a:pos x="142" y="155"/>
                </a:cxn>
                <a:cxn ang="0">
                  <a:pos x="148" y="112"/>
                </a:cxn>
                <a:cxn ang="0">
                  <a:pos x="148" y="95"/>
                </a:cxn>
                <a:cxn ang="0">
                  <a:pos x="144" y="67"/>
                </a:cxn>
                <a:cxn ang="0">
                  <a:pos x="141" y="60"/>
                </a:cxn>
                <a:cxn ang="0">
                  <a:pos x="134" y="56"/>
                </a:cxn>
                <a:cxn ang="0">
                  <a:pos x="123" y="54"/>
                </a:cxn>
                <a:cxn ang="0">
                  <a:pos x="112" y="54"/>
                </a:cxn>
                <a:cxn ang="0">
                  <a:pos x="98" y="61"/>
                </a:cxn>
                <a:cxn ang="0">
                  <a:pos x="91" y="69"/>
                </a:cxn>
                <a:cxn ang="0">
                  <a:pos x="83" y="86"/>
                </a:cxn>
                <a:cxn ang="0">
                  <a:pos x="81" y="105"/>
                </a:cxn>
                <a:cxn ang="0">
                  <a:pos x="79" y="125"/>
                </a:cxn>
                <a:cxn ang="0">
                  <a:pos x="70" y="220"/>
                </a:cxn>
                <a:cxn ang="0">
                  <a:pos x="68" y="222"/>
                </a:cxn>
                <a:cxn ang="0">
                  <a:pos x="26" y="222"/>
                </a:cxn>
                <a:cxn ang="0">
                  <a:pos x="0" y="222"/>
                </a:cxn>
              </a:cxnLst>
              <a:rect l="0" t="0" r="r" b="b"/>
              <a:pathLst>
                <a:path w="221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0" y="88"/>
                  </a:lnTo>
                  <a:lnTo>
                    <a:pt x="18" y="10"/>
                  </a:lnTo>
                  <a:lnTo>
                    <a:pt x="19" y="5"/>
                  </a:lnTo>
                  <a:lnTo>
                    <a:pt x="30" y="5"/>
                  </a:lnTo>
                  <a:lnTo>
                    <a:pt x="61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6" y="23"/>
                  </a:lnTo>
                  <a:lnTo>
                    <a:pt x="86" y="33"/>
                  </a:lnTo>
                  <a:lnTo>
                    <a:pt x="86" y="33"/>
                  </a:lnTo>
                  <a:lnTo>
                    <a:pt x="88" y="32"/>
                  </a:lnTo>
                  <a:lnTo>
                    <a:pt x="91" y="28"/>
                  </a:lnTo>
                  <a:lnTo>
                    <a:pt x="102" y="19"/>
                  </a:lnTo>
                  <a:lnTo>
                    <a:pt x="112" y="12"/>
                  </a:lnTo>
                  <a:lnTo>
                    <a:pt x="116" y="9"/>
                  </a:lnTo>
                  <a:lnTo>
                    <a:pt x="123" y="5"/>
                  </a:lnTo>
                  <a:lnTo>
                    <a:pt x="137" y="2"/>
                  </a:lnTo>
                  <a:lnTo>
                    <a:pt x="151" y="2"/>
                  </a:lnTo>
                  <a:lnTo>
                    <a:pt x="155" y="0"/>
                  </a:lnTo>
                  <a:lnTo>
                    <a:pt x="160" y="2"/>
                  </a:lnTo>
                  <a:lnTo>
                    <a:pt x="172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09" y="19"/>
                  </a:lnTo>
                  <a:lnTo>
                    <a:pt x="211" y="23"/>
                  </a:lnTo>
                  <a:lnTo>
                    <a:pt x="214" y="32"/>
                  </a:lnTo>
                  <a:lnTo>
                    <a:pt x="218" y="39"/>
                  </a:lnTo>
                  <a:lnTo>
                    <a:pt x="221" y="61"/>
                  </a:lnTo>
                  <a:lnTo>
                    <a:pt x="221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09" y="220"/>
                  </a:lnTo>
                  <a:lnTo>
                    <a:pt x="209" y="222"/>
                  </a:lnTo>
                  <a:lnTo>
                    <a:pt x="207" y="222"/>
                  </a:lnTo>
                  <a:lnTo>
                    <a:pt x="197" y="222"/>
                  </a:lnTo>
                  <a:lnTo>
                    <a:pt x="163" y="222"/>
                  </a:lnTo>
                  <a:lnTo>
                    <a:pt x="137" y="222"/>
                  </a:lnTo>
                  <a:lnTo>
                    <a:pt x="137" y="222"/>
                  </a:lnTo>
                  <a:lnTo>
                    <a:pt x="137" y="220"/>
                  </a:lnTo>
                  <a:lnTo>
                    <a:pt x="137" y="206"/>
                  </a:lnTo>
                  <a:lnTo>
                    <a:pt x="142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6" y="77"/>
                  </a:lnTo>
                  <a:lnTo>
                    <a:pt x="144" y="67"/>
                  </a:lnTo>
                  <a:lnTo>
                    <a:pt x="144" y="63"/>
                  </a:lnTo>
                  <a:lnTo>
                    <a:pt x="141" y="60"/>
                  </a:lnTo>
                  <a:lnTo>
                    <a:pt x="137" y="58"/>
                  </a:lnTo>
                  <a:lnTo>
                    <a:pt x="134" y="56"/>
                  </a:lnTo>
                  <a:lnTo>
                    <a:pt x="128" y="54"/>
                  </a:lnTo>
                  <a:lnTo>
                    <a:pt x="123" y="54"/>
                  </a:lnTo>
                  <a:lnTo>
                    <a:pt x="121" y="53"/>
                  </a:lnTo>
                  <a:lnTo>
                    <a:pt x="112" y="54"/>
                  </a:lnTo>
                  <a:lnTo>
                    <a:pt x="107" y="56"/>
                  </a:lnTo>
                  <a:lnTo>
                    <a:pt x="98" y="61"/>
                  </a:lnTo>
                  <a:lnTo>
                    <a:pt x="93" y="65"/>
                  </a:lnTo>
                  <a:lnTo>
                    <a:pt x="91" y="69"/>
                  </a:lnTo>
                  <a:lnTo>
                    <a:pt x="88" y="74"/>
                  </a:lnTo>
                  <a:lnTo>
                    <a:pt x="83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79" y="109"/>
                  </a:lnTo>
                  <a:lnTo>
                    <a:pt x="79" y="125"/>
                  </a:lnTo>
                  <a:lnTo>
                    <a:pt x="74" y="179"/>
                  </a:lnTo>
                  <a:lnTo>
                    <a:pt x="70" y="220"/>
                  </a:lnTo>
                  <a:lnTo>
                    <a:pt x="70" y="222"/>
                  </a:lnTo>
                  <a:lnTo>
                    <a:pt x="68" y="222"/>
                  </a:lnTo>
                  <a:lnTo>
                    <a:pt x="58" y="222"/>
                  </a:lnTo>
                  <a:lnTo>
                    <a:pt x="26" y="222"/>
                  </a:lnTo>
                  <a:lnTo>
                    <a:pt x="0" y="222"/>
                  </a:lnTo>
                  <a:lnTo>
                    <a:pt x="0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43" name="Freeform 23"/>
            <p:cNvSpPr>
              <a:spLocks noEditPoints="1"/>
            </p:cNvSpPr>
            <p:nvPr/>
          </p:nvSpPr>
          <p:spPr bwMode="auto">
            <a:xfrm>
              <a:off x="5420" y="2607"/>
              <a:ext cx="239" cy="309"/>
            </a:xfrm>
            <a:custGeom>
              <a:avLst/>
              <a:gdLst/>
              <a:ahLst/>
              <a:cxnLst>
                <a:cxn ang="0">
                  <a:pos x="46" y="241"/>
                </a:cxn>
                <a:cxn ang="0">
                  <a:pos x="74" y="243"/>
                </a:cxn>
                <a:cxn ang="0">
                  <a:pos x="81" y="255"/>
                </a:cxn>
                <a:cxn ang="0">
                  <a:pos x="90" y="258"/>
                </a:cxn>
                <a:cxn ang="0">
                  <a:pos x="107" y="260"/>
                </a:cxn>
                <a:cxn ang="0">
                  <a:pos x="135" y="251"/>
                </a:cxn>
                <a:cxn ang="0">
                  <a:pos x="146" y="239"/>
                </a:cxn>
                <a:cxn ang="0">
                  <a:pos x="151" y="209"/>
                </a:cxn>
                <a:cxn ang="0">
                  <a:pos x="153" y="190"/>
                </a:cxn>
                <a:cxn ang="0">
                  <a:pos x="135" y="207"/>
                </a:cxn>
                <a:cxn ang="0">
                  <a:pos x="120" y="218"/>
                </a:cxn>
                <a:cxn ang="0">
                  <a:pos x="84" y="225"/>
                </a:cxn>
                <a:cxn ang="0">
                  <a:pos x="63" y="223"/>
                </a:cxn>
                <a:cxn ang="0">
                  <a:pos x="19" y="193"/>
                </a:cxn>
                <a:cxn ang="0">
                  <a:pos x="2" y="151"/>
                </a:cxn>
                <a:cxn ang="0">
                  <a:pos x="2" y="105"/>
                </a:cxn>
                <a:cxn ang="0">
                  <a:pos x="28" y="37"/>
                </a:cxn>
                <a:cxn ang="0">
                  <a:pos x="48" y="18"/>
                </a:cxn>
                <a:cxn ang="0">
                  <a:pos x="104" y="0"/>
                </a:cxn>
                <a:cxn ang="0">
                  <a:pos x="139" y="9"/>
                </a:cxn>
                <a:cxn ang="0">
                  <a:pos x="150" y="14"/>
                </a:cxn>
                <a:cxn ang="0">
                  <a:pos x="169" y="33"/>
                </a:cxn>
                <a:cxn ang="0">
                  <a:pos x="171" y="7"/>
                </a:cxn>
                <a:cxn ang="0">
                  <a:pos x="213" y="5"/>
                </a:cxn>
                <a:cxn ang="0">
                  <a:pos x="237" y="10"/>
                </a:cxn>
                <a:cxn ang="0">
                  <a:pos x="223" y="181"/>
                </a:cxn>
                <a:cxn ang="0">
                  <a:pos x="220" y="204"/>
                </a:cxn>
                <a:cxn ang="0">
                  <a:pos x="215" y="241"/>
                </a:cxn>
                <a:cxn ang="0">
                  <a:pos x="208" y="260"/>
                </a:cxn>
                <a:cxn ang="0">
                  <a:pos x="199" y="273"/>
                </a:cxn>
                <a:cxn ang="0">
                  <a:pos x="165" y="297"/>
                </a:cxn>
                <a:cxn ang="0">
                  <a:pos x="148" y="304"/>
                </a:cxn>
                <a:cxn ang="0">
                  <a:pos x="102" y="309"/>
                </a:cxn>
                <a:cxn ang="0">
                  <a:pos x="53" y="304"/>
                </a:cxn>
                <a:cxn ang="0">
                  <a:pos x="23" y="292"/>
                </a:cxn>
                <a:cxn ang="0">
                  <a:pos x="2" y="248"/>
                </a:cxn>
                <a:cxn ang="0">
                  <a:pos x="2" y="241"/>
                </a:cxn>
                <a:cxn ang="0">
                  <a:pos x="74" y="125"/>
                </a:cxn>
                <a:cxn ang="0">
                  <a:pos x="83" y="153"/>
                </a:cxn>
                <a:cxn ang="0">
                  <a:pos x="97" y="167"/>
                </a:cxn>
                <a:cxn ang="0">
                  <a:pos x="113" y="169"/>
                </a:cxn>
                <a:cxn ang="0">
                  <a:pos x="141" y="156"/>
                </a:cxn>
                <a:cxn ang="0">
                  <a:pos x="150" y="146"/>
                </a:cxn>
                <a:cxn ang="0">
                  <a:pos x="158" y="112"/>
                </a:cxn>
                <a:cxn ang="0">
                  <a:pos x="157" y="84"/>
                </a:cxn>
                <a:cxn ang="0">
                  <a:pos x="146" y="63"/>
                </a:cxn>
                <a:cxn ang="0">
                  <a:pos x="132" y="56"/>
                </a:cxn>
                <a:cxn ang="0">
                  <a:pos x="113" y="56"/>
                </a:cxn>
                <a:cxn ang="0">
                  <a:pos x="90" y="69"/>
                </a:cxn>
                <a:cxn ang="0">
                  <a:pos x="77" y="91"/>
                </a:cxn>
                <a:cxn ang="0">
                  <a:pos x="74" y="118"/>
                </a:cxn>
                <a:cxn ang="0">
                  <a:pos x="74" y="114"/>
                </a:cxn>
              </a:cxnLst>
              <a:rect l="0" t="0" r="r" b="b"/>
              <a:pathLst>
                <a:path w="239" h="309">
                  <a:moveTo>
                    <a:pt x="2" y="241"/>
                  </a:moveTo>
                  <a:lnTo>
                    <a:pt x="12" y="241"/>
                  </a:lnTo>
                  <a:lnTo>
                    <a:pt x="46" y="241"/>
                  </a:lnTo>
                  <a:lnTo>
                    <a:pt x="72" y="241"/>
                  </a:lnTo>
                  <a:lnTo>
                    <a:pt x="74" y="241"/>
                  </a:lnTo>
                  <a:lnTo>
                    <a:pt x="74" y="243"/>
                  </a:lnTo>
                  <a:lnTo>
                    <a:pt x="74" y="246"/>
                  </a:lnTo>
                  <a:lnTo>
                    <a:pt x="77" y="251"/>
                  </a:lnTo>
                  <a:lnTo>
                    <a:pt x="81" y="255"/>
                  </a:lnTo>
                  <a:lnTo>
                    <a:pt x="83" y="255"/>
                  </a:lnTo>
                  <a:lnTo>
                    <a:pt x="86" y="258"/>
                  </a:lnTo>
                  <a:lnTo>
                    <a:pt x="90" y="258"/>
                  </a:lnTo>
                  <a:lnTo>
                    <a:pt x="97" y="260"/>
                  </a:lnTo>
                  <a:lnTo>
                    <a:pt x="106" y="260"/>
                  </a:lnTo>
                  <a:lnTo>
                    <a:pt x="107" y="260"/>
                  </a:lnTo>
                  <a:lnTo>
                    <a:pt x="114" y="260"/>
                  </a:lnTo>
                  <a:lnTo>
                    <a:pt x="127" y="257"/>
                  </a:lnTo>
                  <a:lnTo>
                    <a:pt x="135" y="251"/>
                  </a:lnTo>
                  <a:lnTo>
                    <a:pt x="139" y="250"/>
                  </a:lnTo>
                  <a:lnTo>
                    <a:pt x="142" y="244"/>
                  </a:lnTo>
                  <a:lnTo>
                    <a:pt x="146" y="239"/>
                  </a:lnTo>
                  <a:lnTo>
                    <a:pt x="150" y="225"/>
                  </a:lnTo>
                  <a:lnTo>
                    <a:pt x="151" y="213"/>
                  </a:lnTo>
                  <a:lnTo>
                    <a:pt x="151" y="209"/>
                  </a:lnTo>
                  <a:lnTo>
                    <a:pt x="151" y="199"/>
                  </a:lnTo>
                  <a:lnTo>
                    <a:pt x="151" y="192"/>
                  </a:lnTo>
                  <a:lnTo>
                    <a:pt x="153" y="190"/>
                  </a:lnTo>
                  <a:lnTo>
                    <a:pt x="150" y="193"/>
                  </a:lnTo>
                  <a:lnTo>
                    <a:pt x="146" y="199"/>
                  </a:lnTo>
                  <a:lnTo>
                    <a:pt x="135" y="207"/>
                  </a:lnTo>
                  <a:lnTo>
                    <a:pt x="125" y="214"/>
                  </a:lnTo>
                  <a:lnTo>
                    <a:pt x="123" y="216"/>
                  </a:lnTo>
                  <a:lnTo>
                    <a:pt x="120" y="218"/>
                  </a:lnTo>
                  <a:lnTo>
                    <a:pt x="113" y="222"/>
                  </a:lnTo>
                  <a:lnTo>
                    <a:pt x="99" y="225"/>
                  </a:lnTo>
                  <a:lnTo>
                    <a:pt x="84" y="225"/>
                  </a:lnTo>
                  <a:lnTo>
                    <a:pt x="83" y="225"/>
                  </a:lnTo>
                  <a:lnTo>
                    <a:pt x="76" y="225"/>
                  </a:lnTo>
                  <a:lnTo>
                    <a:pt x="63" y="223"/>
                  </a:lnTo>
                  <a:lnTo>
                    <a:pt x="41" y="214"/>
                  </a:lnTo>
                  <a:lnTo>
                    <a:pt x="23" y="199"/>
                  </a:lnTo>
                  <a:lnTo>
                    <a:pt x="19" y="193"/>
                  </a:lnTo>
                  <a:lnTo>
                    <a:pt x="16" y="188"/>
                  </a:lnTo>
                  <a:lnTo>
                    <a:pt x="9" y="178"/>
                  </a:lnTo>
                  <a:lnTo>
                    <a:pt x="2" y="151"/>
                  </a:lnTo>
                  <a:lnTo>
                    <a:pt x="0" y="121"/>
                  </a:lnTo>
                  <a:lnTo>
                    <a:pt x="2" y="112"/>
                  </a:lnTo>
                  <a:lnTo>
                    <a:pt x="2" y="105"/>
                  </a:lnTo>
                  <a:lnTo>
                    <a:pt x="4" y="90"/>
                  </a:lnTo>
                  <a:lnTo>
                    <a:pt x="14" y="61"/>
                  </a:lnTo>
                  <a:lnTo>
                    <a:pt x="28" y="37"/>
                  </a:lnTo>
                  <a:lnTo>
                    <a:pt x="33" y="30"/>
                  </a:lnTo>
                  <a:lnTo>
                    <a:pt x="37" y="26"/>
                  </a:lnTo>
                  <a:lnTo>
                    <a:pt x="48" y="18"/>
                  </a:lnTo>
                  <a:lnTo>
                    <a:pt x="70" y="7"/>
                  </a:lnTo>
                  <a:lnTo>
                    <a:pt x="97" y="2"/>
                  </a:lnTo>
                  <a:lnTo>
                    <a:pt x="104" y="0"/>
                  </a:lnTo>
                  <a:lnTo>
                    <a:pt x="113" y="2"/>
                  </a:lnTo>
                  <a:lnTo>
                    <a:pt x="127" y="3"/>
                  </a:lnTo>
                  <a:lnTo>
                    <a:pt x="139" y="9"/>
                  </a:lnTo>
                  <a:lnTo>
                    <a:pt x="142" y="9"/>
                  </a:lnTo>
                  <a:lnTo>
                    <a:pt x="144" y="10"/>
                  </a:lnTo>
                  <a:lnTo>
                    <a:pt x="150" y="14"/>
                  </a:lnTo>
                  <a:lnTo>
                    <a:pt x="158" y="23"/>
                  </a:lnTo>
                  <a:lnTo>
                    <a:pt x="165" y="32"/>
                  </a:lnTo>
                  <a:lnTo>
                    <a:pt x="169" y="33"/>
                  </a:lnTo>
                  <a:lnTo>
                    <a:pt x="169" y="30"/>
                  </a:lnTo>
                  <a:lnTo>
                    <a:pt x="171" y="18"/>
                  </a:lnTo>
                  <a:lnTo>
                    <a:pt x="171" y="7"/>
                  </a:lnTo>
                  <a:lnTo>
                    <a:pt x="172" y="5"/>
                  </a:lnTo>
                  <a:lnTo>
                    <a:pt x="181" y="5"/>
                  </a:lnTo>
                  <a:lnTo>
                    <a:pt x="213" y="5"/>
                  </a:lnTo>
                  <a:lnTo>
                    <a:pt x="237" y="5"/>
                  </a:lnTo>
                  <a:lnTo>
                    <a:pt x="239" y="5"/>
                  </a:lnTo>
                  <a:lnTo>
                    <a:pt x="237" y="10"/>
                  </a:lnTo>
                  <a:lnTo>
                    <a:pt x="236" y="33"/>
                  </a:lnTo>
                  <a:lnTo>
                    <a:pt x="229" y="118"/>
                  </a:lnTo>
                  <a:lnTo>
                    <a:pt x="223" y="181"/>
                  </a:lnTo>
                  <a:lnTo>
                    <a:pt x="223" y="185"/>
                  </a:lnTo>
                  <a:lnTo>
                    <a:pt x="222" y="192"/>
                  </a:lnTo>
                  <a:lnTo>
                    <a:pt x="220" y="204"/>
                  </a:lnTo>
                  <a:lnTo>
                    <a:pt x="218" y="223"/>
                  </a:lnTo>
                  <a:lnTo>
                    <a:pt x="215" y="239"/>
                  </a:lnTo>
                  <a:lnTo>
                    <a:pt x="215" y="241"/>
                  </a:lnTo>
                  <a:lnTo>
                    <a:pt x="213" y="244"/>
                  </a:lnTo>
                  <a:lnTo>
                    <a:pt x="211" y="250"/>
                  </a:lnTo>
                  <a:lnTo>
                    <a:pt x="208" y="260"/>
                  </a:lnTo>
                  <a:lnTo>
                    <a:pt x="202" y="267"/>
                  </a:lnTo>
                  <a:lnTo>
                    <a:pt x="202" y="269"/>
                  </a:lnTo>
                  <a:lnTo>
                    <a:pt x="199" y="273"/>
                  </a:lnTo>
                  <a:lnTo>
                    <a:pt x="193" y="280"/>
                  </a:lnTo>
                  <a:lnTo>
                    <a:pt x="181" y="290"/>
                  </a:lnTo>
                  <a:lnTo>
                    <a:pt x="165" y="297"/>
                  </a:lnTo>
                  <a:lnTo>
                    <a:pt x="162" y="299"/>
                  </a:lnTo>
                  <a:lnTo>
                    <a:pt x="157" y="301"/>
                  </a:lnTo>
                  <a:lnTo>
                    <a:pt x="148" y="304"/>
                  </a:lnTo>
                  <a:lnTo>
                    <a:pt x="128" y="308"/>
                  </a:lnTo>
                  <a:lnTo>
                    <a:pt x="107" y="309"/>
                  </a:lnTo>
                  <a:lnTo>
                    <a:pt x="102" y="309"/>
                  </a:lnTo>
                  <a:lnTo>
                    <a:pt x="93" y="309"/>
                  </a:lnTo>
                  <a:lnTo>
                    <a:pt x="79" y="309"/>
                  </a:lnTo>
                  <a:lnTo>
                    <a:pt x="53" y="304"/>
                  </a:lnTo>
                  <a:lnTo>
                    <a:pt x="32" y="297"/>
                  </a:lnTo>
                  <a:lnTo>
                    <a:pt x="28" y="294"/>
                  </a:lnTo>
                  <a:lnTo>
                    <a:pt x="23" y="292"/>
                  </a:lnTo>
                  <a:lnTo>
                    <a:pt x="18" y="285"/>
                  </a:lnTo>
                  <a:lnTo>
                    <a:pt x="7" y="267"/>
                  </a:lnTo>
                  <a:lnTo>
                    <a:pt x="2" y="248"/>
                  </a:lnTo>
                  <a:lnTo>
                    <a:pt x="2" y="241"/>
                  </a:lnTo>
                  <a:lnTo>
                    <a:pt x="2" y="241"/>
                  </a:lnTo>
                  <a:lnTo>
                    <a:pt x="2" y="241"/>
                  </a:lnTo>
                  <a:close/>
                  <a:moveTo>
                    <a:pt x="76" y="112"/>
                  </a:moveTo>
                  <a:lnTo>
                    <a:pt x="74" y="118"/>
                  </a:lnTo>
                  <a:lnTo>
                    <a:pt x="74" y="125"/>
                  </a:lnTo>
                  <a:lnTo>
                    <a:pt x="76" y="139"/>
                  </a:lnTo>
                  <a:lnTo>
                    <a:pt x="81" y="151"/>
                  </a:lnTo>
                  <a:lnTo>
                    <a:pt x="83" y="153"/>
                  </a:lnTo>
                  <a:lnTo>
                    <a:pt x="84" y="156"/>
                  </a:lnTo>
                  <a:lnTo>
                    <a:pt x="88" y="160"/>
                  </a:lnTo>
                  <a:lnTo>
                    <a:pt x="97" y="167"/>
                  </a:lnTo>
                  <a:lnTo>
                    <a:pt x="107" y="169"/>
                  </a:lnTo>
                  <a:lnTo>
                    <a:pt x="111" y="169"/>
                  </a:lnTo>
                  <a:lnTo>
                    <a:pt x="113" y="169"/>
                  </a:lnTo>
                  <a:lnTo>
                    <a:pt x="120" y="169"/>
                  </a:lnTo>
                  <a:lnTo>
                    <a:pt x="132" y="163"/>
                  </a:lnTo>
                  <a:lnTo>
                    <a:pt x="141" y="156"/>
                  </a:lnTo>
                  <a:lnTo>
                    <a:pt x="144" y="153"/>
                  </a:lnTo>
                  <a:lnTo>
                    <a:pt x="146" y="151"/>
                  </a:lnTo>
                  <a:lnTo>
                    <a:pt x="150" y="146"/>
                  </a:lnTo>
                  <a:lnTo>
                    <a:pt x="151" y="141"/>
                  </a:lnTo>
                  <a:lnTo>
                    <a:pt x="157" y="127"/>
                  </a:lnTo>
                  <a:lnTo>
                    <a:pt x="158" y="112"/>
                  </a:lnTo>
                  <a:lnTo>
                    <a:pt x="158" y="109"/>
                  </a:lnTo>
                  <a:lnTo>
                    <a:pt x="158" y="100"/>
                  </a:lnTo>
                  <a:lnTo>
                    <a:pt x="157" y="84"/>
                  </a:lnTo>
                  <a:lnTo>
                    <a:pt x="153" y="72"/>
                  </a:lnTo>
                  <a:lnTo>
                    <a:pt x="153" y="69"/>
                  </a:lnTo>
                  <a:lnTo>
                    <a:pt x="146" y="63"/>
                  </a:lnTo>
                  <a:lnTo>
                    <a:pt x="142" y="60"/>
                  </a:lnTo>
                  <a:lnTo>
                    <a:pt x="137" y="58"/>
                  </a:lnTo>
                  <a:lnTo>
                    <a:pt x="132" y="56"/>
                  </a:lnTo>
                  <a:lnTo>
                    <a:pt x="125" y="56"/>
                  </a:lnTo>
                  <a:lnTo>
                    <a:pt x="123" y="54"/>
                  </a:lnTo>
                  <a:lnTo>
                    <a:pt x="113" y="56"/>
                  </a:lnTo>
                  <a:lnTo>
                    <a:pt x="100" y="60"/>
                  </a:lnTo>
                  <a:lnTo>
                    <a:pt x="92" y="67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7"/>
                  </a:lnTo>
                  <a:lnTo>
                    <a:pt x="77" y="91"/>
                  </a:lnTo>
                  <a:lnTo>
                    <a:pt x="76" y="109"/>
                  </a:lnTo>
                  <a:lnTo>
                    <a:pt x="76" y="112"/>
                  </a:lnTo>
                  <a:lnTo>
                    <a:pt x="74" y="118"/>
                  </a:lnTo>
                  <a:lnTo>
                    <a:pt x="74" y="121"/>
                  </a:lnTo>
                  <a:lnTo>
                    <a:pt x="74" y="120"/>
                  </a:lnTo>
                  <a:lnTo>
                    <a:pt x="74" y="114"/>
                  </a:lnTo>
                  <a:lnTo>
                    <a:pt x="76" y="112"/>
                  </a:lnTo>
                  <a:lnTo>
                    <a:pt x="76" y="11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44" name="Freeform 24"/>
            <p:cNvSpPr>
              <a:spLocks/>
            </p:cNvSpPr>
            <p:nvPr/>
          </p:nvSpPr>
          <p:spPr bwMode="auto">
            <a:xfrm>
              <a:off x="3381" y="2982"/>
              <a:ext cx="132" cy="156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0" y="154"/>
                </a:cxn>
                <a:cxn ang="0">
                  <a:pos x="5" y="133"/>
                </a:cxn>
                <a:cxn ang="0">
                  <a:pos x="23" y="59"/>
                </a:cxn>
                <a:cxn ang="0">
                  <a:pos x="35" y="3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51" y="0"/>
                </a:cxn>
                <a:cxn ang="0">
                  <a:pos x="95" y="0"/>
                </a:cxn>
                <a:cxn ang="0">
                  <a:pos x="128" y="0"/>
                </a:cxn>
                <a:cxn ang="0">
                  <a:pos x="132" y="0"/>
                </a:cxn>
                <a:cxn ang="0">
                  <a:pos x="130" y="3"/>
                </a:cxn>
                <a:cxn ang="0">
                  <a:pos x="128" y="12"/>
                </a:cxn>
                <a:cxn ang="0">
                  <a:pos x="126" y="19"/>
                </a:cxn>
                <a:cxn ang="0">
                  <a:pos x="126" y="19"/>
                </a:cxn>
                <a:cxn ang="0">
                  <a:pos x="125" y="19"/>
                </a:cxn>
                <a:cxn ang="0">
                  <a:pos x="114" y="19"/>
                </a:cxn>
                <a:cxn ang="0">
                  <a:pos x="79" y="19"/>
                </a:cxn>
                <a:cxn ang="0">
                  <a:pos x="52" y="19"/>
                </a:cxn>
                <a:cxn ang="0">
                  <a:pos x="52" y="19"/>
                </a:cxn>
                <a:cxn ang="0">
                  <a:pos x="51" y="28"/>
                </a:cxn>
                <a:cxn ang="0">
                  <a:pos x="45" y="49"/>
                </a:cxn>
                <a:cxn ang="0">
                  <a:pos x="42" y="66"/>
                </a:cxn>
                <a:cxn ang="0">
                  <a:pos x="42" y="66"/>
                </a:cxn>
                <a:cxn ang="0">
                  <a:pos x="52" y="66"/>
                </a:cxn>
                <a:cxn ang="0">
                  <a:pos x="86" y="66"/>
                </a:cxn>
                <a:cxn ang="0">
                  <a:pos x="112" y="66"/>
                </a:cxn>
                <a:cxn ang="0">
                  <a:pos x="114" y="66"/>
                </a:cxn>
                <a:cxn ang="0">
                  <a:pos x="112" y="70"/>
                </a:cxn>
                <a:cxn ang="0">
                  <a:pos x="110" y="79"/>
                </a:cxn>
                <a:cxn ang="0">
                  <a:pos x="109" y="86"/>
                </a:cxn>
                <a:cxn ang="0">
                  <a:pos x="109" y="86"/>
                </a:cxn>
                <a:cxn ang="0">
                  <a:pos x="107" y="86"/>
                </a:cxn>
                <a:cxn ang="0">
                  <a:pos x="96" y="86"/>
                </a:cxn>
                <a:cxn ang="0">
                  <a:pos x="63" y="86"/>
                </a:cxn>
                <a:cxn ang="0">
                  <a:pos x="37" y="86"/>
                </a:cxn>
                <a:cxn ang="0">
                  <a:pos x="37" y="86"/>
                </a:cxn>
                <a:cxn ang="0">
                  <a:pos x="33" y="94"/>
                </a:cxn>
                <a:cxn ang="0">
                  <a:pos x="28" y="119"/>
                </a:cxn>
                <a:cxn ang="0">
                  <a:pos x="24" y="138"/>
                </a:cxn>
                <a:cxn ang="0">
                  <a:pos x="24" y="138"/>
                </a:cxn>
                <a:cxn ang="0">
                  <a:pos x="37" y="138"/>
                </a:cxn>
                <a:cxn ang="0">
                  <a:pos x="74" y="138"/>
                </a:cxn>
                <a:cxn ang="0">
                  <a:pos x="103" y="138"/>
                </a:cxn>
                <a:cxn ang="0">
                  <a:pos x="105" y="138"/>
                </a:cxn>
                <a:cxn ang="0">
                  <a:pos x="103" y="142"/>
                </a:cxn>
                <a:cxn ang="0">
                  <a:pos x="102" y="151"/>
                </a:cxn>
                <a:cxn ang="0">
                  <a:pos x="100" y="156"/>
                </a:cxn>
                <a:cxn ang="0">
                  <a:pos x="100" y="156"/>
                </a:cxn>
                <a:cxn ang="0">
                  <a:pos x="96" y="156"/>
                </a:cxn>
                <a:cxn ang="0">
                  <a:pos x="84" y="156"/>
                </a:cxn>
                <a:cxn ang="0">
                  <a:pos x="37" y="156"/>
                </a:cxn>
                <a:cxn ang="0">
                  <a:pos x="1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132" h="156">
                  <a:moveTo>
                    <a:pt x="0" y="156"/>
                  </a:moveTo>
                  <a:lnTo>
                    <a:pt x="0" y="154"/>
                  </a:lnTo>
                  <a:lnTo>
                    <a:pt x="5" y="133"/>
                  </a:lnTo>
                  <a:lnTo>
                    <a:pt x="23" y="59"/>
                  </a:lnTo>
                  <a:lnTo>
                    <a:pt x="35" y="3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51" y="0"/>
                  </a:lnTo>
                  <a:lnTo>
                    <a:pt x="95" y="0"/>
                  </a:lnTo>
                  <a:lnTo>
                    <a:pt x="128" y="0"/>
                  </a:lnTo>
                  <a:lnTo>
                    <a:pt x="132" y="0"/>
                  </a:lnTo>
                  <a:lnTo>
                    <a:pt x="130" y="3"/>
                  </a:lnTo>
                  <a:lnTo>
                    <a:pt x="128" y="12"/>
                  </a:lnTo>
                  <a:lnTo>
                    <a:pt x="126" y="19"/>
                  </a:lnTo>
                  <a:lnTo>
                    <a:pt x="126" y="19"/>
                  </a:lnTo>
                  <a:lnTo>
                    <a:pt x="125" y="19"/>
                  </a:lnTo>
                  <a:lnTo>
                    <a:pt x="114" y="19"/>
                  </a:lnTo>
                  <a:lnTo>
                    <a:pt x="79" y="19"/>
                  </a:lnTo>
                  <a:lnTo>
                    <a:pt x="52" y="19"/>
                  </a:lnTo>
                  <a:lnTo>
                    <a:pt x="52" y="19"/>
                  </a:lnTo>
                  <a:lnTo>
                    <a:pt x="51" y="28"/>
                  </a:lnTo>
                  <a:lnTo>
                    <a:pt x="45" y="49"/>
                  </a:lnTo>
                  <a:lnTo>
                    <a:pt x="42" y="66"/>
                  </a:lnTo>
                  <a:lnTo>
                    <a:pt x="42" y="66"/>
                  </a:lnTo>
                  <a:lnTo>
                    <a:pt x="52" y="66"/>
                  </a:lnTo>
                  <a:lnTo>
                    <a:pt x="86" y="66"/>
                  </a:lnTo>
                  <a:lnTo>
                    <a:pt x="112" y="66"/>
                  </a:lnTo>
                  <a:lnTo>
                    <a:pt x="114" y="66"/>
                  </a:lnTo>
                  <a:lnTo>
                    <a:pt x="112" y="70"/>
                  </a:lnTo>
                  <a:lnTo>
                    <a:pt x="110" y="79"/>
                  </a:lnTo>
                  <a:lnTo>
                    <a:pt x="109" y="86"/>
                  </a:lnTo>
                  <a:lnTo>
                    <a:pt x="109" y="86"/>
                  </a:lnTo>
                  <a:lnTo>
                    <a:pt x="107" y="86"/>
                  </a:lnTo>
                  <a:lnTo>
                    <a:pt x="96" y="86"/>
                  </a:lnTo>
                  <a:lnTo>
                    <a:pt x="63" y="86"/>
                  </a:lnTo>
                  <a:lnTo>
                    <a:pt x="37" y="86"/>
                  </a:lnTo>
                  <a:lnTo>
                    <a:pt x="37" y="86"/>
                  </a:lnTo>
                  <a:lnTo>
                    <a:pt x="33" y="94"/>
                  </a:lnTo>
                  <a:lnTo>
                    <a:pt x="28" y="119"/>
                  </a:lnTo>
                  <a:lnTo>
                    <a:pt x="24" y="138"/>
                  </a:lnTo>
                  <a:lnTo>
                    <a:pt x="24" y="138"/>
                  </a:lnTo>
                  <a:lnTo>
                    <a:pt x="37" y="138"/>
                  </a:lnTo>
                  <a:lnTo>
                    <a:pt x="74" y="138"/>
                  </a:lnTo>
                  <a:lnTo>
                    <a:pt x="103" y="138"/>
                  </a:lnTo>
                  <a:lnTo>
                    <a:pt x="105" y="138"/>
                  </a:lnTo>
                  <a:lnTo>
                    <a:pt x="103" y="142"/>
                  </a:lnTo>
                  <a:lnTo>
                    <a:pt x="102" y="151"/>
                  </a:lnTo>
                  <a:lnTo>
                    <a:pt x="100" y="156"/>
                  </a:lnTo>
                  <a:lnTo>
                    <a:pt x="100" y="156"/>
                  </a:lnTo>
                  <a:lnTo>
                    <a:pt x="96" y="156"/>
                  </a:lnTo>
                  <a:lnTo>
                    <a:pt x="84" y="156"/>
                  </a:lnTo>
                  <a:lnTo>
                    <a:pt x="37" y="156"/>
                  </a:lnTo>
                  <a:lnTo>
                    <a:pt x="1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45" name="Freeform 25"/>
            <p:cNvSpPr>
              <a:spLocks/>
            </p:cNvSpPr>
            <p:nvPr/>
          </p:nvSpPr>
          <p:spPr bwMode="auto">
            <a:xfrm>
              <a:off x="3507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8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3" y="70"/>
                </a:cxn>
                <a:cxn ang="0">
                  <a:pos x="90" y="42"/>
                </a:cxn>
                <a:cxn ang="0">
                  <a:pos x="90" y="37"/>
                </a:cxn>
                <a:cxn ang="0">
                  <a:pos x="92" y="33"/>
                </a:cxn>
                <a:cxn ang="0">
                  <a:pos x="92" y="30"/>
                </a:cxn>
                <a:cxn ang="0">
                  <a:pos x="88" y="23"/>
                </a:cxn>
                <a:cxn ang="0">
                  <a:pos x="85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2" y="21"/>
                </a:cxn>
                <a:cxn ang="0">
                  <a:pos x="48" y="28"/>
                </a:cxn>
                <a:cxn ang="0">
                  <a:pos x="42" y="35"/>
                </a:cxn>
                <a:cxn ang="0">
                  <a:pos x="34" y="58"/>
                </a:cxn>
                <a:cxn ang="0">
                  <a:pos x="30" y="69"/>
                </a:cxn>
                <a:cxn ang="0">
                  <a:pos x="20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2" y="30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46" name="Freeform 26"/>
            <p:cNvSpPr>
              <a:spLocks noEditPoints="1"/>
            </p:cNvSpPr>
            <p:nvPr/>
          </p:nvSpPr>
          <p:spPr bwMode="auto">
            <a:xfrm>
              <a:off x="3627" y="3020"/>
              <a:ext cx="126" cy="165"/>
            </a:xfrm>
            <a:custGeom>
              <a:avLst/>
              <a:gdLst/>
              <a:ahLst/>
              <a:cxnLst>
                <a:cxn ang="0">
                  <a:pos x="54" y="21"/>
                </a:cxn>
                <a:cxn ang="0">
                  <a:pos x="39" y="34"/>
                </a:cxn>
                <a:cxn ang="0">
                  <a:pos x="30" y="55"/>
                </a:cxn>
                <a:cxn ang="0">
                  <a:pos x="28" y="78"/>
                </a:cxn>
                <a:cxn ang="0">
                  <a:pos x="33" y="97"/>
                </a:cxn>
                <a:cxn ang="0">
                  <a:pos x="40" y="102"/>
                </a:cxn>
                <a:cxn ang="0">
                  <a:pos x="54" y="104"/>
                </a:cxn>
                <a:cxn ang="0">
                  <a:pos x="74" y="99"/>
                </a:cxn>
                <a:cxn ang="0">
                  <a:pos x="88" y="81"/>
                </a:cxn>
                <a:cxn ang="0">
                  <a:pos x="97" y="48"/>
                </a:cxn>
                <a:cxn ang="0">
                  <a:pos x="91" y="30"/>
                </a:cxn>
                <a:cxn ang="0">
                  <a:pos x="81" y="21"/>
                </a:cxn>
                <a:cxn ang="0">
                  <a:pos x="65" y="18"/>
                </a:cxn>
                <a:cxn ang="0">
                  <a:pos x="68" y="18"/>
                </a:cxn>
                <a:cxn ang="0">
                  <a:pos x="2" y="130"/>
                </a:cxn>
                <a:cxn ang="0">
                  <a:pos x="19" y="130"/>
                </a:cxn>
                <a:cxn ang="0">
                  <a:pos x="19" y="134"/>
                </a:cxn>
                <a:cxn ang="0">
                  <a:pos x="24" y="144"/>
                </a:cxn>
                <a:cxn ang="0">
                  <a:pos x="35" y="150"/>
                </a:cxn>
                <a:cxn ang="0">
                  <a:pos x="46" y="150"/>
                </a:cxn>
                <a:cxn ang="0">
                  <a:pos x="68" y="143"/>
                </a:cxn>
                <a:cxn ang="0">
                  <a:pos x="77" y="130"/>
                </a:cxn>
                <a:cxn ang="0">
                  <a:pos x="82" y="107"/>
                </a:cxn>
                <a:cxn ang="0">
                  <a:pos x="70" y="116"/>
                </a:cxn>
                <a:cxn ang="0">
                  <a:pos x="65" y="120"/>
                </a:cxn>
                <a:cxn ang="0">
                  <a:pos x="51" y="120"/>
                </a:cxn>
                <a:cxn ang="0">
                  <a:pos x="30" y="116"/>
                </a:cxn>
                <a:cxn ang="0">
                  <a:pos x="16" y="106"/>
                </a:cxn>
                <a:cxn ang="0">
                  <a:pos x="7" y="78"/>
                </a:cxn>
                <a:cxn ang="0">
                  <a:pos x="9" y="58"/>
                </a:cxn>
                <a:cxn ang="0">
                  <a:pos x="26" y="21"/>
                </a:cxn>
                <a:cxn ang="0">
                  <a:pos x="47" y="5"/>
                </a:cxn>
                <a:cxn ang="0">
                  <a:pos x="74" y="2"/>
                </a:cxn>
                <a:cxn ang="0">
                  <a:pos x="89" y="7"/>
                </a:cxn>
                <a:cxn ang="0">
                  <a:pos x="100" y="20"/>
                </a:cxn>
                <a:cxn ang="0">
                  <a:pos x="105" y="13"/>
                </a:cxn>
                <a:cxn ang="0">
                  <a:pos x="109" y="5"/>
                </a:cxn>
                <a:cxn ang="0">
                  <a:pos x="126" y="5"/>
                </a:cxn>
                <a:cxn ang="0">
                  <a:pos x="109" y="79"/>
                </a:cxn>
                <a:cxn ang="0">
                  <a:pos x="98" y="125"/>
                </a:cxn>
                <a:cxn ang="0">
                  <a:pos x="82" y="153"/>
                </a:cxn>
                <a:cxn ang="0">
                  <a:pos x="72" y="160"/>
                </a:cxn>
                <a:cxn ang="0">
                  <a:pos x="44" y="165"/>
                </a:cxn>
                <a:cxn ang="0">
                  <a:pos x="23" y="164"/>
                </a:cxn>
                <a:cxn ang="0">
                  <a:pos x="9" y="155"/>
                </a:cxn>
                <a:cxn ang="0">
                  <a:pos x="0" y="134"/>
                </a:cxn>
                <a:cxn ang="0">
                  <a:pos x="0" y="130"/>
                </a:cxn>
              </a:cxnLst>
              <a:rect l="0" t="0" r="r" b="b"/>
              <a:pathLst>
                <a:path w="126" h="165">
                  <a:moveTo>
                    <a:pt x="68" y="18"/>
                  </a:moveTo>
                  <a:lnTo>
                    <a:pt x="60" y="20"/>
                  </a:lnTo>
                  <a:lnTo>
                    <a:pt x="54" y="21"/>
                  </a:lnTo>
                  <a:lnTo>
                    <a:pt x="49" y="25"/>
                  </a:lnTo>
                  <a:lnTo>
                    <a:pt x="40" y="32"/>
                  </a:lnTo>
                  <a:lnTo>
                    <a:pt x="39" y="34"/>
                  </a:lnTo>
                  <a:lnTo>
                    <a:pt x="37" y="37"/>
                  </a:lnTo>
                  <a:lnTo>
                    <a:pt x="33" y="42"/>
                  </a:lnTo>
                  <a:lnTo>
                    <a:pt x="30" y="55"/>
                  </a:lnTo>
                  <a:lnTo>
                    <a:pt x="28" y="71"/>
                  </a:lnTo>
                  <a:lnTo>
                    <a:pt x="28" y="74"/>
                  </a:lnTo>
                  <a:lnTo>
                    <a:pt x="28" y="78"/>
                  </a:lnTo>
                  <a:lnTo>
                    <a:pt x="28" y="81"/>
                  </a:lnTo>
                  <a:lnTo>
                    <a:pt x="30" y="90"/>
                  </a:lnTo>
                  <a:lnTo>
                    <a:pt x="33" y="97"/>
                  </a:lnTo>
                  <a:lnTo>
                    <a:pt x="35" y="97"/>
                  </a:lnTo>
                  <a:lnTo>
                    <a:pt x="37" y="100"/>
                  </a:lnTo>
                  <a:lnTo>
                    <a:pt x="40" y="102"/>
                  </a:lnTo>
                  <a:lnTo>
                    <a:pt x="44" y="104"/>
                  </a:lnTo>
                  <a:lnTo>
                    <a:pt x="51" y="104"/>
                  </a:lnTo>
                  <a:lnTo>
                    <a:pt x="54" y="104"/>
                  </a:lnTo>
                  <a:lnTo>
                    <a:pt x="56" y="104"/>
                  </a:lnTo>
                  <a:lnTo>
                    <a:pt x="63" y="104"/>
                  </a:lnTo>
                  <a:lnTo>
                    <a:pt x="74" y="99"/>
                  </a:lnTo>
                  <a:lnTo>
                    <a:pt x="81" y="92"/>
                  </a:lnTo>
                  <a:lnTo>
                    <a:pt x="84" y="88"/>
                  </a:lnTo>
                  <a:lnTo>
                    <a:pt x="88" y="81"/>
                  </a:lnTo>
                  <a:lnTo>
                    <a:pt x="93" y="67"/>
                  </a:lnTo>
                  <a:lnTo>
                    <a:pt x="95" y="53"/>
                  </a:lnTo>
                  <a:lnTo>
                    <a:pt x="97" y="48"/>
                  </a:lnTo>
                  <a:lnTo>
                    <a:pt x="95" y="41"/>
                  </a:lnTo>
                  <a:lnTo>
                    <a:pt x="95" y="37"/>
                  </a:lnTo>
                  <a:lnTo>
                    <a:pt x="91" y="30"/>
                  </a:lnTo>
                  <a:lnTo>
                    <a:pt x="89" y="25"/>
                  </a:lnTo>
                  <a:lnTo>
                    <a:pt x="84" y="23"/>
                  </a:lnTo>
                  <a:lnTo>
                    <a:pt x="81" y="21"/>
                  </a:lnTo>
                  <a:lnTo>
                    <a:pt x="74" y="20"/>
                  </a:lnTo>
                  <a:lnTo>
                    <a:pt x="68" y="18"/>
                  </a:lnTo>
                  <a:lnTo>
                    <a:pt x="65" y="18"/>
                  </a:lnTo>
                  <a:lnTo>
                    <a:pt x="63" y="18"/>
                  </a:lnTo>
                  <a:lnTo>
                    <a:pt x="67" y="18"/>
                  </a:lnTo>
                  <a:lnTo>
                    <a:pt x="68" y="18"/>
                  </a:lnTo>
                  <a:lnTo>
                    <a:pt x="68" y="18"/>
                  </a:lnTo>
                  <a:close/>
                  <a:moveTo>
                    <a:pt x="0" y="130"/>
                  </a:moveTo>
                  <a:lnTo>
                    <a:pt x="2" y="130"/>
                  </a:lnTo>
                  <a:lnTo>
                    <a:pt x="10" y="130"/>
                  </a:lnTo>
                  <a:lnTo>
                    <a:pt x="17" y="130"/>
                  </a:lnTo>
                  <a:lnTo>
                    <a:pt x="19" y="130"/>
                  </a:lnTo>
                  <a:lnTo>
                    <a:pt x="19" y="132"/>
                  </a:lnTo>
                  <a:lnTo>
                    <a:pt x="19" y="132"/>
                  </a:lnTo>
                  <a:lnTo>
                    <a:pt x="19" y="134"/>
                  </a:lnTo>
                  <a:lnTo>
                    <a:pt x="19" y="137"/>
                  </a:lnTo>
                  <a:lnTo>
                    <a:pt x="21" y="141"/>
                  </a:lnTo>
                  <a:lnTo>
                    <a:pt x="24" y="144"/>
                  </a:lnTo>
                  <a:lnTo>
                    <a:pt x="26" y="144"/>
                  </a:lnTo>
                  <a:lnTo>
                    <a:pt x="31" y="148"/>
                  </a:lnTo>
                  <a:lnTo>
                    <a:pt x="35" y="150"/>
                  </a:lnTo>
                  <a:lnTo>
                    <a:pt x="42" y="150"/>
                  </a:lnTo>
                  <a:lnTo>
                    <a:pt x="44" y="150"/>
                  </a:lnTo>
                  <a:lnTo>
                    <a:pt x="46" y="150"/>
                  </a:lnTo>
                  <a:lnTo>
                    <a:pt x="51" y="150"/>
                  </a:lnTo>
                  <a:lnTo>
                    <a:pt x="61" y="148"/>
                  </a:lnTo>
                  <a:lnTo>
                    <a:pt x="68" y="143"/>
                  </a:lnTo>
                  <a:lnTo>
                    <a:pt x="70" y="141"/>
                  </a:lnTo>
                  <a:lnTo>
                    <a:pt x="74" y="136"/>
                  </a:lnTo>
                  <a:lnTo>
                    <a:pt x="77" y="130"/>
                  </a:lnTo>
                  <a:lnTo>
                    <a:pt x="81" y="118"/>
                  </a:lnTo>
                  <a:lnTo>
                    <a:pt x="84" y="106"/>
                  </a:lnTo>
                  <a:lnTo>
                    <a:pt x="82" y="107"/>
                  </a:lnTo>
                  <a:lnTo>
                    <a:pt x="81" y="111"/>
                  </a:lnTo>
                  <a:lnTo>
                    <a:pt x="75" y="115"/>
                  </a:lnTo>
                  <a:lnTo>
                    <a:pt x="70" y="116"/>
                  </a:lnTo>
                  <a:lnTo>
                    <a:pt x="70" y="116"/>
                  </a:lnTo>
                  <a:lnTo>
                    <a:pt x="68" y="118"/>
                  </a:lnTo>
                  <a:lnTo>
                    <a:pt x="65" y="120"/>
                  </a:lnTo>
                  <a:lnTo>
                    <a:pt x="58" y="120"/>
                  </a:lnTo>
                  <a:lnTo>
                    <a:pt x="51" y="120"/>
                  </a:lnTo>
                  <a:lnTo>
                    <a:pt x="51" y="120"/>
                  </a:lnTo>
                  <a:lnTo>
                    <a:pt x="47" y="120"/>
                  </a:lnTo>
                  <a:lnTo>
                    <a:pt x="40" y="120"/>
                  </a:lnTo>
                  <a:lnTo>
                    <a:pt x="30" y="116"/>
                  </a:lnTo>
                  <a:lnTo>
                    <a:pt x="21" y="111"/>
                  </a:lnTo>
                  <a:lnTo>
                    <a:pt x="19" y="107"/>
                  </a:lnTo>
                  <a:lnTo>
                    <a:pt x="16" y="106"/>
                  </a:lnTo>
                  <a:lnTo>
                    <a:pt x="12" y="102"/>
                  </a:lnTo>
                  <a:lnTo>
                    <a:pt x="9" y="90"/>
                  </a:lnTo>
                  <a:lnTo>
                    <a:pt x="7" y="78"/>
                  </a:lnTo>
                  <a:lnTo>
                    <a:pt x="7" y="72"/>
                  </a:lnTo>
                  <a:lnTo>
                    <a:pt x="7" y="69"/>
                  </a:lnTo>
                  <a:lnTo>
                    <a:pt x="9" y="58"/>
                  </a:lnTo>
                  <a:lnTo>
                    <a:pt x="14" y="41"/>
                  </a:lnTo>
                  <a:lnTo>
                    <a:pt x="23" y="27"/>
                  </a:lnTo>
                  <a:lnTo>
                    <a:pt x="26" y="21"/>
                  </a:lnTo>
                  <a:lnTo>
                    <a:pt x="28" y="20"/>
                  </a:lnTo>
                  <a:lnTo>
                    <a:pt x="33" y="13"/>
                  </a:lnTo>
                  <a:lnTo>
                    <a:pt x="47" y="5"/>
                  </a:lnTo>
                  <a:lnTo>
                    <a:pt x="63" y="2"/>
                  </a:lnTo>
                  <a:lnTo>
                    <a:pt x="68" y="0"/>
                  </a:lnTo>
                  <a:lnTo>
                    <a:pt x="74" y="2"/>
                  </a:lnTo>
                  <a:lnTo>
                    <a:pt x="77" y="2"/>
                  </a:lnTo>
                  <a:lnTo>
                    <a:pt x="84" y="5"/>
                  </a:lnTo>
                  <a:lnTo>
                    <a:pt x="89" y="7"/>
                  </a:lnTo>
                  <a:lnTo>
                    <a:pt x="93" y="11"/>
                  </a:lnTo>
                  <a:lnTo>
                    <a:pt x="97" y="14"/>
                  </a:lnTo>
                  <a:lnTo>
                    <a:pt x="100" y="20"/>
                  </a:lnTo>
                  <a:lnTo>
                    <a:pt x="104" y="23"/>
                  </a:lnTo>
                  <a:lnTo>
                    <a:pt x="104" y="21"/>
                  </a:lnTo>
                  <a:lnTo>
                    <a:pt x="105" y="13"/>
                  </a:lnTo>
                  <a:lnTo>
                    <a:pt x="105" y="7"/>
                  </a:lnTo>
                  <a:lnTo>
                    <a:pt x="107" y="5"/>
                  </a:lnTo>
                  <a:lnTo>
                    <a:pt x="109" y="5"/>
                  </a:lnTo>
                  <a:lnTo>
                    <a:pt x="118" y="5"/>
                  </a:lnTo>
                  <a:lnTo>
                    <a:pt x="125" y="5"/>
                  </a:lnTo>
                  <a:lnTo>
                    <a:pt x="126" y="5"/>
                  </a:lnTo>
                  <a:lnTo>
                    <a:pt x="125" y="9"/>
                  </a:lnTo>
                  <a:lnTo>
                    <a:pt x="121" y="25"/>
                  </a:lnTo>
                  <a:lnTo>
                    <a:pt x="109" y="79"/>
                  </a:lnTo>
                  <a:lnTo>
                    <a:pt x="100" y="120"/>
                  </a:lnTo>
                  <a:lnTo>
                    <a:pt x="100" y="122"/>
                  </a:lnTo>
                  <a:lnTo>
                    <a:pt x="98" y="125"/>
                  </a:lnTo>
                  <a:lnTo>
                    <a:pt x="97" y="132"/>
                  </a:lnTo>
                  <a:lnTo>
                    <a:pt x="89" y="144"/>
                  </a:lnTo>
                  <a:lnTo>
                    <a:pt x="82" y="153"/>
                  </a:lnTo>
                  <a:lnTo>
                    <a:pt x="81" y="155"/>
                  </a:lnTo>
                  <a:lnTo>
                    <a:pt x="77" y="157"/>
                  </a:lnTo>
                  <a:lnTo>
                    <a:pt x="72" y="160"/>
                  </a:lnTo>
                  <a:lnTo>
                    <a:pt x="61" y="164"/>
                  </a:lnTo>
                  <a:lnTo>
                    <a:pt x="47" y="165"/>
                  </a:lnTo>
                  <a:lnTo>
                    <a:pt x="44" y="165"/>
                  </a:lnTo>
                  <a:lnTo>
                    <a:pt x="40" y="165"/>
                  </a:lnTo>
                  <a:lnTo>
                    <a:pt x="33" y="165"/>
                  </a:lnTo>
                  <a:lnTo>
                    <a:pt x="23" y="164"/>
                  </a:lnTo>
                  <a:lnTo>
                    <a:pt x="14" y="158"/>
                  </a:lnTo>
                  <a:lnTo>
                    <a:pt x="12" y="157"/>
                  </a:lnTo>
                  <a:lnTo>
                    <a:pt x="9" y="155"/>
                  </a:lnTo>
                  <a:lnTo>
                    <a:pt x="5" y="151"/>
                  </a:lnTo>
                  <a:lnTo>
                    <a:pt x="2" y="144"/>
                  </a:lnTo>
                  <a:lnTo>
                    <a:pt x="0" y="134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47" name="Freeform 27"/>
            <p:cNvSpPr>
              <a:spLocks noEditPoints="1"/>
            </p:cNvSpPr>
            <p:nvPr/>
          </p:nvSpPr>
          <p:spPr bwMode="auto">
            <a:xfrm>
              <a:off x="3757" y="2982"/>
              <a:ext cx="54" cy="156"/>
            </a:xfrm>
            <a:custGeom>
              <a:avLst/>
              <a:gdLst/>
              <a:ahLst/>
              <a:cxnLst>
                <a:cxn ang="0">
                  <a:pos x="32" y="22"/>
                </a:cxn>
                <a:cxn ang="0">
                  <a:pos x="32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9" y="0"/>
                </a:cxn>
                <a:cxn ang="0">
                  <a:pos x="47" y="0"/>
                </a:cxn>
                <a:cxn ang="0">
                  <a:pos x="53" y="0"/>
                </a:cxn>
                <a:cxn ang="0">
                  <a:pos x="54" y="0"/>
                </a:cxn>
                <a:cxn ang="0">
                  <a:pos x="53" y="5"/>
                </a:cxn>
                <a:cxn ang="0">
                  <a:pos x="51" y="15"/>
                </a:cxn>
                <a:cxn ang="0">
                  <a:pos x="49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46" y="22"/>
                </a:cxn>
                <a:cxn ang="0">
                  <a:pos x="37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6" y="87"/>
                </a:cxn>
                <a:cxn ang="0">
                  <a:pos x="25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6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8" y="156"/>
                </a:cxn>
                <a:cxn ang="0">
                  <a:pos x="16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4" h="156">
                  <a:moveTo>
                    <a:pt x="32" y="22"/>
                  </a:moveTo>
                  <a:lnTo>
                    <a:pt x="32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9" y="0"/>
                  </a:lnTo>
                  <a:lnTo>
                    <a:pt x="47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53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6" y="22"/>
                  </a:lnTo>
                  <a:lnTo>
                    <a:pt x="37" y="22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2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5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6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8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48" name="Freeform 28"/>
            <p:cNvSpPr>
              <a:spLocks/>
            </p:cNvSpPr>
            <p:nvPr/>
          </p:nvSpPr>
          <p:spPr bwMode="auto">
            <a:xfrm>
              <a:off x="3806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7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5" y="70"/>
                </a:cxn>
                <a:cxn ang="0">
                  <a:pos x="92" y="42"/>
                </a:cxn>
                <a:cxn ang="0">
                  <a:pos x="92" y="37"/>
                </a:cxn>
                <a:cxn ang="0">
                  <a:pos x="92" y="33"/>
                </a:cxn>
                <a:cxn ang="0">
                  <a:pos x="93" y="30"/>
                </a:cxn>
                <a:cxn ang="0">
                  <a:pos x="90" y="25"/>
                </a:cxn>
                <a:cxn ang="0">
                  <a:pos x="88" y="21"/>
                </a:cxn>
                <a:cxn ang="0">
                  <a:pos x="81" y="19"/>
                </a:cxn>
                <a:cxn ang="0">
                  <a:pos x="76" y="19"/>
                </a:cxn>
                <a:cxn ang="0">
                  <a:pos x="67" y="19"/>
                </a:cxn>
                <a:cxn ang="0">
                  <a:pos x="53" y="25"/>
                </a:cxn>
                <a:cxn ang="0">
                  <a:pos x="46" y="32"/>
                </a:cxn>
                <a:cxn ang="0">
                  <a:pos x="37" y="46"/>
                </a:cxn>
                <a:cxn ang="0">
                  <a:pos x="34" y="60"/>
                </a:cxn>
                <a:cxn ang="0">
                  <a:pos x="25" y="95"/>
                </a:cxn>
                <a:cxn ang="0">
                  <a:pos x="19" y="116"/>
                </a:cxn>
                <a:cxn ang="0">
                  <a:pos x="16" y="116"/>
                </a:cxn>
                <a:cxn ang="0">
                  <a:pos x="0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49" name="Freeform 29"/>
            <p:cNvSpPr>
              <a:spLocks noEditPoints="1"/>
            </p:cNvSpPr>
            <p:nvPr/>
          </p:nvSpPr>
          <p:spPr bwMode="auto">
            <a:xfrm>
              <a:off x="3933" y="3020"/>
              <a:ext cx="105" cy="123"/>
            </a:xfrm>
            <a:custGeom>
              <a:avLst/>
              <a:gdLst/>
              <a:ahLst/>
              <a:cxnLst>
                <a:cxn ang="0">
                  <a:pos x="31" y="51"/>
                </a:cxn>
                <a:cxn ang="0">
                  <a:pos x="84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2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1" y="20"/>
                </a:cxn>
                <a:cxn ang="0">
                  <a:pos x="54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6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6" y="85"/>
                </a:cxn>
                <a:cxn ang="0">
                  <a:pos x="89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7" y="123"/>
                </a:cxn>
                <a:cxn ang="0">
                  <a:pos x="42" y="123"/>
                </a:cxn>
                <a:cxn ang="0">
                  <a:pos x="23" y="120"/>
                </a:cxn>
                <a:cxn ang="0">
                  <a:pos x="12" y="109"/>
                </a:cxn>
                <a:cxn ang="0">
                  <a:pos x="5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5" y="41"/>
                </a:cxn>
                <a:cxn ang="0">
                  <a:pos x="17" y="21"/>
                </a:cxn>
                <a:cxn ang="0">
                  <a:pos x="26" y="13"/>
                </a:cxn>
                <a:cxn ang="0">
                  <a:pos x="56" y="2"/>
                </a:cxn>
                <a:cxn ang="0">
                  <a:pos x="70" y="2"/>
                </a:cxn>
                <a:cxn ang="0">
                  <a:pos x="86" y="9"/>
                </a:cxn>
                <a:cxn ang="0">
                  <a:pos x="95" y="18"/>
                </a:cxn>
                <a:cxn ang="0">
                  <a:pos x="100" y="27"/>
                </a:cxn>
                <a:cxn ang="0">
                  <a:pos x="103" y="46"/>
                </a:cxn>
                <a:cxn ang="0">
                  <a:pos x="103" y="53"/>
                </a:cxn>
                <a:cxn ang="0">
                  <a:pos x="103" y="56"/>
                </a:cxn>
                <a:cxn ang="0">
                  <a:pos x="103" y="60"/>
                </a:cxn>
                <a:cxn ang="0">
                  <a:pos x="103" y="67"/>
                </a:cxn>
                <a:cxn ang="0">
                  <a:pos x="102" y="67"/>
                </a:cxn>
                <a:cxn ang="0">
                  <a:pos x="51" y="67"/>
                </a:cxn>
                <a:cxn ang="0">
                  <a:pos x="21" y="67"/>
                </a:cxn>
                <a:cxn ang="0">
                  <a:pos x="19" y="69"/>
                </a:cxn>
                <a:cxn ang="0">
                  <a:pos x="19" y="72"/>
                </a:cxn>
                <a:cxn ang="0">
                  <a:pos x="19" y="74"/>
                </a:cxn>
                <a:cxn ang="0">
                  <a:pos x="19" y="83"/>
                </a:cxn>
                <a:cxn ang="0">
                  <a:pos x="24" y="97"/>
                </a:cxn>
                <a:cxn ang="0">
                  <a:pos x="30" y="102"/>
                </a:cxn>
                <a:cxn ang="0">
                  <a:pos x="40" y="106"/>
                </a:cxn>
                <a:cxn ang="0">
                  <a:pos x="52" y="106"/>
                </a:cxn>
                <a:cxn ang="0">
                  <a:pos x="67" y="100"/>
                </a:cxn>
                <a:cxn ang="0">
                  <a:pos x="72" y="97"/>
                </a:cxn>
                <a:cxn ang="0">
                  <a:pos x="79" y="85"/>
                </a:cxn>
                <a:cxn ang="0">
                  <a:pos x="82" y="81"/>
                </a:cxn>
                <a:cxn ang="0">
                  <a:pos x="96" y="81"/>
                </a:cxn>
                <a:cxn ang="0">
                  <a:pos x="96" y="85"/>
                </a:cxn>
                <a:cxn ang="0">
                  <a:pos x="96" y="86"/>
                </a:cxn>
                <a:cxn ang="0">
                  <a:pos x="98" y="81"/>
                </a:cxn>
              </a:cxnLst>
              <a:rect l="0" t="0" r="r" b="b"/>
              <a:pathLst>
                <a:path w="105" h="123">
                  <a:moveTo>
                    <a:pt x="23" y="51"/>
                  </a:moveTo>
                  <a:lnTo>
                    <a:pt x="31" y="51"/>
                  </a:lnTo>
                  <a:lnTo>
                    <a:pt x="61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2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5" y="23"/>
                  </a:lnTo>
                  <a:lnTo>
                    <a:pt x="72" y="21"/>
                  </a:lnTo>
                  <a:lnTo>
                    <a:pt x="68" y="20"/>
                  </a:lnTo>
                  <a:lnTo>
                    <a:pt x="61" y="20"/>
                  </a:lnTo>
                  <a:lnTo>
                    <a:pt x="61" y="18"/>
                  </a:lnTo>
                  <a:lnTo>
                    <a:pt x="54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1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98" y="81"/>
                  </a:moveTo>
                  <a:lnTo>
                    <a:pt x="96" y="85"/>
                  </a:lnTo>
                  <a:lnTo>
                    <a:pt x="95" y="92"/>
                  </a:lnTo>
                  <a:lnTo>
                    <a:pt x="89" y="102"/>
                  </a:lnTo>
                  <a:lnTo>
                    <a:pt x="82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1" y="122"/>
                  </a:lnTo>
                  <a:lnTo>
                    <a:pt x="47" y="123"/>
                  </a:lnTo>
                  <a:lnTo>
                    <a:pt x="45" y="123"/>
                  </a:lnTo>
                  <a:lnTo>
                    <a:pt x="42" y="123"/>
                  </a:lnTo>
                  <a:lnTo>
                    <a:pt x="35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1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7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1" y="0"/>
                  </a:lnTo>
                  <a:lnTo>
                    <a:pt x="70" y="2"/>
                  </a:lnTo>
                  <a:lnTo>
                    <a:pt x="75" y="4"/>
                  </a:lnTo>
                  <a:lnTo>
                    <a:pt x="86" y="9"/>
                  </a:lnTo>
                  <a:lnTo>
                    <a:pt x="93" y="14"/>
                  </a:lnTo>
                  <a:lnTo>
                    <a:pt x="95" y="18"/>
                  </a:lnTo>
                  <a:lnTo>
                    <a:pt x="98" y="21"/>
                  </a:lnTo>
                  <a:lnTo>
                    <a:pt x="100" y="27"/>
                  </a:lnTo>
                  <a:lnTo>
                    <a:pt x="102" y="32"/>
                  </a:lnTo>
                  <a:lnTo>
                    <a:pt x="103" y="46"/>
                  </a:lnTo>
                  <a:lnTo>
                    <a:pt x="105" y="48"/>
                  </a:lnTo>
                  <a:lnTo>
                    <a:pt x="103" y="53"/>
                  </a:lnTo>
                  <a:lnTo>
                    <a:pt x="103" y="56"/>
                  </a:lnTo>
                  <a:lnTo>
                    <a:pt x="103" y="56"/>
                  </a:lnTo>
                  <a:lnTo>
                    <a:pt x="103" y="58"/>
                  </a:lnTo>
                  <a:lnTo>
                    <a:pt x="103" y="60"/>
                  </a:lnTo>
                  <a:lnTo>
                    <a:pt x="103" y="64"/>
                  </a:lnTo>
                  <a:lnTo>
                    <a:pt x="103" y="67"/>
                  </a:lnTo>
                  <a:lnTo>
                    <a:pt x="103" y="67"/>
                  </a:lnTo>
                  <a:lnTo>
                    <a:pt x="102" y="67"/>
                  </a:lnTo>
                  <a:lnTo>
                    <a:pt x="89" y="67"/>
                  </a:lnTo>
                  <a:lnTo>
                    <a:pt x="51" y="67"/>
                  </a:lnTo>
                  <a:lnTo>
                    <a:pt x="21" y="67"/>
                  </a:lnTo>
                  <a:lnTo>
                    <a:pt x="21" y="67"/>
                  </a:lnTo>
                  <a:lnTo>
                    <a:pt x="21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4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2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8" y="99"/>
                  </a:lnTo>
                  <a:lnTo>
                    <a:pt x="72" y="97"/>
                  </a:lnTo>
                  <a:lnTo>
                    <a:pt x="75" y="92"/>
                  </a:lnTo>
                  <a:lnTo>
                    <a:pt x="79" y="85"/>
                  </a:lnTo>
                  <a:lnTo>
                    <a:pt x="81" y="81"/>
                  </a:lnTo>
                  <a:lnTo>
                    <a:pt x="82" y="81"/>
                  </a:lnTo>
                  <a:lnTo>
                    <a:pt x="91" y="81"/>
                  </a:lnTo>
                  <a:lnTo>
                    <a:pt x="96" y="81"/>
                  </a:lnTo>
                  <a:lnTo>
                    <a:pt x="98" y="81"/>
                  </a:lnTo>
                  <a:lnTo>
                    <a:pt x="96" y="85"/>
                  </a:lnTo>
                  <a:lnTo>
                    <a:pt x="96" y="88"/>
                  </a:lnTo>
                  <a:lnTo>
                    <a:pt x="96" y="86"/>
                  </a:lnTo>
                  <a:lnTo>
                    <a:pt x="96" y="83"/>
                  </a:lnTo>
                  <a:lnTo>
                    <a:pt x="98" y="81"/>
                  </a:lnTo>
                  <a:lnTo>
                    <a:pt x="98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50" name="Freeform 30"/>
            <p:cNvSpPr>
              <a:spLocks noEditPoints="1"/>
            </p:cNvSpPr>
            <p:nvPr/>
          </p:nvSpPr>
          <p:spPr bwMode="auto">
            <a:xfrm>
              <a:off x="4052" y="3020"/>
              <a:ext cx="108" cy="123"/>
            </a:xfrm>
            <a:custGeom>
              <a:avLst/>
              <a:gdLst/>
              <a:ahLst/>
              <a:cxnLst>
                <a:cxn ang="0">
                  <a:pos x="32" y="51"/>
                </a:cxn>
                <a:cxn ang="0">
                  <a:pos x="85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3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2" y="20"/>
                </a:cxn>
                <a:cxn ang="0">
                  <a:pos x="53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7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9" y="85"/>
                </a:cxn>
                <a:cxn ang="0">
                  <a:pos x="90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8" y="123"/>
                </a:cxn>
                <a:cxn ang="0">
                  <a:pos x="41" y="123"/>
                </a:cxn>
                <a:cxn ang="0">
                  <a:pos x="21" y="120"/>
                </a:cxn>
                <a:cxn ang="0">
                  <a:pos x="11" y="109"/>
                </a:cxn>
                <a:cxn ang="0">
                  <a:pos x="6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6" y="41"/>
                </a:cxn>
                <a:cxn ang="0">
                  <a:pos x="18" y="21"/>
                </a:cxn>
                <a:cxn ang="0">
                  <a:pos x="27" y="13"/>
                </a:cxn>
                <a:cxn ang="0">
                  <a:pos x="57" y="2"/>
                </a:cxn>
                <a:cxn ang="0">
                  <a:pos x="71" y="2"/>
                </a:cxn>
                <a:cxn ang="0">
                  <a:pos x="88" y="9"/>
                </a:cxn>
                <a:cxn ang="0">
                  <a:pos x="99" y="21"/>
                </a:cxn>
                <a:cxn ang="0">
                  <a:pos x="106" y="39"/>
                </a:cxn>
                <a:cxn ang="0">
                  <a:pos x="106" y="49"/>
                </a:cxn>
                <a:cxn ang="0">
                  <a:pos x="106" y="53"/>
                </a:cxn>
                <a:cxn ang="0">
                  <a:pos x="106" y="56"/>
                </a:cxn>
                <a:cxn ang="0">
                  <a:pos x="104" y="67"/>
                </a:cxn>
                <a:cxn ang="0">
                  <a:pos x="102" y="67"/>
                </a:cxn>
                <a:cxn ang="0">
                  <a:pos x="51" y="67"/>
                </a:cxn>
                <a:cxn ang="0">
                  <a:pos x="20" y="67"/>
                </a:cxn>
                <a:cxn ang="0">
                  <a:pos x="20" y="69"/>
                </a:cxn>
                <a:cxn ang="0">
                  <a:pos x="20" y="72"/>
                </a:cxn>
                <a:cxn ang="0">
                  <a:pos x="20" y="74"/>
                </a:cxn>
                <a:cxn ang="0">
                  <a:pos x="20" y="83"/>
                </a:cxn>
                <a:cxn ang="0">
                  <a:pos x="25" y="97"/>
                </a:cxn>
                <a:cxn ang="0">
                  <a:pos x="30" y="102"/>
                </a:cxn>
                <a:cxn ang="0">
                  <a:pos x="41" y="106"/>
                </a:cxn>
                <a:cxn ang="0">
                  <a:pos x="53" y="106"/>
                </a:cxn>
                <a:cxn ang="0">
                  <a:pos x="67" y="100"/>
                </a:cxn>
                <a:cxn ang="0">
                  <a:pos x="72" y="97"/>
                </a:cxn>
                <a:cxn ang="0">
                  <a:pos x="78" y="88"/>
                </a:cxn>
                <a:cxn ang="0">
                  <a:pos x="83" y="81"/>
                </a:cxn>
                <a:cxn ang="0">
                  <a:pos x="99" y="81"/>
                </a:cxn>
                <a:cxn ang="0">
                  <a:pos x="99" y="85"/>
                </a:cxn>
                <a:cxn ang="0">
                  <a:pos x="99" y="86"/>
                </a:cxn>
                <a:cxn ang="0">
                  <a:pos x="101" y="81"/>
                </a:cxn>
              </a:cxnLst>
              <a:rect l="0" t="0" r="r" b="b"/>
              <a:pathLst>
                <a:path w="108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5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5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0" y="18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7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101" y="81"/>
                  </a:moveTo>
                  <a:lnTo>
                    <a:pt x="99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8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1" y="123"/>
                  </a:lnTo>
                  <a:lnTo>
                    <a:pt x="34" y="123"/>
                  </a:lnTo>
                  <a:lnTo>
                    <a:pt x="21" y="120"/>
                  </a:lnTo>
                  <a:lnTo>
                    <a:pt x="13" y="113"/>
                  </a:lnTo>
                  <a:lnTo>
                    <a:pt x="11" y="109"/>
                  </a:lnTo>
                  <a:lnTo>
                    <a:pt x="9" y="107"/>
                  </a:lnTo>
                  <a:lnTo>
                    <a:pt x="6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6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20" y="20"/>
                  </a:lnTo>
                  <a:lnTo>
                    <a:pt x="27" y="13"/>
                  </a:lnTo>
                  <a:lnTo>
                    <a:pt x="41" y="5"/>
                  </a:lnTo>
                  <a:lnTo>
                    <a:pt x="57" y="2"/>
                  </a:lnTo>
                  <a:lnTo>
                    <a:pt x="62" y="0"/>
                  </a:lnTo>
                  <a:lnTo>
                    <a:pt x="71" y="2"/>
                  </a:lnTo>
                  <a:lnTo>
                    <a:pt x="78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9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8" y="48"/>
                  </a:lnTo>
                  <a:lnTo>
                    <a:pt x="106" y="49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20" y="67"/>
                  </a:lnTo>
                  <a:lnTo>
                    <a:pt x="20" y="67"/>
                  </a:lnTo>
                  <a:lnTo>
                    <a:pt x="20" y="67"/>
                  </a:lnTo>
                  <a:lnTo>
                    <a:pt x="20" y="69"/>
                  </a:lnTo>
                  <a:lnTo>
                    <a:pt x="20" y="71"/>
                  </a:lnTo>
                  <a:lnTo>
                    <a:pt x="20" y="72"/>
                  </a:lnTo>
                  <a:lnTo>
                    <a:pt x="20" y="74"/>
                  </a:lnTo>
                  <a:lnTo>
                    <a:pt x="20" y="74"/>
                  </a:lnTo>
                  <a:lnTo>
                    <a:pt x="20" y="78"/>
                  </a:lnTo>
                  <a:lnTo>
                    <a:pt x="20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7" y="99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6"/>
                  </a:lnTo>
                  <a:lnTo>
                    <a:pt x="50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8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2" y="81"/>
                  </a:lnTo>
                  <a:lnTo>
                    <a:pt x="99" y="81"/>
                  </a:lnTo>
                  <a:lnTo>
                    <a:pt x="101" y="81"/>
                  </a:lnTo>
                  <a:lnTo>
                    <a:pt x="99" y="85"/>
                  </a:lnTo>
                  <a:lnTo>
                    <a:pt x="99" y="88"/>
                  </a:lnTo>
                  <a:lnTo>
                    <a:pt x="99" y="86"/>
                  </a:lnTo>
                  <a:lnTo>
                    <a:pt x="99" y="83"/>
                  </a:lnTo>
                  <a:lnTo>
                    <a:pt x="101" y="81"/>
                  </a:lnTo>
                  <a:lnTo>
                    <a:pt x="101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51" name="Freeform 31"/>
            <p:cNvSpPr>
              <a:spLocks/>
            </p:cNvSpPr>
            <p:nvPr/>
          </p:nvSpPr>
          <p:spPr bwMode="auto">
            <a:xfrm>
              <a:off x="4168" y="3022"/>
              <a:ext cx="79" cy="116"/>
            </a:xfrm>
            <a:custGeom>
              <a:avLst/>
              <a:gdLst/>
              <a:ahLst/>
              <a:cxnLst>
                <a:cxn ang="0">
                  <a:pos x="0" y="116"/>
                </a:cxn>
                <a:cxn ang="0">
                  <a:pos x="0" y="114"/>
                </a:cxn>
                <a:cxn ang="0">
                  <a:pos x="4" y="98"/>
                </a:cxn>
                <a:cxn ang="0">
                  <a:pos x="14" y="47"/>
                </a:cxn>
                <a:cxn ang="0">
                  <a:pos x="23" y="7"/>
                </a:cxn>
                <a:cxn ang="0">
                  <a:pos x="25" y="3"/>
                </a:cxn>
                <a:cxn ang="0">
                  <a:pos x="27" y="3"/>
                </a:cxn>
                <a:cxn ang="0">
                  <a:pos x="35" y="3"/>
                </a:cxn>
                <a:cxn ang="0">
                  <a:pos x="43" y="3"/>
                </a:cxn>
                <a:cxn ang="0">
                  <a:pos x="44" y="3"/>
                </a:cxn>
                <a:cxn ang="0">
                  <a:pos x="43" y="7"/>
                </a:cxn>
                <a:cxn ang="0">
                  <a:pos x="41" y="18"/>
                </a:cxn>
                <a:cxn ang="0">
                  <a:pos x="39" y="25"/>
                </a:cxn>
                <a:cxn ang="0">
                  <a:pos x="39" y="25"/>
                </a:cxn>
                <a:cxn ang="0">
                  <a:pos x="43" y="19"/>
                </a:cxn>
                <a:cxn ang="0">
                  <a:pos x="50" y="12"/>
                </a:cxn>
                <a:cxn ang="0">
                  <a:pos x="55" y="7"/>
                </a:cxn>
                <a:cxn ang="0">
                  <a:pos x="57" y="5"/>
                </a:cxn>
                <a:cxn ang="0">
                  <a:pos x="58" y="3"/>
                </a:cxn>
                <a:cxn ang="0">
                  <a:pos x="65" y="2"/>
                </a:cxn>
                <a:cxn ang="0">
                  <a:pos x="71" y="0"/>
                </a:cxn>
                <a:cxn ang="0">
                  <a:pos x="72" y="0"/>
                </a:cxn>
                <a:cxn ang="0">
                  <a:pos x="74" y="0"/>
                </a:cxn>
                <a:cxn ang="0">
                  <a:pos x="76" y="0"/>
                </a:cxn>
                <a:cxn ang="0">
                  <a:pos x="78" y="0"/>
                </a:cxn>
                <a:cxn ang="0">
                  <a:pos x="79" y="0"/>
                </a:cxn>
                <a:cxn ang="0">
                  <a:pos x="78" y="5"/>
                </a:cxn>
                <a:cxn ang="0">
                  <a:pos x="76" y="16"/>
                </a:cxn>
                <a:cxn ang="0">
                  <a:pos x="74" y="23"/>
                </a:cxn>
                <a:cxn ang="0">
                  <a:pos x="74" y="23"/>
                </a:cxn>
                <a:cxn ang="0">
                  <a:pos x="74" y="23"/>
                </a:cxn>
                <a:cxn ang="0">
                  <a:pos x="72" y="23"/>
                </a:cxn>
                <a:cxn ang="0">
                  <a:pos x="71" y="23"/>
                </a:cxn>
                <a:cxn ang="0">
                  <a:pos x="69" y="23"/>
                </a:cxn>
                <a:cxn ang="0">
                  <a:pos x="69" y="21"/>
                </a:cxn>
                <a:cxn ang="0">
                  <a:pos x="62" y="23"/>
                </a:cxn>
                <a:cxn ang="0">
                  <a:pos x="57" y="25"/>
                </a:cxn>
                <a:cxn ang="0">
                  <a:pos x="50" y="28"/>
                </a:cxn>
                <a:cxn ang="0">
                  <a:pos x="46" y="32"/>
                </a:cxn>
                <a:cxn ang="0">
                  <a:pos x="44" y="35"/>
                </a:cxn>
                <a:cxn ang="0">
                  <a:pos x="41" y="39"/>
                </a:cxn>
                <a:cxn ang="0">
                  <a:pos x="35" y="47"/>
                </a:cxn>
                <a:cxn ang="0">
                  <a:pos x="32" y="60"/>
                </a:cxn>
                <a:cxn ang="0">
                  <a:pos x="32" y="62"/>
                </a:cxn>
                <a:cxn ang="0">
                  <a:pos x="28" y="70"/>
                </a:cxn>
                <a:cxn ang="0">
                  <a:pos x="23" y="97"/>
                </a:cxn>
                <a:cxn ang="0">
                  <a:pos x="18" y="116"/>
                </a:cxn>
                <a:cxn ang="0">
                  <a:pos x="18" y="116"/>
                </a:cxn>
                <a:cxn ang="0">
                  <a:pos x="16" y="116"/>
                </a:cxn>
                <a:cxn ang="0">
                  <a:pos x="14" y="116"/>
                </a:cxn>
                <a:cxn ang="0">
                  <a:pos x="6" y="116"/>
                </a:cxn>
                <a:cxn ang="0">
                  <a:pos x="0" y="116"/>
                </a:cxn>
                <a:cxn ang="0">
                  <a:pos x="0" y="116"/>
                </a:cxn>
                <a:cxn ang="0">
                  <a:pos x="0" y="116"/>
                </a:cxn>
              </a:cxnLst>
              <a:rect l="0" t="0" r="r" b="b"/>
              <a:pathLst>
                <a:path w="79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4" y="47"/>
                  </a:lnTo>
                  <a:lnTo>
                    <a:pt x="23" y="7"/>
                  </a:lnTo>
                  <a:lnTo>
                    <a:pt x="25" y="3"/>
                  </a:lnTo>
                  <a:lnTo>
                    <a:pt x="27" y="3"/>
                  </a:lnTo>
                  <a:lnTo>
                    <a:pt x="35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8"/>
                  </a:lnTo>
                  <a:lnTo>
                    <a:pt x="39" y="25"/>
                  </a:lnTo>
                  <a:lnTo>
                    <a:pt x="39" y="25"/>
                  </a:lnTo>
                  <a:lnTo>
                    <a:pt x="43" y="19"/>
                  </a:lnTo>
                  <a:lnTo>
                    <a:pt x="50" y="12"/>
                  </a:lnTo>
                  <a:lnTo>
                    <a:pt x="55" y="7"/>
                  </a:lnTo>
                  <a:lnTo>
                    <a:pt x="57" y="5"/>
                  </a:lnTo>
                  <a:lnTo>
                    <a:pt x="58" y="3"/>
                  </a:lnTo>
                  <a:lnTo>
                    <a:pt x="65" y="2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4" y="0"/>
                  </a:lnTo>
                  <a:lnTo>
                    <a:pt x="76" y="0"/>
                  </a:lnTo>
                  <a:lnTo>
                    <a:pt x="78" y="0"/>
                  </a:lnTo>
                  <a:lnTo>
                    <a:pt x="79" y="0"/>
                  </a:lnTo>
                  <a:lnTo>
                    <a:pt x="78" y="5"/>
                  </a:lnTo>
                  <a:lnTo>
                    <a:pt x="76" y="16"/>
                  </a:lnTo>
                  <a:lnTo>
                    <a:pt x="74" y="23"/>
                  </a:lnTo>
                  <a:lnTo>
                    <a:pt x="74" y="23"/>
                  </a:lnTo>
                  <a:lnTo>
                    <a:pt x="74" y="23"/>
                  </a:lnTo>
                  <a:lnTo>
                    <a:pt x="72" y="23"/>
                  </a:lnTo>
                  <a:lnTo>
                    <a:pt x="71" y="23"/>
                  </a:lnTo>
                  <a:lnTo>
                    <a:pt x="69" y="23"/>
                  </a:lnTo>
                  <a:lnTo>
                    <a:pt x="69" y="21"/>
                  </a:lnTo>
                  <a:lnTo>
                    <a:pt x="62" y="23"/>
                  </a:lnTo>
                  <a:lnTo>
                    <a:pt x="57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4" y="35"/>
                  </a:lnTo>
                  <a:lnTo>
                    <a:pt x="41" y="39"/>
                  </a:lnTo>
                  <a:lnTo>
                    <a:pt x="35" y="47"/>
                  </a:lnTo>
                  <a:lnTo>
                    <a:pt x="32" y="60"/>
                  </a:lnTo>
                  <a:lnTo>
                    <a:pt x="32" y="62"/>
                  </a:lnTo>
                  <a:lnTo>
                    <a:pt x="28" y="70"/>
                  </a:lnTo>
                  <a:lnTo>
                    <a:pt x="23" y="97"/>
                  </a:lnTo>
                  <a:lnTo>
                    <a:pt x="18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14" y="116"/>
                  </a:lnTo>
                  <a:lnTo>
                    <a:pt x="6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52" name="Freeform 32"/>
            <p:cNvSpPr>
              <a:spLocks/>
            </p:cNvSpPr>
            <p:nvPr/>
          </p:nvSpPr>
          <p:spPr bwMode="auto">
            <a:xfrm>
              <a:off x="4239" y="3022"/>
              <a:ext cx="98" cy="121"/>
            </a:xfrm>
            <a:custGeom>
              <a:avLst/>
              <a:gdLst/>
              <a:ahLst/>
              <a:cxnLst>
                <a:cxn ang="0">
                  <a:pos x="1" y="77"/>
                </a:cxn>
                <a:cxn ang="0">
                  <a:pos x="15" y="77"/>
                </a:cxn>
                <a:cxn ang="0">
                  <a:pos x="17" y="79"/>
                </a:cxn>
                <a:cxn ang="0">
                  <a:pos x="17" y="81"/>
                </a:cxn>
                <a:cxn ang="0">
                  <a:pos x="17" y="84"/>
                </a:cxn>
                <a:cxn ang="0">
                  <a:pos x="19" y="93"/>
                </a:cxn>
                <a:cxn ang="0">
                  <a:pos x="24" y="98"/>
                </a:cxn>
                <a:cxn ang="0">
                  <a:pos x="31" y="104"/>
                </a:cxn>
                <a:cxn ang="0">
                  <a:pos x="47" y="105"/>
                </a:cxn>
                <a:cxn ang="0">
                  <a:pos x="58" y="104"/>
                </a:cxn>
                <a:cxn ang="0">
                  <a:pos x="65" y="100"/>
                </a:cxn>
                <a:cxn ang="0">
                  <a:pos x="68" y="95"/>
                </a:cxn>
                <a:cxn ang="0">
                  <a:pos x="70" y="88"/>
                </a:cxn>
                <a:cxn ang="0">
                  <a:pos x="68" y="81"/>
                </a:cxn>
                <a:cxn ang="0">
                  <a:pos x="66" y="77"/>
                </a:cxn>
                <a:cxn ang="0">
                  <a:pos x="59" y="74"/>
                </a:cxn>
                <a:cxn ang="0">
                  <a:pos x="51" y="69"/>
                </a:cxn>
                <a:cxn ang="0">
                  <a:pos x="45" y="65"/>
                </a:cxn>
                <a:cxn ang="0">
                  <a:pos x="31" y="60"/>
                </a:cxn>
                <a:cxn ang="0">
                  <a:pos x="15" y="44"/>
                </a:cxn>
                <a:cxn ang="0">
                  <a:pos x="14" y="33"/>
                </a:cxn>
                <a:cxn ang="0">
                  <a:pos x="14" y="26"/>
                </a:cxn>
                <a:cxn ang="0">
                  <a:pos x="24" y="11"/>
                </a:cxn>
                <a:cxn ang="0">
                  <a:pos x="31" y="5"/>
                </a:cxn>
                <a:cxn ang="0">
                  <a:pos x="47" y="2"/>
                </a:cxn>
                <a:cxn ang="0">
                  <a:pos x="66" y="2"/>
                </a:cxn>
                <a:cxn ang="0">
                  <a:pos x="84" y="9"/>
                </a:cxn>
                <a:cxn ang="0">
                  <a:pos x="91" y="16"/>
                </a:cxn>
                <a:cxn ang="0">
                  <a:pos x="96" y="30"/>
                </a:cxn>
                <a:cxn ang="0">
                  <a:pos x="98" y="39"/>
                </a:cxn>
                <a:cxn ang="0">
                  <a:pos x="96" y="39"/>
                </a:cxn>
                <a:cxn ang="0">
                  <a:pos x="86" y="39"/>
                </a:cxn>
                <a:cxn ang="0">
                  <a:pos x="81" y="39"/>
                </a:cxn>
                <a:cxn ang="0">
                  <a:pos x="77" y="28"/>
                </a:cxn>
                <a:cxn ang="0">
                  <a:pos x="75" y="21"/>
                </a:cxn>
                <a:cxn ang="0">
                  <a:pos x="65" y="18"/>
                </a:cxn>
                <a:cxn ang="0">
                  <a:pos x="56" y="16"/>
                </a:cxn>
                <a:cxn ang="0">
                  <a:pos x="45" y="18"/>
                </a:cxn>
                <a:cxn ang="0">
                  <a:pos x="40" y="19"/>
                </a:cxn>
                <a:cxn ang="0">
                  <a:pos x="37" y="23"/>
                </a:cxn>
                <a:cxn ang="0">
                  <a:pos x="33" y="30"/>
                </a:cxn>
                <a:cxn ang="0">
                  <a:pos x="33" y="32"/>
                </a:cxn>
                <a:cxn ang="0">
                  <a:pos x="37" y="39"/>
                </a:cxn>
                <a:cxn ang="0">
                  <a:pos x="44" y="44"/>
                </a:cxn>
                <a:cxn ang="0">
                  <a:pos x="52" y="47"/>
                </a:cxn>
                <a:cxn ang="0">
                  <a:pos x="52" y="49"/>
                </a:cxn>
                <a:cxn ang="0">
                  <a:pos x="63" y="54"/>
                </a:cxn>
                <a:cxn ang="0">
                  <a:pos x="82" y="67"/>
                </a:cxn>
                <a:cxn ang="0">
                  <a:pos x="86" y="72"/>
                </a:cxn>
                <a:cxn ang="0">
                  <a:pos x="88" y="84"/>
                </a:cxn>
                <a:cxn ang="0">
                  <a:pos x="88" y="93"/>
                </a:cxn>
                <a:cxn ang="0">
                  <a:pos x="82" y="105"/>
                </a:cxn>
                <a:cxn ang="0">
                  <a:pos x="73" y="113"/>
                </a:cxn>
                <a:cxn ang="0">
                  <a:pos x="59" y="120"/>
                </a:cxn>
                <a:cxn ang="0">
                  <a:pos x="44" y="121"/>
                </a:cxn>
                <a:cxn ang="0">
                  <a:pos x="33" y="121"/>
                </a:cxn>
                <a:cxn ang="0">
                  <a:pos x="12" y="113"/>
                </a:cxn>
                <a:cxn ang="0">
                  <a:pos x="8" y="109"/>
                </a:cxn>
                <a:cxn ang="0">
                  <a:pos x="1" y="97"/>
                </a:cxn>
                <a:cxn ang="0">
                  <a:pos x="0" y="81"/>
                </a:cxn>
                <a:cxn ang="0">
                  <a:pos x="0" y="77"/>
                </a:cxn>
              </a:cxnLst>
              <a:rect l="0" t="0" r="r" b="b"/>
              <a:pathLst>
                <a:path w="98" h="121">
                  <a:moveTo>
                    <a:pt x="0" y="77"/>
                  </a:moveTo>
                  <a:lnTo>
                    <a:pt x="1" y="77"/>
                  </a:lnTo>
                  <a:lnTo>
                    <a:pt x="10" y="77"/>
                  </a:lnTo>
                  <a:lnTo>
                    <a:pt x="15" y="77"/>
                  </a:lnTo>
                  <a:lnTo>
                    <a:pt x="17" y="77"/>
                  </a:lnTo>
                  <a:lnTo>
                    <a:pt x="17" y="79"/>
                  </a:lnTo>
                  <a:lnTo>
                    <a:pt x="17" y="79"/>
                  </a:lnTo>
                  <a:lnTo>
                    <a:pt x="17" y="81"/>
                  </a:lnTo>
                  <a:lnTo>
                    <a:pt x="17" y="81"/>
                  </a:lnTo>
                  <a:lnTo>
                    <a:pt x="17" y="84"/>
                  </a:lnTo>
                  <a:lnTo>
                    <a:pt x="17" y="88"/>
                  </a:lnTo>
                  <a:lnTo>
                    <a:pt x="19" y="93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1" y="104"/>
                  </a:lnTo>
                  <a:lnTo>
                    <a:pt x="38" y="105"/>
                  </a:lnTo>
                  <a:lnTo>
                    <a:pt x="47" y="105"/>
                  </a:lnTo>
                  <a:lnTo>
                    <a:pt x="51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6" y="98"/>
                  </a:lnTo>
                  <a:lnTo>
                    <a:pt x="68" y="95"/>
                  </a:lnTo>
                  <a:lnTo>
                    <a:pt x="68" y="90"/>
                  </a:lnTo>
                  <a:lnTo>
                    <a:pt x="70" y="88"/>
                  </a:lnTo>
                  <a:lnTo>
                    <a:pt x="68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6" y="77"/>
                  </a:lnTo>
                  <a:lnTo>
                    <a:pt x="63" y="76"/>
                  </a:lnTo>
                  <a:lnTo>
                    <a:pt x="59" y="74"/>
                  </a:lnTo>
                  <a:lnTo>
                    <a:pt x="52" y="70"/>
                  </a:lnTo>
                  <a:lnTo>
                    <a:pt x="51" y="69"/>
                  </a:lnTo>
                  <a:lnTo>
                    <a:pt x="45" y="67"/>
                  </a:lnTo>
                  <a:lnTo>
                    <a:pt x="45" y="65"/>
                  </a:lnTo>
                  <a:lnTo>
                    <a:pt x="40" y="63"/>
                  </a:lnTo>
                  <a:lnTo>
                    <a:pt x="31" y="60"/>
                  </a:lnTo>
                  <a:lnTo>
                    <a:pt x="19" y="49"/>
                  </a:lnTo>
                  <a:lnTo>
                    <a:pt x="15" y="44"/>
                  </a:lnTo>
                  <a:lnTo>
                    <a:pt x="14" y="37"/>
                  </a:lnTo>
                  <a:lnTo>
                    <a:pt x="14" y="33"/>
                  </a:lnTo>
                  <a:lnTo>
                    <a:pt x="14" y="32"/>
                  </a:lnTo>
                  <a:lnTo>
                    <a:pt x="14" y="26"/>
                  </a:lnTo>
                  <a:lnTo>
                    <a:pt x="17" y="18"/>
                  </a:lnTo>
                  <a:lnTo>
                    <a:pt x="24" y="11"/>
                  </a:lnTo>
                  <a:lnTo>
                    <a:pt x="26" y="9"/>
                  </a:lnTo>
                  <a:lnTo>
                    <a:pt x="31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6" y="2"/>
                  </a:lnTo>
                  <a:lnTo>
                    <a:pt x="77" y="3"/>
                  </a:lnTo>
                  <a:lnTo>
                    <a:pt x="84" y="9"/>
                  </a:lnTo>
                  <a:lnTo>
                    <a:pt x="88" y="9"/>
                  </a:lnTo>
                  <a:lnTo>
                    <a:pt x="91" y="16"/>
                  </a:lnTo>
                  <a:lnTo>
                    <a:pt x="93" y="19"/>
                  </a:lnTo>
                  <a:lnTo>
                    <a:pt x="96" y="30"/>
                  </a:lnTo>
                  <a:lnTo>
                    <a:pt x="98" y="37"/>
                  </a:lnTo>
                  <a:lnTo>
                    <a:pt x="98" y="39"/>
                  </a:lnTo>
                  <a:lnTo>
                    <a:pt x="98" y="39"/>
                  </a:lnTo>
                  <a:lnTo>
                    <a:pt x="96" y="39"/>
                  </a:lnTo>
                  <a:lnTo>
                    <a:pt x="95" y="39"/>
                  </a:lnTo>
                  <a:lnTo>
                    <a:pt x="86" y="39"/>
                  </a:lnTo>
                  <a:lnTo>
                    <a:pt x="81" y="39"/>
                  </a:lnTo>
                  <a:lnTo>
                    <a:pt x="81" y="39"/>
                  </a:lnTo>
                  <a:lnTo>
                    <a:pt x="81" y="39"/>
                  </a:lnTo>
                  <a:lnTo>
                    <a:pt x="77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0" y="19"/>
                  </a:lnTo>
                  <a:lnTo>
                    <a:pt x="65" y="18"/>
                  </a:lnTo>
                  <a:lnTo>
                    <a:pt x="58" y="18"/>
                  </a:lnTo>
                  <a:lnTo>
                    <a:pt x="56" y="16"/>
                  </a:lnTo>
                  <a:lnTo>
                    <a:pt x="51" y="18"/>
                  </a:lnTo>
                  <a:lnTo>
                    <a:pt x="45" y="18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38" y="21"/>
                  </a:lnTo>
                  <a:lnTo>
                    <a:pt x="37" y="23"/>
                  </a:lnTo>
                  <a:lnTo>
                    <a:pt x="33" y="26"/>
                  </a:lnTo>
                  <a:lnTo>
                    <a:pt x="33" y="30"/>
                  </a:lnTo>
                  <a:lnTo>
                    <a:pt x="33" y="30"/>
                  </a:lnTo>
                  <a:lnTo>
                    <a:pt x="33" y="32"/>
                  </a:lnTo>
                  <a:lnTo>
                    <a:pt x="33" y="35"/>
                  </a:lnTo>
                  <a:lnTo>
                    <a:pt x="37" y="39"/>
                  </a:lnTo>
                  <a:lnTo>
                    <a:pt x="38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2" y="47"/>
                  </a:lnTo>
                  <a:lnTo>
                    <a:pt x="52" y="49"/>
                  </a:lnTo>
                  <a:lnTo>
                    <a:pt x="52" y="49"/>
                  </a:lnTo>
                  <a:lnTo>
                    <a:pt x="56" y="51"/>
                  </a:lnTo>
                  <a:lnTo>
                    <a:pt x="63" y="54"/>
                  </a:lnTo>
                  <a:lnTo>
                    <a:pt x="75" y="62"/>
                  </a:lnTo>
                  <a:lnTo>
                    <a:pt x="82" y="67"/>
                  </a:lnTo>
                  <a:lnTo>
                    <a:pt x="84" y="67"/>
                  </a:lnTo>
                  <a:lnTo>
                    <a:pt x="86" y="72"/>
                  </a:lnTo>
                  <a:lnTo>
                    <a:pt x="88" y="77"/>
                  </a:lnTo>
                  <a:lnTo>
                    <a:pt x="88" y="84"/>
                  </a:lnTo>
                  <a:lnTo>
                    <a:pt x="89" y="84"/>
                  </a:lnTo>
                  <a:lnTo>
                    <a:pt x="88" y="93"/>
                  </a:lnTo>
                  <a:lnTo>
                    <a:pt x="86" y="97"/>
                  </a:lnTo>
                  <a:lnTo>
                    <a:pt x="82" y="105"/>
                  </a:lnTo>
                  <a:lnTo>
                    <a:pt x="77" y="111"/>
                  </a:lnTo>
                  <a:lnTo>
                    <a:pt x="73" y="113"/>
                  </a:lnTo>
                  <a:lnTo>
                    <a:pt x="70" y="116"/>
                  </a:lnTo>
                  <a:lnTo>
                    <a:pt x="59" y="120"/>
                  </a:lnTo>
                  <a:lnTo>
                    <a:pt x="45" y="121"/>
                  </a:lnTo>
                  <a:lnTo>
                    <a:pt x="44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1" y="118"/>
                  </a:lnTo>
                  <a:lnTo>
                    <a:pt x="12" y="113"/>
                  </a:lnTo>
                  <a:lnTo>
                    <a:pt x="10" y="111"/>
                  </a:lnTo>
                  <a:lnTo>
                    <a:pt x="8" y="109"/>
                  </a:lnTo>
                  <a:lnTo>
                    <a:pt x="5" y="105"/>
                  </a:lnTo>
                  <a:lnTo>
                    <a:pt x="1" y="97"/>
                  </a:lnTo>
                  <a:lnTo>
                    <a:pt x="0" y="84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53" name="Freeform 33"/>
            <p:cNvSpPr>
              <a:spLocks noEditPoints="1"/>
            </p:cNvSpPr>
            <p:nvPr/>
          </p:nvSpPr>
          <p:spPr bwMode="auto">
            <a:xfrm>
              <a:off x="4406" y="3022"/>
              <a:ext cx="103" cy="120"/>
            </a:xfrm>
            <a:custGeom>
              <a:avLst/>
              <a:gdLst/>
              <a:ahLst/>
              <a:cxnLst>
                <a:cxn ang="0">
                  <a:pos x="65" y="63"/>
                </a:cxn>
                <a:cxn ang="0">
                  <a:pos x="51" y="65"/>
                </a:cxn>
                <a:cxn ang="0">
                  <a:pos x="37" y="65"/>
                </a:cxn>
                <a:cxn ang="0">
                  <a:pos x="26" y="69"/>
                </a:cxn>
                <a:cxn ang="0">
                  <a:pos x="23" y="74"/>
                </a:cxn>
                <a:cxn ang="0">
                  <a:pos x="19" y="86"/>
                </a:cxn>
                <a:cxn ang="0">
                  <a:pos x="19" y="91"/>
                </a:cxn>
                <a:cxn ang="0">
                  <a:pos x="24" y="98"/>
                </a:cxn>
                <a:cxn ang="0">
                  <a:pos x="38" y="104"/>
                </a:cxn>
                <a:cxn ang="0">
                  <a:pos x="54" y="100"/>
                </a:cxn>
                <a:cxn ang="0">
                  <a:pos x="68" y="88"/>
                </a:cxn>
                <a:cxn ang="0">
                  <a:pos x="77" y="60"/>
                </a:cxn>
                <a:cxn ang="0">
                  <a:pos x="77" y="60"/>
                </a:cxn>
                <a:cxn ang="0">
                  <a:pos x="68" y="105"/>
                </a:cxn>
                <a:cxn ang="0">
                  <a:pos x="54" y="116"/>
                </a:cxn>
                <a:cxn ang="0">
                  <a:pos x="49" y="120"/>
                </a:cxn>
                <a:cxn ang="0">
                  <a:pos x="35" y="120"/>
                </a:cxn>
                <a:cxn ang="0">
                  <a:pos x="15" y="118"/>
                </a:cxn>
                <a:cxn ang="0">
                  <a:pos x="3" y="107"/>
                </a:cxn>
                <a:cxn ang="0">
                  <a:pos x="0" y="86"/>
                </a:cxn>
                <a:cxn ang="0">
                  <a:pos x="3" y="69"/>
                </a:cxn>
                <a:cxn ang="0">
                  <a:pos x="17" y="54"/>
                </a:cxn>
                <a:cxn ang="0">
                  <a:pos x="51" y="47"/>
                </a:cxn>
                <a:cxn ang="0">
                  <a:pos x="65" y="46"/>
                </a:cxn>
                <a:cxn ang="0">
                  <a:pos x="82" y="33"/>
                </a:cxn>
                <a:cxn ang="0">
                  <a:pos x="81" y="25"/>
                </a:cxn>
                <a:cxn ang="0">
                  <a:pos x="70" y="18"/>
                </a:cxn>
                <a:cxn ang="0">
                  <a:pos x="54" y="18"/>
                </a:cxn>
                <a:cxn ang="0">
                  <a:pos x="40" y="21"/>
                </a:cxn>
                <a:cxn ang="0">
                  <a:pos x="35" y="26"/>
                </a:cxn>
                <a:cxn ang="0">
                  <a:pos x="30" y="35"/>
                </a:cxn>
                <a:cxn ang="0">
                  <a:pos x="12" y="35"/>
                </a:cxn>
                <a:cxn ang="0">
                  <a:pos x="14" y="28"/>
                </a:cxn>
                <a:cxn ang="0">
                  <a:pos x="28" y="9"/>
                </a:cxn>
                <a:cxn ang="0">
                  <a:pos x="59" y="2"/>
                </a:cxn>
                <a:cxn ang="0">
                  <a:pos x="82" y="3"/>
                </a:cxn>
                <a:cxn ang="0">
                  <a:pos x="96" y="12"/>
                </a:cxn>
                <a:cxn ang="0">
                  <a:pos x="103" y="26"/>
                </a:cxn>
                <a:cxn ang="0">
                  <a:pos x="103" y="30"/>
                </a:cxn>
                <a:cxn ang="0">
                  <a:pos x="102" y="39"/>
                </a:cxn>
                <a:cxn ang="0">
                  <a:pos x="93" y="70"/>
                </a:cxn>
                <a:cxn ang="0">
                  <a:pos x="89" y="90"/>
                </a:cxn>
                <a:cxn ang="0">
                  <a:pos x="89" y="93"/>
                </a:cxn>
                <a:cxn ang="0">
                  <a:pos x="89" y="98"/>
                </a:cxn>
                <a:cxn ang="0">
                  <a:pos x="89" y="102"/>
                </a:cxn>
                <a:cxn ang="0">
                  <a:pos x="95" y="104"/>
                </a:cxn>
                <a:cxn ang="0">
                  <a:pos x="98" y="104"/>
                </a:cxn>
                <a:cxn ang="0">
                  <a:pos x="100" y="107"/>
                </a:cxn>
                <a:cxn ang="0">
                  <a:pos x="98" y="116"/>
                </a:cxn>
                <a:cxn ang="0">
                  <a:pos x="93" y="118"/>
                </a:cxn>
                <a:cxn ang="0">
                  <a:pos x="86" y="118"/>
                </a:cxn>
                <a:cxn ang="0">
                  <a:pos x="81" y="118"/>
                </a:cxn>
                <a:cxn ang="0">
                  <a:pos x="75" y="114"/>
                </a:cxn>
                <a:cxn ang="0">
                  <a:pos x="70" y="109"/>
                </a:cxn>
                <a:cxn ang="0">
                  <a:pos x="68" y="105"/>
                </a:cxn>
                <a:cxn ang="0">
                  <a:pos x="70" y="104"/>
                </a:cxn>
              </a:cxnLst>
              <a:rect l="0" t="0" r="r" b="b"/>
              <a:pathLst>
                <a:path w="103" h="120">
                  <a:moveTo>
                    <a:pt x="77" y="60"/>
                  </a:moveTo>
                  <a:lnTo>
                    <a:pt x="72" y="62"/>
                  </a:lnTo>
                  <a:lnTo>
                    <a:pt x="65" y="63"/>
                  </a:lnTo>
                  <a:lnTo>
                    <a:pt x="56" y="63"/>
                  </a:lnTo>
                  <a:lnTo>
                    <a:pt x="54" y="63"/>
                  </a:lnTo>
                  <a:lnTo>
                    <a:pt x="51" y="65"/>
                  </a:lnTo>
                  <a:lnTo>
                    <a:pt x="47" y="65"/>
                  </a:lnTo>
                  <a:lnTo>
                    <a:pt x="40" y="65"/>
                  </a:lnTo>
                  <a:lnTo>
                    <a:pt x="37" y="65"/>
                  </a:lnTo>
                  <a:lnTo>
                    <a:pt x="37" y="65"/>
                  </a:lnTo>
                  <a:lnTo>
                    <a:pt x="31" y="67"/>
                  </a:lnTo>
                  <a:lnTo>
                    <a:pt x="26" y="69"/>
                  </a:lnTo>
                  <a:lnTo>
                    <a:pt x="24" y="72"/>
                  </a:lnTo>
                  <a:lnTo>
                    <a:pt x="24" y="72"/>
                  </a:lnTo>
                  <a:lnTo>
                    <a:pt x="23" y="74"/>
                  </a:lnTo>
                  <a:lnTo>
                    <a:pt x="21" y="76"/>
                  </a:lnTo>
                  <a:lnTo>
                    <a:pt x="19" y="81"/>
                  </a:lnTo>
                  <a:lnTo>
                    <a:pt x="19" y="86"/>
                  </a:lnTo>
                  <a:lnTo>
                    <a:pt x="19" y="86"/>
                  </a:lnTo>
                  <a:lnTo>
                    <a:pt x="19" y="88"/>
                  </a:lnTo>
                  <a:lnTo>
                    <a:pt x="19" y="91"/>
                  </a:lnTo>
                  <a:lnTo>
                    <a:pt x="21" y="95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7" y="104"/>
                  </a:lnTo>
                  <a:lnTo>
                    <a:pt x="38" y="104"/>
                  </a:lnTo>
                  <a:lnTo>
                    <a:pt x="40" y="104"/>
                  </a:lnTo>
                  <a:lnTo>
                    <a:pt x="45" y="104"/>
                  </a:lnTo>
                  <a:lnTo>
                    <a:pt x="54" y="100"/>
                  </a:lnTo>
                  <a:lnTo>
                    <a:pt x="61" y="95"/>
                  </a:lnTo>
                  <a:lnTo>
                    <a:pt x="65" y="93"/>
                  </a:lnTo>
                  <a:lnTo>
                    <a:pt x="68" y="88"/>
                  </a:lnTo>
                  <a:lnTo>
                    <a:pt x="74" y="77"/>
                  </a:lnTo>
                  <a:lnTo>
                    <a:pt x="75" y="63"/>
                  </a:lnTo>
                  <a:lnTo>
                    <a:pt x="77" y="60"/>
                  </a:lnTo>
                  <a:lnTo>
                    <a:pt x="74" y="62"/>
                  </a:lnTo>
                  <a:lnTo>
                    <a:pt x="75" y="62"/>
                  </a:lnTo>
                  <a:lnTo>
                    <a:pt x="77" y="60"/>
                  </a:lnTo>
                  <a:lnTo>
                    <a:pt x="77" y="60"/>
                  </a:lnTo>
                  <a:close/>
                  <a:moveTo>
                    <a:pt x="70" y="104"/>
                  </a:moveTo>
                  <a:lnTo>
                    <a:pt x="68" y="105"/>
                  </a:lnTo>
                  <a:lnTo>
                    <a:pt x="65" y="109"/>
                  </a:lnTo>
                  <a:lnTo>
                    <a:pt x="59" y="113"/>
                  </a:lnTo>
                  <a:lnTo>
                    <a:pt x="54" y="116"/>
                  </a:lnTo>
                  <a:lnTo>
                    <a:pt x="54" y="116"/>
                  </a:lnTo>
                  <a:lnTo>
                    <a:pt x="52" y="118"/>
                  </a:lnTo>
                  <a:lnTo>
                    <a:pt x="49" y="120"/>
                  </a:lnTo>
                  <a:lnTo>
                    <a:pt x="42" y="120"/>
                  </a:lnTo>
                  <a:lnTo>
                    <a:pt x="35" y="120"/>
                  </a:lnTo>
                  <a:lnTo>
                    <a:pt x="35" y="120"/>
                  </a:lnTo>
                  <a:lnTo>
                    <a:pt x="31" y="120"/>
                  </a:lnTo>
                  <a:lnTo>
                    <a:pt x="26" y="120"/>
                  </a:lnTo>
                  <a:lnTo>
                    <a:pt x="15" y="118"/>
                  </a:lnTo>
                  <a:lnTo>
                    <a:pt x="8" y="113"/>
                  </a:lnTo>
                  <a:lnTo>
                    <a:pt x="8" y="111"/>
                  </a:lnTo>
                  <a:lnTo>
                    <a:pt x="3" y="107"/>
                  </a:lnTo>
                  <a:lnTo>
                    <a:pt x="1" y="104"/>
                  </a:lnTo>
                  <a:lnTo>
                    <a:pt x="0" y="95"/>
                  </a:lnTo>
                  <a:lnTo>
                    <a:pt x="0" y="86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3" y="69"/>
                  </a:lnTo>
                  <a:lnTo>
                    <a:pt x="8" y="62"/>
                  </a:lnTo>
                  <a:lnTo>
                    <a:pt x="12" y="58"/>
                  </a:lnTo>
                  <a:lnTo>
                    <a:pt x="17" y="54"/>
                  </a:lnTo>
                  <a:lnTo>
                    <a:pt x="23" y="53"/>
                  </a:lnTo>
                  <a:lnTo>
                    <a:pt x="37" y="49"/>
                  </a:lnTo>
                  <a:lnTo>
                    <a:pt x="51" y="47"/>
                  </a:lnTo>
                  <a:lnTo>
                    <a:pt x="52" y="47"/>
                  </a:lnTo>
                  <a:lnTo>
                    <a:pt x="56" y="47"/>
                  </a:lnTo>
                  <a:lnTo>
                    <a:pt x="65" y="46"/>
                  </a:lnTo>
                  <a:lnTo>
                    <a:pt x="77" y="42"/>
                  </a:lnTo>
                  <a:lnTo>
                    <a:pt x="81" y="37"/>
                  </a:lnTo>
                  <a:lnTo>
                    <a:pt x="82" y="33"/>
                  </a:lnTo>
                  <a:lnTo>
                    <a:pt x="84" y="30"/>
                  </a:lnTo>
                  <a:lnTo>
                    <a:pt x="82" y="26"/>
                  </a:lnTo>
                  <a:lnTo>
                    <a:pt x="81" y="25"/>
                  </a:lnTo>
                  <a:lnTo>
                    <a:pt x="79" y="21"/>
                  </a:lnTo>
                  <a:lnTo>
                    <a:pt x="79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5" y="19"/>
                  </a:lnTo>
                  <a:lnTo>
                    <a:pt x="40" y="21"/>
                  </a:lnTo>
                  <a:lnTo>
                    <a:pt x="40" y="21"/>
                  </a:lnTo>
                  <a:lnTo>
                    <a:pt x="38" y="23"/>
                  </a:lnTo>
                  <a:lnTo>
                    <a:pt x="37" y="25"/>
                  </a:lnTo>
                  <a:lnTo>
                    <a:pt x="35" y="26"/>
                  </a:lnTo>
                  <a:lnTo>
                    <a:pt x="31" y="32"/>
                  </a:lnTo>
                  <a:lnTo>
                    <a:pt x="31" y="35"/>
                  </a:lnTo>
                  <a:lnTo>
                    <a:pt x="30" y="35"/>
                  </a:lnTo>
                  <a:lnTo>
                    <a:pt x="28" y="35"/>
                  </a:lnTo>
                  <a:lnTo>
                    <a:pt x="19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4" y="28"/>
                  </a:lnTo>
                  <a:lnTo>
                    <a:pt x="17" y="19"/>
                  </a:lnTo>
                  <a:lnTo>
                    <a:pt x="24" y="11"/>
                  </a:lnTo>
                  <a:lnTo>
                    <a:pt x="28" y="9"/>
                  </a:lnTo>
                  <a:lnTo>
                    <a:pt x="35" y="5"/>
                  </a:lnTo>
                  <a:lnTo>
                    <a:pt x="45" y="2"/>
                  </a:lnTo>
                  <a:lnTo>
                    <a:pt x="59" y="2"/>
                  </a:lnTo>
                  <a:lnTo>
                    <a:pt x="63" y="0"/>
                  </a:lnTo>
                  <a:lnTo>
                    <a:pt x="72" y="2"/>
                  </a:lnTo>
                  <a:lnTo>
                    <a:pt x="82" y="3"/>
                  </a:lnTo>
                  <a:lnTo>
                    <a:pt x="89" y="7"/>
                  </a:lnTo>
                  <a:lnTo>
                    <a:pt x="93" y="7"/>
                  </a:lnTo>
                  <a:lnTo>
                    <a:pt x="96" y="12"/>
                  </a:lnTo>
                  <a:lnTo>
                    <a:pt x="98" y="14"/>
                  </a:lnTo>
                  <a:lnTo>
                    <a:pt x="102" y="21"/>
                  </a:lnTo>
                  <a:lnTo>
                    <a:pt x="103" y="26"/>
                  </a:lnTo>
                  <a:lnTo>
                    <a:pt x="103" y="28"/>
                  </a:lnTo>
                  <a:lnTo>
                    <a:pt x="103" y="30"/>
                  </a:lnTo>
                  <a:lnTo>
                    <a:pt x="103" y="30"/>
                  </a:lnTo>
                  <a:lnTo>
                    <a:pt x="102" y="33"/>
                  </a:lnTo>
                  <a:lnTo>
                    <a:pt x="102" y="35"/>
                  </a:lnTo>
                  <a:lnTo>
                    <a:pt x="102" y="39"/>
                  </a:lnTo>
                  <a:lnTo>
                    <a:pt x="102" y="40"/>
                  </a:lnTo>
                  <a:lnTo>
                    <a:pt x="98" y="49"/>
                  </a:lnTo>
                  <a:lnTo>
                    <a:pt x="93" y="70"/>
                  </a:lnTo>
                  <a:lnTo>
                    <a:pt x="89" y="88"/>
                  </a:lnTo>
                  <a:lnTo>
                    <a:pt x="89" y="88"/>
                  </a:lnTo>
                  <a:lnTo>
                    <a:pt x="89" y="90"/>
                  </a:lnTo>
                  <a:lnTo>
                    <a:pt x="89" y="91"/>
                  </a:lnTo>
                  <a:lnTo>
                    <a:pt x="89" y="93"/>
                  </a:lnTo>
                  <a:lnTo>
                    <a:pt x="89" y="93"/>
                  </a:lnTo>
                  <a:lnTo>
                    <a:pt x="89" y="95"/>
                  </a:lnTo>
                  <a:lnTo>
                    <a:pt x="89" y="97"/>
                  </a:lnTo>
                  <a:lnTo>
                    <a:pt x="89" y="98"/>
                  </a:lnTo>
                  <a:lnTo>
                    <a:pt x="89" y="98"/>
                  </a:lnTo>
                  <a:lnTo>
                    <a:pt x="89" y="100"/>
                  </a:lnTo>
                  <a:lnTo>
                    <a:pt x="89" y="102"/>
                  </a:lnTo>
                  <a:lnTo>
                    <a:pt x="91" y="102"/>
                  </a:lnTo>
                  <a:lnTo>
                    <a:pt x="91" y="104"/>
                  </a:lnTo>
                  <a:lnTo>
                    <a:pt x="95" y="104"/>
                  </a:lnTo>
                  <a:lnTo>
                    <a:pt x="96" y="104"/>
                  </a:lnTo>
                  <a:lnTo>
                    <a:pt x="96" y="104"/>
                  </a:lnTo>
                  <a:lnTo>
                    <a:pt x="98" y="104"/>
                  </a:lnTo>
                  <a:lnTo>
                    <a:pt x="100" y="104"/>
                  </a:lnTo>
                  <a:lnTo>
                    <a:pt x="102" y="104"/>
                  </a:lnTo>
                  <a:lnTo>
                    <a:pt x="100" y="107"/>
                  </a:lnTo>
                  <a:lnTo>
                    <a:pt x="98" y="113"/>
                  </a:lnTo>
                  <a:lnTo>
                    <a:pt x="98" y="116"/>
                  </a:lnTo>
                  <a:lnTo>
                    <a:pt x="98" y="116"/>
                  </a:lnTo>
                  <a:lnTo>
                    <a:pt x="96" y="118"/>
                  </a:lnTo>
                  <a:lnTo>
                    <a:pt x="93" y="118"/>
                  </a:lnTo>
                  <a:lnTo>
                    <a:pt x="93" y="118"/>
                  </a:lnTo>
                  <a:lnTo>
                    <a:pt x="91" y="118"/>
                  </a:lnTo>
                  <a:lnTo>
                    <a:pt x="89" y="118"/>
                  </a:lnTo>
                  <a:lnTo>
                    <a:pt x="86" y="118"/>
                  </a:lnTo>
                  <a:lnTo>
                    <a:pt x="86" y="118"/>
                  </a:lnTo>
                  <a:lnTo>
                    <a:pt x="84" y="118"/>
                  </a:lnTo>
                  <a:lnTo>
                    <a:pt x="81" y="118"/>
                  </a:lnTo>
                  <a:lnTo>
                    <a:pt x="77" y="118"/>
                  </a:lnTo>
                  <a:lnTo>
                    <a:pt x="75" y="116"/>
                  </a:lnTo>
                  <a:lnTo>
                    <a:pt x="75" y="114"/>
                  </a:lnTo>
                  <a:lnTo>
                    <a:pt x="72" y="113"/>
                  </a:lnTo>
                  <a:lnTo>
                    <a:pt x="70" y="111"/>
                  </a:lnTo>
                  <a:lnTo>
                    <a:pt x="70" y="109"/>
                  </a:lnTo>
                  <a:lnTo>
                    <a:pt x="70" y="105"/>
                  </a:lnTo>
                  <a:lnTo>
                    <a:pt x="70" y="104"/>
                  </a:lnTo>
                  <a:lnTo>
                    <a:pt x="68" y="105"/>
                  </a:lnTo>
                  <a:lnTo>
                    <a:pt x="66" y="107"/>
                  </a:lnTo>
                  <a:lnTo>
                    <a:pt x="68" y="105"/>
                  </a:lnTo>
                  <a:lnTo>
                    <a:pt x="70" y="104"/>
                  </a:lnTo>
                  <a:lnTo>
                    <a:pt x="70" y="10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54" name="Freeform 34"/>
            <p:cNvSpPr>
              <a:spLocks/>
            </p:cNvSpPr>
            <p:nvPr/>
          </p:nvSpPr>
          <p:spPr bwMode="auto">
            <a:xfrm>
              <a:off x="4520" y="3022"/>
              <a:ext cx="112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6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0" y="14"/>
                </a:cxn>
                <a:cxn ang="0">
                  <a:pos x="40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5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2" y="26"/>
                </a:cxn>
                <a:cxn ang="0">
                  <a:pos x="112" y="30"/>
                </a:cxn>
                <a:cxn ang="0">
                  <a:pos x="112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7" y="53"/>
                </a:cxn>
                <a:cxn ang="0">
                  <a:pos x="93" y="116"/>
                </a:cxn>
                <a:cxn ang="0">
                  <a:pos x="91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3" y="70"/>
                </a:cxn>
                <a:cxn ang="0">
                  <a:pos x="90" y="42"/>
                </a:cxn>
                <a:cxn ang="0">
                  <a:pos x="90" y="37"/>
                </a:cxn>
                <a:cxn ang="0">
                  <a:pos x="91" y="33"/>
                </a:cxn>
                <a:cxn ang="0">
                  <a:pos x="91" y="30"/>
                </a:cxn>
                <a:cxn ang="0">
                  <a:pos x="91" y="26"/>
                </a:cxn>
                <a:cxn ang="0">
                  <a:pos x="88" y="23"/>
                </a:cxn>
                <a:cxn ang="0">
                  <a:pos x="84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1" y="21"/>
                </a:cxn>
                <a:cxn ang="0">
                  <a:pos x="47" y="28"/>
                </a:cxn>
                <a:cxn ang="0">
                  <a:pos x="42" y="35"/>
                </a:cxn>
                <a:cxn ang="0">
                  <a:pos x="33" y="58"/>
                </a:cxn>
                <a:cxn ang="0">
                  <a:pos x="30" y="69"/>
                </a:cxn>
                <a:cxn ang="0">
                  <a:pos x="19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2" h="116">
                  <a:moveTo>
                    <a:pt x="0" y="116"/>
                  </a:moveTo>
                  <a:lnTo>
                    <a:pt x="0" y="114"/>
                  </a:lnTo>
                  <a:lnTo>
                    <a:pt x="3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6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0" y="14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5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2" y="25"/>
                  </a:lnTo>
                  <a:lnTo>
                    <a:pt x="112" y="26"/>
                  </a:lnTo>
                  <a:lnTo>
                    <a:pt x="112" y="28"/>
                  </a:lnTo>
                  <a:lnTo>
                    <a:pt x="112" y="30"/>
                  </a:lnTo>
                  <a:lnTo>
                    <a:pt x="112" y="32"/>
                  </a:lnTo>
                  <a:lnTo>
                    <a:pt x="112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8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1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1" y="35"/>
                  </a:lnTo>
                  <a:lnTo>
                    <a:pt x="91" y="33"/>
                  </a:lnTo>
                  <a:lnTo>
                    <a:pt x="91" y="32"/>
                  </a:lnTo>
                  <a:lnTo>
                    <a:pt x="91" y="30"/>
                  </a:lnTo>
                  <a:lnTo>
                    <a:pt x="91" y="28"/>
                  </a:lnTo>
                  <a:lnTo>
                    <a:pt x="91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1" y="21"/>
                  </a:lnTo>
                  <a:lnTo>
                    <a:pt x="53" y="25"/>
                  </a:lnTo>
                  <a:lnTo>
                    <a:pt x="47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33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55" name="Freeform 35"/>
            <p:cNvSpPr>
              <a:spLocks noEditPoints="1"/>
            </p:cNvSpPr>
            <p:nvPr/>
          </p:nvSpPr>
          <p:spPr bwMode="auto">
            <a:xfrm>
              <a:off x="4647" y="2982"/>
              <a:ext cx="128" cy="161"/>
            </a:xfrm>
            <a:custGeom>
              <a:avLst/>
              <a:gdLst/>
              <a:ahLst/>
              <a:cxnLst>
                <a:cxn ang="0">
                  <a:pos x="77" y="154"/>
                </a:cxn>
                <a:cxn ang="0">
                  <a:pos x="77" y="144"/>
                </a:cxn>
                <a:cxn ang="0">
                  <a:pos x="77" y="144"/>
                </a:cxn>
                <a:cxn ang="0">
                  <a:pos x="68" y="153"/>
                </a:cxn>
                <a:cxn ang="0">
                  <a:pos x="61" y="156"/>
                </a:cxn>
                <a:cxn ang="0">
                  <a:pos x="56" y="160"/>
                </a:cxn>
                <a:cxn ang="0">
                  <a:pos x="42" y="161"/>
                </a:cxn>
                <a:cxn ang="0">
                  <a:pos x="38" y="161"/>
                </a:cxn>
                <a:cxn ang="0">
                  <a:pos x="21" y="158"/>
                </a:cxn>
                <a:cxn ang="0">
                  <a:pos x="10" y="147"/>
                </a:cxn>
                <a:cxn ang="0">
                  <a:pos x="5" y="142"/>
                </a:cxn>
                <a:cxn ang="0">
                  <a:pos x="0" y="124"/>
                </a:cxn>
                <a:cxn ang="0">
                  <a:pos x="0" y="110"/>
                </a:cxn>
                <a:cxn ang="0">
                  <a:pos x="1" y="98"/>
                </a:cxn>
                <a:cxn ang="0">
                  <a:pos x="5" y="86"/>
                </a:cxn>
                <a:cxn ang="0">
                  <a:pos x="7" y="80"/>
                </a:cxn>
                <a:cxn ang="0">
                  <a:pos x="15" y="65"/>
                </a:cxn>
                <a:cxn ang="0">
                  <a:pos x="21" y="58"/>
                </a:cxn>
                <a:cxn ang="0">
                  <a:pos x="35" y="47"/>
                </a:cxn>
                <a:cxn ang="0">
                  <a:pos x="38" y="45"/>
                </a:cxn>
                <a:cxn ang="0">
                  <a:pos x="51" y="42"/>
                </a:cxn>
                <a:cxn ang="0">
                  <a:pos x="61" y="40"/>
                </a:cxn>
                <a:cxn ang="0">
                  <a:pos x="79" y="45"/>
                </a:cxn>
                <a:cxn ang="0">
                  <a:pos x="84" y="49"/>
                </a:cxn>
                <a:cxn ang="0">
                  <a:pos x="94" y="61"/>
                </a:cxn>
                <a:cxn ang="0">
                  <a:pos x="98" y="52"/>
                </a:cxn>
                <a:cxn ang="0">
                  <a:pos x="109" y="1"/>
                </a:cxn>
                <a:cxn ang="0">
                  <a:pos x="112" y="0"/>
                </a:cxn>
                <a:cxn ang="0">
                  <a:pos x="126" y="0"/>
                </a:cxn>
                <a:cxn ang="0">
                  <a:pos x="126" y="3"/>
                </a:cxn>
                <a:cxn ang="0">
                  <a:pos x="105" y="98"/>
                </a:cxn>
                <a:cxn ang="0">
                  <a:pos x="93" y="156"/>
                </a:cxn>
                <a:cxn ang="0">
                  <a:pos x="89" y="156"/>
                </a:cxn>
                <a:cxn ang="0">
                  <a:pos x="77" y="156"/>
                </a:cxn>
                <a:cxn ang="0">
                  <a:pos x="77" y="156"/>
                </a:cxn>
                <a:cxn ang="0">
                  <a:pos x="89" y="87"/>
                </a:cxn>
                <a:cxn ang="0">
                  <a:pos x="87" y="77"/>
                </a:cxn>
                <a:cxn ang="0">
                  <a:pos x="82" y="65"/>
                </a:cxn>
                <a:cxn ang="0">
                  <a:pos x="73" y="59"/>
                </a:cxn>
                <a:cxn ang="0">
                  <a:pos x="61" y="56"/>
                </a:cxn>
                <a:cxn ang="0">
                  <a:pos x="47" y="59"/>
                </a:cxn>
                <a:cxn ang="0">
                  <a:pos x="31" y="73"/>
                </a:cxn>
                <a:cxn ang="0">
                  <a:pos x="26" y="82"/>
                </a:cxn>
                <a:cxn ang="0">
                  <a:pos x="19" y="110"/>
                </a:cxn>
                <a:cxn ang="0">
                  <a:pos x="19" y="117"/>
                </a:cxn>
                <a:cxn ang="0">
                  <a:pos x="21" y="130"/>
                </a:cxn>
                <a:cxn ang="0">
                  <a:pos x="26" y="137"/>
                </a:cxn>
                <a:cxn ang="0">
                  <a:pos x="35" y="145"/>
                </a:cxn>
                <a:cxn ang="0">
                  <a:pos x="45" y="145"/>
                </a:cxn>
                <a:cxn ang="0">
                  <a:pos x="54" y="145"/>
                </a:cxn>
                <a:cxn ang="0">
                  <a:pos x="72" y="131"/>
                </a:cxn>
                <a:cxn ang="0">
                  <a:pos x="77" y="126"/>
                </a:cxn>
                <a:cxn ang="0">
                  <a:pos x="86" y="107"/>
                </a:cxn>
                <a:cxn ang="0">
                  <a:pos x="89" y="87"/>
                </a:cxn>
                <a:cxn ang="0">
                  <a:pos x="89" y="84"/>
                </a:cxn>
                <a:cxn ang="0">
                  <a:pos x="89" y="87"/>
                </a:cxn>
                <a:cxn ang="0">
                  <a:pos x="89" y="87"/>
                </a:cxn>
              </a:cxnLst>
              <a:rect l="0" t="0" r="r" b="b"/>
              <a:pathLst>
                <a:path w="128" h="161">
                  <a:moveTo>
                    <a:pt x="77" y="156"/>
                  </a:moveTo>
                  <a:lnTo>
                    <a:pt x="77" y="154"/>
                  </a:lnTo>
                  <a:lnTo>
                    <a:pt x="77" y="149"/>
                  </a:lnTo>
                  <a:lnTo>
                    <a:pt x="77" y="144"/>
                  </a:lnTo>
                  <a:lnTo>
                    <a:pt x="79" y="142"/>
                  </a:lnTo>
                  <a:lnTo>
                    <a:pt x="77" y="144"/>
                  </a:lnTo>
                  <a:lnTo>
                    <a:pt x="73" y="147"/>
                  </a:lnTo>
                  <a:lnTo>
                    <a:pt x="68" y="153"/>
                  </a:lnTo>
                  <a:lnTo>
                    <a:pt x="61" y="156"/>
                  </a:lnTo>
                  <a:lnTo>
                    <a:pt x="61" y="156"/>
                  </a:lnTo>
                  <a:lnTo>
                    <a:pt x="59" y="158"/>
                  </a:lnTo>
                  <a:lnTo>
                    <a:pt x="56" y="160"/>
                  </a:lnTo>
                  <a:lnTo>
                    <a:pt x="49" y="161"/>
                  </a:lnTo>
                  <a:lnTo>
                    <a:pt x="42" y="161"/>
                  </a:lnTo>
                  <a:lnTo>
                    <a:pt x="42" y="161"/>
                  </a:lnTo>
                  <a:lnTo>
                    <a:pt x="38" y="161"/>
                  </a:lnTo>
                  <a:lnTo>
                    <a:pt x="31" y="161"/>
                  </a:lnTo>
                  <a:lnTo>
                    <a:pt x="21" y="158"/>
                  </a:lnTo>
                  <a:lnTo>
                    <a:pt x="12" y="151"/>
                  </a:lnTo>
                  <a:lnTo>
                    <a:pt x="10" y="147"/>
                  </a:lnTo>
                  <a:lnTo>
                    <a:pt x="8" y="145"/>
                  </a:lnTo>
                  <a:lnTo>
                    <a:pt x="5" y="142"/>
                  </a:lnTo>
                  <a:lnTo>
                    <a:pt x="3" y="137"/>
                  </a:lnTo>
                  <a:lnTo>
                    <a:pt x="0" y="124"/>
                  </a:lnTo>
                  <a:lnTo>
                    <a:pt x="0" y="112"/>
                  </a:lnTo>
                  <a:lnTo>
                    <a:pt x="0" y="110"/>
                  </a:lnTo>
                  <a:lnTo>
                    <a:pt x="0" y="107"/>
                  </a:lnTo>
                  <a:lnTo>
                    <a:pt x="1" y="98"/>
                  </a:lnTo>
                  <a:lnTo>
                    <a:pt x="3" y="89"/>
                  </a:lnTo>
                  <a:lnTo>
                    <a:pt x="5" y="86"/>
                  </a:lnTo>
                  <a:lnTo>
                    <a:pt x="5" y="84"/>
                  </a:lnTo>
                  <a:lnTo>
                    <a:pt x="7" y="80"/>
                  </a:lnTo>
                  <a:lnTo>
                    <a:pt x="10" y="72"/>
                  </a:lnTo>
                  <a:lnTo>
                    <a:pt x="15" y="65"/>
                  </a:lnTo>
                  <a:lnTo>
                    <a:pt x="17" y="61"/>
                  </a:lnTo>
                  <a:lnTo>
                    <a:pt x="21" y="58"/>
                  </a:lnTo>
                  <a:lnTo>
                    <a:pt x="28" y="52"/>
                  </a:lnTo>
                  <a:lnTo>
                    <a:pt x="35" y="47"/>
                  </a:lnTo>
                  <a:lnTo>
                    <a:pt x="36" y="45"/>
                  </a:lnTo>
                  <a:lnTo>
                    <a:pt x="38" y="45"/>
                  </a:lnTo>
                  <a:lnTo>
                    <a:pt x="42" y="43"/>
                  </a:lnTo>
                  <a:lnTo>
                    <a:pt x="51" y="42"/>
                  </a:lnTo>
                  <a:lnTo>
                    <a:pt x="58" y="42"/>
                  </a:lnTo>
                  <a:lnTo>
                    <a:pt x="61" y="40"/>
                  </a:lnTo>
                  <a:lnTo>
                    <a:pt x="72" y="43"/>
                  </a:lnTo>
                  <a:lnTo>
                    <a:pt x="79" y="45"/>
                  </a:lnTo>
                  <a:lnTo>
                    <a:pt x="80" y="45"/>
                  </a:lnTo>
                  <a:lnTo>
                    <a:pt x="84" y="49"/>
                  </a:lnTo>
                  <a:lnTo>
                    <a:pt x="89" y="54"/>
                  </a:lnTo>
                  <a:lnTo>
                    <a:pt x="94" y="61"/>
                  </a:lnTo>
                  <a:lnTo>
                    <a:pt x="96" y="61"/>
                  </a:lnTo>
                  <a:lnTo>
                    <a:pt x="98" y="52"/>
                  </a:lnTo>
                  <a:lnTo>
                    <a:pt x="103" y="24"/>
                  </a:lnTo>
                  <a:lnTo>
                    <a:pt x="109" y="1"/>
                  </a:lnTo>
                  <a:lnTo>
                    <a:pt x="110" y="0"/>
                  </a:lnTo>
                  <a:lnTo>
                    <a:pt x="112" y="0"/>
                  </a:lnTo>
                  <a:lnTo>
                    <a:pt x="121" y="0"/>
                  </a:lnTo>
                  <a:lnTo>
                    <a:pt x="126" y="0"/>
                  </a:lnTo>
                  <a:lnTo>
                    <a:pt x="128" y="0"/>
                  </a:lnTo>
                  <a:lnTo>
                    <a:pt x="126" y="3"/>
                  </a:lnTo>
                  <a:lnTo>
                    <a:pt x="121" y="24"/>
                  </a:lnTo>
                  <a:lnTo>
                    <a:pt x="105" y="98"/>
                  </a:lnTo>
                  <a:lnTo>
                    <a:pt x="93" y="154"/>
                  </a:lnTo>
                  <a:lnTo>
                    <a:pt x="93" y="156"/>
                  </a:lnTo>
                  <a:lnTo>
                    <a:pt x="91" y="156"/>
                  </a:lnTo>
                  <a:lnTo>
                    <a:pt x="89" y="156"/>
                  </a:lnTo>
                  <a:lnTo>
                    <a:pt x="82" y="156"/>
                  </a:lnTo>
                  <a:lnTo>
                    <a:pt x="77" y="156"/>
                  </a:lnTo>
                  <a:lnTo>
                    <a:pt x="77" y="156"/>
                  </a:lnTo>
                  <a:lnTo>
                    <a:pt x="77" y="156"/>
                  </a:lnTo>
                  <a:lnTo>
                    <a:pt x="77" y="156"/>
                  </a:lnTo>
                  <a:close/>
                  <a:moveTo>
                    <a:pt x="89" y="87"/>
                  </a:moveTo>
                  <a:lnTo>
                    <a:pt x="87" y="80"/>
                  </a:lnTo>
                  <a:lnTo>
                    <a:pt x="87" y="77"/>
                  </a:lnTo>
                  <a:lnTo>
                    <a:pt x="84" y="70"/>
                  </a:lnTo>
                  <a:lnTo>
                    <a:pt x="82" y="65"/>
                  </a:lnTo>
                  <a:lnTo>
                    <a:pt x="77" y="61"/>
                  </a:lnTo>
                  <a:lnTo>
                    <a:pt x="73" y="59"/>
                  </a:lnTo>
                  <a:lnTo>
                    <a:pt x="66" y="58"/>
                  </a:lnTo>
                  <a:lnTo>
                    <a:pt x="61" y="56"/>
                  </a:lnTo>
                  <a:lnTo>
                    <a:pt x="52" y="58"/>
                  </a:lnTo>
                  <a:lnTo>
                    <a:pt x="47" y="59"/>
                  </a:lnTo>
                  <a:lnTo>
                    <a:pt x="36" y="66"/>
                  </a:lnTo>
                  <a:lnTo>
                    <a:pt x="31" y="73"/>
                  </a:lnTo>
                  <a:lnTo>
                    <a:pt x="29" y="77"/>
                  </a:lnTo>
                  <a:lnTo>
                    <a:pt x="26" y="82"/>
                  </a:lnTo>
                  <a:lnTo>
                    <a:pt x="21" y="96"/>
                  </a:lnTo>
                  <a:lnTo>
                    <a:pt x="19" y="110"/>
                  </a:lnTo>
                  <a:lnTo>
                    <a:pt x="19" y="114"/>
                  </a:lnTo>
                  <a:lnTo>
                    <a:pt x="19" y="117"/>
                  </a:lnTo>
                  <a:lnTo>
                    <a:pt x="19" y="123"/>
                  </a:lnTo>
                  <a:lnTo>
                    <a:pt x="21" y="130"/>
                  </a:lnTo>
                  <a:lnTo>
                    <a:pt x="24" y="137"/>
                  </a:lnTo>
                  <a:lnTo>
                    <a:pt x="26" y="137"/>
                  </a:lnTo>
                  <a:lnTo>
                    <a:pt x="29" y="142"/>
                  </a:lnTo>
                  <a:lnTo>
                    <a:pt x="35" y="145"/>
                  </a:lnTo>
                  <a:lnTo>
                    <a:pt x="42" y="145"/>
                  </a:lnTo>
                  <a:lnTo>
                    <a:pt x="45" y="145"/>
                  </a:lnTo>
                  <a:lnTo>
                    <a:pt x="47" y="145"/>
                  </a:lnTo>
                  <a:lnTo>
                    <a:pt x="54" y="145"/>
                  </a:lnTo>
                  <a:lnTo>
                    <a:pt x="65" y="140"/>
                  </a:lnTo>
                  <a:lnTo>
                    <a:pt x="72" y="131"/>
                  </a:lnTo>
                  <a:lnTo>
                    <a:pt x="75" y="128"/>
                  </a:lnTo>
                  <a:lnTo>
                    <a:pt x="77" y="126"/>
                  </a:lnTo>
                  <a:lnTo>
                    <a:pt x="80" y="121"/>
                  </a:lnTo>
                  <a:lnTo>
                    <a:pt x="86" y="107"/>
                  </a:lnTo>
                  <a:lnTo>
                    <a:pt x="87" y="93"/>
                  </a:lnTo>
                  <a:lnTo>
                    <a:pt x="89" y="87"/>
                  </a:lnTo>
                  <a:lnTo>
                    <a:pt x="89" y="86"/>
                  </a:lnTo>
                  <a:lnTo>
                    <a:pt x="89" y="84"/>
                  </a:lnTo>
                  <a:lnTo>
                    <a:pt x="89" y="86"/>
                  </a:lnTo>
                  <a:lnTo>
                    <a:pt x="89" y="87"/>
                  </a:lnTo>
                  <a:lnTo>
                    <a:pt x="89" y="87"/>
                  </a:lnTo>
                  <a:lnTo>
                    <a:pt x="89" y="8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56" name="Freeform 36"/>
            <p:cNvSpPr>
              <a:spLocks/>
            </p:cNvSpPr>
            <p:nvPr/>
          </p:nvSpPr>
          <p:spPr bwMode="auto">
            <a:xfrm>
              <a:off x="4833" y="2978"/>
              <a:ext cx="125" cy="165"/>
            </a:xfrm>
            <a:custGeom>
              <a:avLst/>
              <a:gdLst/>
              <a:ahLst/>
              <a:cxnLst>
                <a:cxn ang="0">
                  <a:pos x="2" y="113"/>
                </a:cxn>
                <a:cxn ang="0">
                  <a:pos x="17" y="113"/>
                </a:cxn>
                <a:cxn ang="0">
                  <a:pos x="19" y="114"/>
                </a:cxn>
                <a:cxn ang="0">
                  <a:pos x="19" y="118"/>
                </a:cxn>
                <a:cxn ang="0">
                  <a:pos x="21" y="132"/>
                </a:cxn>
                <a:cxn ang="0">
                  <a:pos x="28" y="139"/>
                </a:cxn>
                <a:cxn ang="0">
                  <a:pos x="35" y="146"/>
                </a:cxn>
                <a:cxn ang="0">
                  <a:pos x="54" y="148"/>
                </a:cxn>
                <a:cxn ang="0">
                  <a:pos x="61" y="148"/>
                </a:cxn>
                <a:cxn ang="0">
                  <a:pos x="77" y="141"/>
                </a:cxn>
                <a:cxn ang="0">
                  <a:pos x="83" y="135"/>
                </a:cxn>
                <a:cxn ang="0">
                  <a:pos x="88" y="125"/>
                </a:cxn>
                <a:cxn ang="0">
                  <a:pos x="88" y="111"/>
                </a:cxn>
                <a:cxn ang="0">
                  <a:pos x="79" y="102"/>
                </a:cxn>
                <a:cxn ang="0">
                  <a:pos x="65" y="93"/>
                </a:cxn>
                <a:cxn ang="0">
                  <a:pos x="61" y="90"/>
                </a:cxn>
                <a:cxn ang="0">
                  <a:pos x="47" y="86"/>
                </a:cxn>
                <a:cxn ang="0">
                  <a:pos x="26" y="72"/>
                </a:cxn>
                <a:cxn ang="0">
                  <a:pos x="24" y="69"/>
                </a:cxn>
                <a:cxn ang="0">
                  <a:pos x="19" y="58"/>
                </a:cxn>
                <a:cxn ang="0">
                  <a:pos x="19" y="46"/>
                </a:cxn>
                <a:cxn ang="0">
                  <a:pos x="19" y="37"/>
                </a:cxn>
                <a:cxn ang="0">
                  <a:pos x="32" y="16"/>
                </a:cxn>
                <a:cxn ang="0">
                  <a:pos x="37" y="11"/>
                </a:cxn>
                <a:cxn ang="0">
                  <a:pos x="54" y="4"/>
                </a:cxn>
                <a:cxn ang="0">
                  <a:pos x="74" y="0"/>
                </a:cxn>
                <a:cxn ang="0">
                  <a:pos x="98" y="5"/>
                </a:cxn>
                <a:cxn ang="0">
                  <a:pos x="112" y="12"/>
                </a:cxn>
                <a:cxn ang="0">
                  <a:pos x="118" y="19"/>
                </a:cxn>
                <a:cxn ang="0">
                  <a:pos x="123" y="44"/>
                </a:cxn>
                <a:cxn ang="0">
                  <a:pos x="125" y="49"/>
                </a:cxn>
                <a:cxn ang="0">
                  <a:pos x="123" y="49"/>
                </a:cxn>
                <a:cxn ang="0">
                  <a:pos x="112" y="49"/>
                </a:cxn>
                <a:cxn ang="0">
                  <a:pos x="105" y="49"/>
                </a:cxn>
                <a:cxn ang="0">
                  <a:pos x="104" y="42"/>
                </a:cxn>
                <a:cxn ang="0">
                  <a:pos x="100" y="30"/>
                </a:cxn>
                <a:cxn ang="0">
                  <a:pos x="91" y="23"/>
                </a:cxn>
                <a:cxn ang="0">
                  <a:pos x="84" y="19"/>
                </a:cxn>
                <a:cxn ang="0">
                  <a:pos x="72" y="18"/>
                </a:cxn>
                <a:cxn ang="0">
                  <a:pos x="56" y="21"/>
                </a:cxn>
                <a:cxn ang="0">
                  <a:pos x="49" y="25"/>
                </a:cxn>
                <a:cxn ang="0">
                  <a:pos x="44" y="30"/>
                </a:cxn>
                <a:cxn ang="0">
                  <a:pos x="40" y="42"/>
                </a:cxn>
                <a:cxn ang="0">
                  <a:pos x="40" y="47"/>
                </a:cxn>
                <a:cxn ang="0">
                  <a:pos x="44" y="56"/>
                </a:cxn>
                <a:cxn ang="0">
                  <a:pos x="53" y="63"/>
                </a:cxn>
                <a:cxn ang="0">
                  <a:pos x="65" y="69"/>
                </a:cxn>
                <a:cxn ang="0">
                  <a:pos x="70" y="72"/>
                </a:cxn>
                <a:cxn ang="0">
                  <a:pos x="75" y="74"/>
                </a:cxn>
                <a:cxn ang="0">
                  <a:pos x="93" y="84"/>
                </a:cxn>
                <a:cxn ang="0">
                  <a:pos x="104" y="91"/>
                </a:cxn>
                <a:cxn ang="0">
                  <a:pos x="107" y="102"/>
                </a:cxn>
                <a:cxn ang="0">
                  <a:pos x="111" y="116"/>
                </a:cxn>
                <a:cxn ang="0">
                  <a:pos x="107" y="134"/>
                </a:cxn>
                <a:cxn ang="0">
                  <a:pos x="95" y="151"/>
                </a:cxn>
                <a:cxn ang="0">
                  <a:pos x="84" y="158"/>
                </a:cxn>
                <a:cxn ang="0">
                  <a:pos x="63" y="165"/>
                </a:cxn>
                <a:cxn ang="0">
                  <a:pos x="46" y="165"/>
                </a:cxn>
                <a:cxn ang="0">
                  <a:pos x="26" y="162"/>
                </a:cxn>
                <a:cxn ang="0">
                  <a:pos x="12" y="153"/>
                </a:cxn>
                <a:cxn ang="0">
                  <a:pos x="3" y="141"/>
                </a:cxn>
                <a:cxn ang="0">
                  <a:pos x="0" y="116"/>
                </a:cxn>
                <a:cxn ang="0">
                  <a:pos x="0" y="113"/>
                </a:cxn>
              </a:cxnLst>
              <a:rect l="0" t="0" r="r" b="b"/>
              <a:pathLst>
                <a:path w="125" h="165">
                  <a:moveTo>
                    <a:pt x="0" y="113"/>
                  </a:moveTo>
                  <a:lnTo>
                    <a:pt x="2" y="113"/>
                  </a:lnTo>
                  <a:lnTo>
                    <a:pt x="10" y="113"/>
                  </a:lnTo>
                  <a:lnTo>
                    <a:pt x="17" y="113"/>
                  </a:lnTo>
                  <a:lnTo>
                    <a:pt x="19" y="113"/>
                  </a:lnTo>
                  <a:lnTo>
                    <a:pt x="19" y="114"/>
                  </a:lnTo>
                  <a:lnTo>
                    <a:pt x="19" y="114"/>
                  </a:lnTo>
                  <a:lnTo>
                    <a:pt x="19" y="118"/>
                  </a:lnTo>
                  <a:lnTo>
                    <a:pt x="19" y="123"/>
                  </a:lnTo>
                  <a:lnTo>
                    <a:pt x="21" y="132"/>
                  </a:lnTo>
                  <a:lnTo>
                    <a:pt x="26" y="139"/>
                  </a:lnTo>
                  <a:lnTo>
                    <a:pt x="28" y="139"/>
                  </a:lnTo>
                  <a:lnTo>
                    <a:pt x="32" y="144"/>
                  </a:lnTo>
                  <a:lnTo>
                    <a:pt x="35" y="146"/>
                  </a:lnTo>
                  <a:lnTo>
                    <a:pt x="46" y="148"/>
                  </a:lnTo>
                  <a:lnTo>
                    <a:pt x="54" y="148"/>
                  </a:lnTo>
                  <a:lnTo>
                    <a:pt x="56" y="148"/>
                  </a:lnTo>
                  <a:lnTo>
                    <a:pt x="61" y="148"/>
                  </a:lnTo>
                  <a:lnTo>
                    <a:pt x="70" y="146"/>
                  </a:lnTo>
                  <a:lnTo>
                    <a:pt x="77" y="141"/>
                  </a:lnTo>
                  <a:lnTo>
                    <a:pt x="79" y="139"/>
                  </a:lnTo>
                  <a:lnTo>
                    <a:pt x="83" y="135"/>
                  </a:lnTo>
                  <a:lnTo>
                    <a:pt x="84" y="132"/>
                  </a:lnTo>
                  <a:lnTo>
                    <a:pt x="88" y="125"/>
                  </a:lnTo>
                  <a:lnTo>
                    <a:pt x="90" y="118"/>
                  </a:lnTo>
                  <a:lnTo>
                    <a:pt x="88" y="111"/>
                  </a:lnTo>
                  <a:lnTo>
                    <a:pt x="84" y="106"/>
                  </a:lnTo>
                  <a:lnTo>
                    <a:pt x="79" y="102"/>
                  </a:lnTo>
                  <a:lnTo>
                    <a:pt x="74" y="97"/>
                  </a:lnTo>
                  <a:lnTo>
                    <a:pt x="65" y="93"/>
                  </a:lnTo>
                  <a:lnTo>
                    <a:pt x="61" y="90"/>
                  </a:lnTo>
                  <a:lnTo>
                    <a:pt x="61" y="90"/>
                  </a:lnTo>
                  <a:lnTo>
                    <a:pt x="56" y="90"/>
                  </a:lnTo>
                  <a:lnTo>
                    <a:pt x="47" y="86"/>
                  </a:lnTo>
                  <a:lnTo>
                    <a:pt x="35" y="79"/>
                  </a:lnTo>
                  <a:lnTo>
                    <a:pt x="26" y="72"/>
                  </a:lnTo>
                  <a:lnTo>
                    <a:pt x="26" y="70"/>
                  </a:lnTo>
                  <a:lnTo>
                    <a:pt x="24" y="69"/>
                  </a:lnTo>
                  <a:lnTo>
                    <a:pt x="23" y="65"/>
                  </a:lnTo>
                  <a:lnTo>
                    <a:pt x="19" y="58"/>
                  </a:lnTo>
                  <a:lnTo>
                    <a:pt x="19" y="49"/>
                  </a:lnTo>
                  <a:lnTo>
                    <a:pt x="19" y="46"/>
                  </a:lnTo>
                  <a:lnTo>
                    <a:pt x="19" y="44"/>
                  </a:lnTo>
                  <a:lnTo>
                    <a:pt x="19" y="37"/>
                  </a:lnTo>
                  <a:lnTo>
                    <a:pt x="24" y="25"/>
                  </a:lnTo>
                  <a:lnTo>
                    <a:pt x="32" y="16"/>
                  </a:lnTo>
                  <a:lnTo>
                    <a:pt x="35" y="12"/>
                  </a:lnTo>
                  <a:lnTo>
                    <a:pt x="37" y="11"/>
                  </a:lnTo>
                  <a:lnTo>
                    <a:pt x="42" y="7"/>
                  </a:lnTo>
                  <a:lnTo>
                    <a:pt x="54" y="4"/>
                  </a:lnTo>
                  <a:lnTo>
                    <a:pt x="68" y="2"/>
                  </a:lnTo>
                  <a:lnTo>
                    <a:pt x="74" y="0"/>
                  </a:lnTo>
                  <a:lnTo>
                    <a:pt x="84" y="2"/>
                  </a:lnTo>
                  <a:lnTo>
                    <a:pt x="98" y="5"/>
                  </a:lnTo>
                  <a:lnTo>
                    <a:pt x="109" y="11"/>
                  </a:lnTo>
                  <a:lnTo>
                    <a:pt x="112" y="12"/>
                  </a:lnTo>
                  <a:lnTo>
                    <a:pt x="114" y="16"/>
                  </a:lnTo>
                  <a:lnTo>
                    <a:pt x="118" y="19"/>
                  </a:lnTo>
                  <a:lnTo>
                    <a:pt x="121" y="32"/>
                  </a:lnTo>
                  <a:lnTo>
                    <a:pt x="123" y="44"/>
                  </a:lnTo>
                  <a:lnTo>
                    <a:pt x="125" y="47"/>
                  </a:lnTo>
                  <a:lnTo>
                    <a:pt x="125" y="49"/>
                  </a:lnTo>
                  <a:lnTo>
                    <a:pt x="125" y="49"/>
                  </a:lnTo>
                  <a:lnTo>
                    <a:pt x="123" y="49"/>
                  </a:lnTo>
                  <a:lnTo>
                    <a:pt x="121" y="49"/>
                  </a:lnTo>
                  <a:lnTo>
                    <a:pt x="112" y="49"/>
                  </a:lnTo>
                  <a:lnTo>
                    <a:pt x="105" y="49"/>
                  </a:lnTo>
                  <a:lnTo>
                    <a:pt x="105" y="49"/>
                  </a:lnTo>
                  <a:lnTo>
                    <a:pt x="105" y="47"/>
                  </a:lnTo>
                  <a:lnTo>
                    <a:pt x="104" y="42"/>
                  </a:lnTo>
                  <a:lnTo>
                    <a:pt x="104" y="37"/>
                  </a:lnTo>
                  <a:lnTo>
                    <a:pt x="100" y="30"/>
                  </a:lnTo>
                  <a:lnTo>
                    <a:pt x="97" y="25"/>
                  </a:lnTo>
                  <a:lnTo>
                    <a:pt x="91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74" y="19"/>
                  </a:lnTo>
                  <a:lnTo>
                    <a:pt x="72" y="18"/>
                  </a:lnTo>
                  <a:lnTo>
                    <a:pt x="65" y="19"/>
                  </a:lnTo>
                  <a:lnTo>
                    <a:pt x="56" y="21"/>
                  </a:lnTo>
                  <a:lnTo>
                    <a:pt x="49" y="25"/>
                  </a:lnTo>
                  <a:lnTo>
                    <a:pt x="49" y="25"/>
                  </a:lnTo>
                  <a:lnTo>
                    <a:pt x="47" y="26"/>
                  </a:lnTo>
                  <a:lnTo>
                    <a:pt x="44" y="30"/>
                  </a:lnTo>
                  <a:lnTo>
                    <a:pt x="40" y="35"/>
                  </a:lnTo>
                  <a:lnTo>
                    <a:pt x="40" y="42"/>
                  </a:lnTo>
                  <a:lnTo>
                    <a:pt x="40" y="44"/>
                  </a:lnTo>
                  <a:lnTo>
                    <a:pt x="40" y="47"/>
                  </a:lnTo>
                  <a:lnTo>
                    <a:pt x="40" y="51"/>
                  </a:lnTo>
                  <a:lnTo>
                    <a:pt x="44" y="56"/>
                  </a:lnTo>
                  <a:lnTo>
                    <a:pt x="47" y="60"/>
                  </a:lnTo>
                  <a:lnTo>
                    <a:pt x="53" y="63"/>
                  </a:lnTo>
                  <a:lnTo>
                    <a:pt x="60" y="67"/>
                  </a:lnTo>
                  <a:lnTo>
                    <a:pt x="65" y="69"/>
                  </a:lnTo>
                  <a:lnTo>
                    <a:pt x="67" y="70"/>
                  </a:lnTo>
                  <a:lnTo>
                    <a:pt x="70" y="72"/>
                  </a:lnTo>
                  <a:lnTo>
                    <a:pt x="72" y="72"/>
                  </a:lnTo>
                  <a:lnTo>
                    <a:pt x="75" y="74"/>
                  </a:lnTo>
                  <a:lnTo>
                    <a:pt x="83" y="77"/>
                  </a:lnTo>
                  <a:lnTo>
                    <a:pt x="93" y="84"/>
                  </a:lnTo>
                  <a:lnTo>
                    <a:pt x="102" y="91"/>
                  </a:lnTo>
                  <a:lnTo>
                    <a:pt x="104" y="91"/>
                  </a:lnTo>
                  <a:lnTo>
                    <a:pt x="105" y="98"/>
                  </a:lnTo>
                  <a:lnTo>
                    <a:pt x="107" y="102"/>
                  </a:lnTo>
                  <a:lnTo>
                    <a:pt x="109" y="109"/>
                  </a:lnTo>
                  <a:lnTo>
                    <a:pt x="111" y="116"/>
                  </a:lnTo>
                  <a:lnTo>
                    <a:pt x="109" y="127"/>
                  </a:lnTo>
                  <a:lnTo>
                    <a:pt x="107" y="134"/>
                  </a:lnTo>
                  <a:lnTo>
                    <a:pt x="100" y="144"/>
                  </a:lnTo>
                  <a:lnTo>
                    <a:pt x="95" y="151"/>
                  </a:lnTo>
                  <a:lnTo>
                    <a:pt x="91" y="155"/>
                  </a:lnTo>
                  <a:lnTo>
                    <a:pt x="84" y="158"/>
                  </a:lnTo>
                  <a:lnTo>
                    <a:pt x="79" y="162"/>
                  </a:lnTo>
                  <a:lnTo>
                    <a:pt x="63" y="165"/>
                  </a:lnTo>
                  <a:lnTo>
                    <a:pt x="51" y="165"/>
                  </a:lnTo>
                  <a:lnTo>
                    <a:pt x="46" y="165"/>
                  </a:lnTo>
                  <a:lnTo>
                    <a:pt x="39" y="165"/>
                  </a:lnTo>
                  <a:lnTo>
                    <a:pt x="26" y="162"/>
                  </a:lnTo>
                  <a:lnTo>
                    <a:pt x="14" y="157"/>
                  </a:lnTo>
                  <a:lnTo>
                    <a:pt x="12" y="153"/>
                  </a:lnTo>
                  <a:lnTo>
                    <a:pt x="5" y="146"/>
                  </a:lnTo>
                  <a:lnTo>
                    <a:pt x="3" y="141"/>
                  </a:lnTo>
                  <a:lnTo>
                    <a:pt x="0" y="128"/>
                  </a:lnTo>
                  <a:lnTo>
                    <a:pt x="0" y="116"/>
                  </a:lnTo>
                  <a:lnTo>
                    <a:pt x="0" y="114"/>
                  </a:lnTo>
                  <a:lnTo>
                    <a:pt x="0" y="113"/>
                  </a:lnTo>
                  <a:lnTo>
                    <a:pt x="0" y="113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57" name="Freeform 37"/>
            <p:cNvSpPr>
              <a:spLocks/>
            </p:cNvSpPr>
            <p:nvPr/>
          </p:nvSpPr>
          <p:spPr bwMode="auto">
            <a:xfrm>
              <a:off x="4965" y="3022"/>
              <a:ext cx="107" cy="121"/>
            </a:xfrm>
            <a:custGeom>
              <a:avLst/>
              <a:gdLst/>
              <a:ahLst/>
              <a:cxnLst>
                <a:cxn ang="0">
                  <a:pos x="84" y="74"/>
                </a:cxn>
                <a:cxn ang="0">
                  <a:pos x="98" y="74"/>
                </a:cxn>
                <a:cxn ang="0">
                  <a:pos x="98" y="77"/>
                </a:cxn>
                <a:cxn ang="0">
                  <a:pos x="91" y="97"/>
                </a:cxn>
                <a:cxn ang="0">
                  <a:pos x="81" y="107"/>
                </a:cxn>
                <a:cxn ang="0">
                  <a:pos x="72" y="114"/>
                </a:cxn>
                <a:cxn ang="0">
                  <a:pos x="47" y="121"/>
                </a:cxn>
                <a:cxn ang="0">
                  <a:pos x="40" y="121"/>
                </a:cxn>
                <a:cxn ang="0">
                  <a:pos x="23" y="118"/>
                </a:cxn>
                <a:cxn ang="0">
                  <a:pos x="12" y="107"/>
                </a:cxn>
                <a:cxn ang="0">
                  <a:pos x="5" y="100"/>
                </a:cxn>
                <a:cxn ang="0">
                  <a:pos x="0" y="76"/>
                </a:cxn>
                <a:cxn ang="0">
                  <a:pos x="2" y="69"/>
                </a:cxn>
                <a:cxn ang="0">
                  <a:pos x="2" y="54"/>
                </a:cxn>
                <a:cxn ang="0">
                  <a:pos x="5" y="42"/>
                </a:cxn>
                <a:cxn ang="0">
                  <a:pos x="12" y="30"/>
                </a:cxn>
                <a:cxn ang="0">
                  <a:pos x="21" y="19"/>
                </a:cxn>
                <a:cxn ang="0">
                  <a:pos x="31" y="11"/>
                </a:cxn>
                <a:cxn ang="0">
                  <a:pos x="40" y="3"/>
                </a:cxn>
                <a:cxn ang="0">
                  <a:pos x="45" y="3"/>
                </a:cxn>
                <a:cxn ang="0">
                  <a:pos x="61" y="2"/>
                </a:cxn>
                <a:cxn ang="0">
                  <a:pos x="74" y="2"/>
                </a:cxn>
                <a:cxn ang="0">
                  <a:pos x="93" y="11"/>
                </a:cxn>
                <a:cxn ang="0">
                  <a:pos x="100" y="18"/>
                </a:cxn>
                <a:cxn ang="0">
                  <a:pos x="105" y="32"/>
                </a:cxn>
                <a:cxn ang="0">
                  <a:pos x="105" y="40"/>
                </a:cxn>
                <a:cxn ang="0">
                  <a:pos x="95" y="40"/>
                </a:cxn>
                <a:cxn ang="0">
                  <a:pos x="88" y="40"/>
                </a:cxn>
                <a:cxn ang="0">
                  <a:pos x="81" y="25"/>
                </a:cxn>
                <a:cxn ang="0">
                  <a:pos x="77" y="21"/>
                </a:cxn>
                <a:cxn ang="0">
                  <a:pos x="70" y="18"/>
                </a:cxn>
                <a:cxn ang="0">
                  <a:pos x="63" y="16"/>
                </a:cxn>
                <a:cxn ang="0">
                  <a:pos x="49" y="19"/>
                </a:cxn>
                <a:cxn ang="0">
                  <a:pos x="33" y="32"/>
                </a:cxn>
                <a:cxn ang="0">
                  <a:pos x="28" y="40"/>
                </a:cxn>
                <a:cxn ang="0">
                  <a:pos x="21" y="69"/>
                </a:cxn>
                <a:cxn ang="0">
                  <a:pos x="21" y="74"/>
                </a:cxn>
                <a:cxn ang="0">
                  <a:pos x="23" y="88"/>
                </a:cxn>
                <a:cxn ang="0">
                  <a:pos x="28" y="95"/>
                </a:cxn>
                <a:cxn ang="0">
                  <a:pos x="33" y="100"/>
                </a:cxn>
                <a:cxn ang="0">
                  <a:pos x="44" y="102"/>
                </a:cxn>
                <a:cxn ang="0">
                  <a:pos x="49" y="102"/>
                </a:cxn>
                <a:cxn ang="0">
                  <a:pos x="60" y="100"/>
                </a:cxn>
                <a:cxn ang="0">
                  <a:pos x="68" y="95"/>
                </a:cxn>
                <a:cxn ang="0">
                  <a:pos x="77" y="84"/>
                </a:cxn>
                <a:cxn ang="0">
                  <a:pos x="82" y="74"/>
                </a:cxn>
              </a:cxnLst>
              <a:rect l="0" t="0" r="r" b="b"/>
              <a:pathLst>
                <a:path w="107" h="121">
                  <a:moveTo>
                    <a:pt x="82" y="74"/>
                  </a:moveTo>
                  <a:lnTo>
                    <a:pt x="84" y="74"/>
                  </a:lnTo>
                  <a:lnTo>
                    <a:pt x="93" y="74"/>
                  </a:lnTo>
                  <a:lnTo>
                    <a:pt x="98" y="74"/>
                  </a:lnTo>
                  <a:lnTo>
                    <a:pt x="100" y="74"/>
                  </a:lnTo>
                  <a:lnTo>
                    <a:pt x="98" y="77"/>
                  </a:lnTo>
                  <a:lnTo>
                    <a:pt x="96" y="84"/>
                  </a:lnTo>
                  <a:lnTo>
                    <a:pt x="91" y="97"/>
                  </a:lnTo>
                  <a:lnTo>
                    <a:pt x="82" y="105"/>
                  </a:lnTo>
                  <a:lnTo>
                    <a:pt x="81" y="107"/>
                  </a:lnTo>
                  <a:lnTo>
                    <a:pt x="77" y="111"/>
                  </a:lnTo>
                  <a:lnTo>
                    <a:pt x="72" y="114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5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3" y="118"/>
                  </a:lnTo>
                  <a:lnTo>
                    <a:pt x="14" y="111"/>
                  </a:lnTo>
                  <a:lnTo>
                    <a:pt x="12" y="107"/>
                  </a:lnTo>
                  <a:lnTo>
                    <a:pt x="9" y="105"/>
                  </a:lnTo>
                  <a:lnTo>
                    <a:pt x="5" y="100"/>
                  </a:lnTo>
                  <a:lnTo>
                    <a:pt x="2" y="90"/>
                  </a:lnTo>
                  <a:lnTo>
                    <a:pt x="0" y="76"/>
                  </a:lnTo>
                  <a:lnTo>
                    <a:pt x="2" y="70"/>
                  </a:lnTo>
                  <a:lnTo>
                    <a:pt x="2" y="69"/>
                  </a:lnTo>
                  <a:lnTo>
                    <a:pt x="2" y="63"/>
                  </a:lnTo>
                  <a:lnTo>
                    <a:pt x="2" y="54"/>
                  </a:lnTo>
                  <a:lnTo>
                    <a:pt x="3" y="46"/>
                  </a:lnTo>
                  <a:lnTo>
                    <a:pt x="5" y="42"/>
                  </a:lnTo>
                  <a:lnTo>
                    <a:pt x="7" y="37"/>
                  </a:lnTo>
                  <a:lnTo>
                    <a:pt x="12" y="30"/>
                  </a:lnTo>
                  <a:lnTo>
                    <a:pt x="19" y="23"/>
                  </a:lnTo>
                  <a:lnTo>
                    <a:pt x="21" y="19"/>
                  </a:lnTo>
                  <a:lnTo>
                    <a:pt x="24" y="16"/>
                  </a:lnTo>
                  <a:lnTo>
                    <a:pt x="31" y="11"/>
                  </a:lnTo>
                  <a:lnTo>
                    <a:pt x="38" y="5"/>
                  </a:lnTo>
                  <a:lnTo>
                    <a:pt x="40" y="3"/>
                  </a:lnTo>
                  <a:lnTo>
                    <a:pt x="42" y="3"/>
                  </a:lnTo>
                  <a:lnTo>
                    <a:pt x="45" y="3"/>
                  </a:lnTo>
                  <a:lnTo>
                    <a:pt x="52" y="2"/>
                  </a:lnTo>
                  <a:lnTo>
                    <a:pt x="61" y="2"/>
                  </a:lnTo>
                  <a:lnTo>
                    <a:pt x="65" y="0"/>
                  </a:lnTo>
                  <a:lnTo>
                    <a:pt x="74" y="2"/>
                  </a:lnTo>
                  <a:lnTo>
                    <a:pt x="84" y="5"/>
                  </a:lnTo>
                  <a:lnTo>
                    <a:pt x="93" y="11"/>
                  </a:lnTo>
                  <a:lnTo>
                    <a:pt x="96" y="11"/>
                  </a:lnTo>
                  <a:lnTo>
                    <a:pt x="100" y="18"/>
                  </a:lnTo>
                  <a:lnTo>
                    <a:pt x="102" y="21"/>
                  </a:lnTo>
                  <a:lnTo>
                    <a:pt x="105" y="32"/>
                  </a:lnTo>
                  <a:lnTo>
                    <a:pt x="107" y="40"/>
                  </a:lnTo>
                  <a:lnTo>
                    <a:pt x="105" y="40"/>
                  </a:lnTo>
                  <a:lnTo>
                    <a:pt x="103" y="40"/>
                  </a:lnTo>
                  <a:lnTo>
                    <a:pt x="95" y="40"/>
                  </a:lnTo>
                  <a:lnTo>
                    <a:pt x="88" y="40"/>
                  </a:lnTo>
                  <a:lnTo>
                    <a:pt x="88" y="40"/>
                  </a:lnTo>
                  <a:lnTo>
                    <a:pt x="84" y="30"/>
                  </a:lnTo>
                  <a:lnTo>
                    <a:pt x="81" y="25"/>
                  </a:lnTo>
                  <a:lnTo>
                    <a:pt x="81" y="23"/>
                  </a:lnTo>
                  <a:lnTo>
                    <a:pt x="77" y="21"/>
                  </a:lnTo>
                  <a:lnTo>
                    <a:pt x="74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9" y="19"/>
                  </a:lnTo>
                  <a:lnTo>
                    <a:pt x="38" y="26"/>
                  </a:lnTo>
                  <a:lnTo>
                    <a:pt x="33" y="32"/>
                  </a:lnTo>
                  <a:lnTo>
                    <a:pt x="31" y="35"/>
                  </a:lnTo>
                  <a:lnTo>
                    <a:pt x="28" y="40"/>
                  </a:lnTo>
                  <a:lnTo>
                    <a:pt x="23" y="54"/>
                  </a:lnTo>
                  <a:lnTo>
                    <a:pt x="21" y="69"/>
                  </a:lnTo>
                  <a:lnTo>
                    <a:pt x="21" y="70"/>
                  </a:lnTo>
                  <a:lnTo>
                    <a:pt x="21" y="74"/>
                  </a:lnTo>
                  <a:lnTo>
                    <a:pt x="21" y="79"/>
                  </a:lnTo>
                  <a:lnTo>
                    <a:pt x="23" y="88"/>
                  </a:lnTo>
                  <a:lnTo>
                    <a:pt x="26" y="95"/>
                  </a:lnTo>
                  <a:lnTo>
                    <a:pt x="28" y="95"/>
                  </a:lnTo>
                  <a:lnTo>
                    <a:pt x="30" y="98"/>
                  </a:lnTo>
                  <a:lnTo>
                    <a:pt x="33" y="100"/>
                  </a:lnTo>
                  <a:lnTo>
                    <a:pt x="37" y="102"/>
                  </a:lnTo>
                  <a:lnTo>
                    <a:pt x="44" y="102"/>
                  </a:lnTo>
                  <a:lnTo>
                    <a:pt x="47" y="102"/>
                  </a:lnTo>
                  <a:lnTo>
                    <a:pt x="49" y="102"/>
                  </a:lnTo>
                  <a:lnTo>
                    <a:pt x="52" y="102"/>
                  </a:lnTo>
                  <a:lnTo>
                    <a:pt x="60" y="100"/>
                  </a:lnTo>
                  <a:lnTo>
                    <a:pt x="67" y="97"/>
                  </a:lnTo>
                  <a:lnTo>
                    <a:pt x="68" y="95"/>
                  </a:lnTo>
                  <a:lnTo>
                    <a:pt x="72" y="91"/>
                  </a:lnTo>
                  <a:lnTo>
                    <a:pt x="77" y="84"/>
                  </a:lnTo>
                  <a:lnTo>
                    <a:pt x="81" y="77"/>
                  </a:lnTo>
                  <a:lnTo>
                    <a:pt x="82" y="74"/>
                  </a:lnTo>
                  <a:lnTo>
                    <a:pt x="82" y="7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58" name="Freeform 38"/>
            <p:cNvSpPr>
              <a:spLocks noEditPoints="1"/>
            </p:cNvSpPr>
            <p:nvPr/>
          </p:nvSpPr>
          <p:spPr bwMode="auto">
            <a:xfrm>
              <a:off x="5081" y="2982"/>
              <a:ext cx="56" cy="156"/>
            </a:xfrm>
            <a:custGeom>
              <a:avLst/>
              <a:gdLst/>
              <a:ahLst/>
              <a:cxnLst>
                <a:cxn ang="0">
                  <a:pos x="31" y="22"/>
                </a:cxn>
                <a:cxn ang="0">
                  <a:pos x="31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47" y="0"/>
                </a:cxn>
                <a:cxn ang="0">
                  <a:pos x="54" y="0"/>
                </a:cxn>
                <a:cxn ang="0">
                  <a:pos x="56" y="0"/>
                </a:cxn>
                <a:cxn ang="0">
                  <a:pos x="54" y="5"/>
                </a:cxn>
                <a:cxn ang="0">
                  <a:pos x="53" y="15"/>
                </a:cxn>
                <a:cxn ang="0">
                  <a:pos x="51" y="22"/>
                </a:cxn>
                <a:cxn ang="0">
                  <a:pos x="51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38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6" y="87"/>
                </a:cxn>
                <a:cxn ang="0">
                  <a:pos x="24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5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7" y="156"/>
                </a:cxn>
                <a:cxn ang="0">
                  <a:pos x="16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6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4" y="0"/>
                  </a:lnTo>
                  <a:lnTo>
                    <a:pt x="56" y="0"/>
                  </a:lnTo>
                  <a:lnTo>
                    <a:pt x="54" y="5"/>
                  </a:lnTo>
                  <a:lnTo>
                    <a:pt x="53" y="15"/>
                  </a:lnTo>
                  <a:lnTo>
                    <a:pt x="51" y="22"/>
                  </a:lnTo>
                  <a:lnTo>
                    <a:pt x="51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38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59" name="Freeform 39"/>
            <p:cNvSpPr>
              <a:spLocks noEditPoints="1"/>
            </p:cNvSpPr>
            <p:nvPr/>
          </p:nvSpPr>
          <p:spPr bwMode="auto">
            <a:xfrm>
              <a:off x="5137" y="3020"/>
              <a:ext cx="107" cy="123"/>
            </a:xfrm>
            <a:custGeom>
              <a:avLst/>
              <a:gdLst/>
              <a:ahLst/>
              <a:cxnLst>
                <a:cxn ang="0">
                  <a:pos x="32" y="51"/>
                </a:cxn>
                <a:cxn ang="0">
                  <a:pos x="84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3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2" y="20"/>
                </a:cxn>
                <a:cxn ang="0">
                  <a:pos x="53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6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8" y="85"/>
                </a:cxn>
                <a:cxn ang="0">
                  <a:pos x="90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8" y="123"/>
                </a:cxn>
                <a:cxn ang="0">
                  <a:pos x="40" y="123"/>
                </a:cxn>
                <a:cxn ang="0">
                  <a:pos x="23" y="120"/>
                </a:cxn>
                <a:cxn ang="0">
                  <a:pos x="12" y="109"/>
                </a:cxn>
                <a:cxn ang="0">
                  <a:pos x="5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5" y="41"/>
                </a:cxn>
                <a:cxn ang="0">
                  <a:pos x="18" y="21"/>
                </a:cxn>
                <a:cxn ang="0">
                  <a:pos x="26" y="13"/>
                </a:cxn>
                <a:cxn ang="0">
                  <a:pos x="56" y="2"/>
                </a:cxn>
                <a:cxn ang="0">
                  <a:pos x="70" y="2"/>
                </a:cxn>
                <a:cxn ang="0">
                  <a:pos x="88" y="9"/>
                </a:cxn>
                <a:cxn ang="0">
                  <a:pos x="98" y="21"/>
                </a:cxn>
                <a:cxn ang="0">
                  <a:pos x="106" y="39"/>
                </a:cxn>
                <a:cxn ang="0">
                  <a:pos x="106" y="51"/>
                </a:cxn>
                <a:cxn ang="0">
                  <a:pos x="106" y="56"/>
                </a:cxn>
                <a:cxn ang="0">
                  <a:pos x="104" y="64"/>
                </a:cxn>
                <a:cxn ang="0">
                  <a:pos x="104" y="67"/>
                </a:cxn>
                <a:cxn ang="0">
                  <a:pos x="90" y="67"/>
                </a:cxn>
                <a:cxn ang="0">
                  <a:pos x="19" y="67"/>
                </a:cxn>
                <a:cxn ang="0">
                  <a:pos x="19" y="67"/>
                </a:cxn>
                <a:cxn ang="0">
                  <a:pos x="19" y="71"/>
                </a:cxn>
                <a:cxn ang="0">
                  <a:pos x="19" y="74"/>
                </a:cxn>
                <a:cxn ang="0">
                  <a:pos x="19" y="78"/>
                </a:cxn>
                <a:cxn ang="0">
                  <a:pos x="21" y="90"/>
                </a:cxn>
                <a:cxn ang="0">
                  <a:pos x="26" y="99"/>
                </a:cxn>
                <a:cxn ang="0">
                  <a:pos x="33" y="104"/>
                </a:cxn>
                <a:cxn ang="0">
                  <a:pos x="49" y="106"/>
                </a:cxn>
                <a:cxn ang="0">
                  <a:pos x="60" y="104"/>
                </a:cxn>
                <a:cxn ang="0">
                  <a:pos x="69" y="99"/>
                </a:cxn>
                <a:cxn ang="0">
                  <a:pos x="74" y="93"/>
                </a:cxn>
                <a:cxn ang="0">
                  <a:pos x="81" y="81"/>
                </a:cxn>
                <a:cxn ang="0">
                  <a:pos x="91" y="81"/>
                </a:cxn>
                <a:cxn ang="0">
                  <a:pos x="100" y="81"/>
                </a:cxn>
                <a:cxn ang="0">
                  <a:pos x="98" y="88"/>
                </a:cxn>
                <a:cxn ang="0">
                  <a:pos x="98" y="83"/>
                </a:cxn>
                <a:cxn ang="0">
                  <a:pos x="100" y="81"/>
                </a:cxn>
              </a:cxnLst>
              <a:rect l="0" t="0" r="r" b="b"/>
              <a:pathLst>
                <a:path w="107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2" y="18"/>
                  </a:lnTo>
                  <a:lnTo>
                    <a:pt x="53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100" y="81"/>
                  </a:moveTo>
                  <a:lnTo>
                    <a:pt x="98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0" y="123"/>
                  </a:lnTo>
                  <a:lnTo>
                    <a:pt x="33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2" y="0"/>
                  </a:lnTo>
                  <a:lnTo>
                    <a:pt x="70" y="2"/>
                  </a:lnTo>
                  <a:lnTo>
                    <a:pt x="77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8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7" y="48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19" y="67"/>
                  </a:lnTo>
                  <a:lnTo>
                    <a:pt x="19" y="67"/>
                  </a:lnTo>
                  <a:lnTo>
                    <a:pt x="19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7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1" y="81"/>
                  </a:lnTo>
                  <a:lnTo>
                    <a:pt x="98" y="81"/>
                  </a:lnTo>
                  <a:lnTo>
                    <a:pt x="100" y="81"/>
                  </a:lnTo>
                  <a:lnTo>
                    <a:pt x="98" y="85"/>
                  </a:lnTo>
                  <a:lnTo>
                    <a:pt x="98" y="88"/>
                  </a:lnTo>
                  <a:lnTo>
                    <a:pt x="98" y="86"/>
                  </a:lnTo>
                  <a:lnTo>
                    <a:pt x="98" y="83"/>
                  </a:lnTo>
                  <a:lnTo>
                    <a:pt x="100" y="81"/>
                  </a:lnTo>
                  <a:lnTo>
                    <a:pt x="100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60" name="Freeform 40"/>
            <p:cNvSpPr>
              <a:spLocks/>
            </p:cNvSpPr>
            <p:nvPr/>
          </p:nvSpPr>
          <p:spPr bwMode="auto">
            <a:xfrm>
              <a:off x="5251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8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5" y="70"/>
                </a:cxn>
                <a:cxn ang="0">
                  <a:pos x="92" y="42"/>
                </a:cxn>
                <a:cxn ang="0">
                  <a:pos x="92" y="37"/>
                </a:cxn>
                <a:cxn ang="0">
                  <a:pos x="92" y="32"/>
                </a:cxn>
                <a:cxn ang="0">
                  <a:pos x="92" y="26"/>
                </a:cxn>
                <a:cxn ang="0">
                  <a:pos x="88" y="23"/>
                </a:cxn>
                <a:cxn ang="0">
                  <a:pos x="85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4" y="21"/>
                </a:cxn>
                <a:cxn ang="0">
                  <a:pos x="50" y="28"/>
                </a:cxn>
                <a:cxn ang="0">
                  <a:pos x="43" y="35"/>
                </a:cxn>
                <a:cxn ang="0">
                  <a:pos x="34" y="58"/>
                </a:cxn>
                <a:cxn ang="0">
                  <a:pos x="30" y="69"/>
                </a:cxn>
                <a:cxn ang="0">
                  <a:pos x="20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90" y="2"/>
                  </a:lnTo>
                  <a:lnTo>
                    <a:pt x="93" y="2"/>
                  </a:lnTo>
                  <a:lnTo>
                    <a:pt x="101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4" y="21"/>
                  </a:lnTo>
                  <a:lnTo>
                    <a:pt x="55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3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61" name="Freeform 41"/>
            <p:cNvSpPr>
              <a:spLocks/>
            </p:cNvSpPr>
            <p:nvPr/>
          </p:nvSpPr>
          <p:spPr bwMode="auto">
            <a:xfrm>
              <a:off x="5378" y="2994"/>
              <a:ext cx="60" cy="148"/>
            </a:xfrm>
            <a:custGeom>
              <a:avLst/>
              <a:gdLst/>
              <a:ahLst/>
              <a:cxnLst>
                <a:cxn ang="0">
                  <a:pos x="35" y="146"/>
                </a:cxn>
                <a:cxn ang="0">
                  <a:pos x="30" y="148"/>
                </a:cxn>
                <a:cxn ang="0">
                  <a:pos x="26" y="148"/>
                </a:cxn>
                <a:cxn ang="0">
                  <a:pos x="23" y="148"/>
                </a:cxn>
                <a:cxn ang="0">
                  <a:pos x="21" y="148"/>
                </a:cxn>
                <a:cxn ang="0">
                  <a:pos x="10" y="146"/>
                </a:cxn>
                <a:cxn ang="0">
                  <a:pos x="5" y="142"/>
                </a:cxn>
                <a:cxn ang="0">
                  <a:pos x="0" y="137"/>
                </a:cxn>
                <a:cxn ang="0">
                  <a:pos x="0" y="130"/>
                </a:cxn>
                <a:cxn ang="0">
                  <a:pos x="0" y="126"/>
                </a:cxn>
                <a:cxn ang="0">
                  <a:pos x="0" y="123"/>
                </a:cxn>
                <a:cxn ang="0">
                  <a:pos x="0" y="118"/>
                </a:cxn>
                <a:cxn ang="0">
                  <a:pos x="2" y="114"/>
                </a:cxn>
                <a:cxn ang="0">
                  <a:pos x="10" y="72"/>
                </a:cxn>
                <a:cxn ang="0">
                  <a:pos x="17" y="46"/>
                </a:cxn>
                <a:cxn ang="0">
                  <a:pos x="14" y="46"/>
                </a:cxn>
                <a:cxn ang="0">
                  <a:pos x="2" y="46"/>
                </a:cxn>
                <a:cxn ang="0">
                  <a:pos x="2" y="44"/>
                </a:cxn>
                <a:cxn ang="0">
                  <a:pos x="3" y="33"/>
                </a:cxn>
                <a:cxn ang="0">
                  <a:pos x="7" y="31"/>
                </a:cxn>
                <a:cxn ang="0">
                  <a:pos x="19" y="31"/>
                </a:cxn>
                <a:cxn ang="0">
                  <a:pos x="21" y="28"/>
                </a:cxn>
                <a:cxn ang="0">
                  <a:pos x="26" y="2"/>
                </a:cxn>
                <a:cxn ang="0">
                  <a:pos x="30" y="0"/>
                </a:cxn>
                <a:cxn ang="0">
                  <a:pos x="46" y="0"/>
                </a:cxn>
                <a:cxn ang="0">
                  <a:pos x="46" y="5"/>
                </a:cxn>
                <a:cxn ang="0">
                  <a:pos x="40" y="31"/>
                </a:cxn>
                <a:cxn ang="0">
                  <a:pos x="42" y="31"/>
                </a:cxn>
                <a:cxn ang="0">
                  <a:pos x="58" y="31"/>
                </a:cxn>
                <a:cxn ang="0">
                  <a:pos x="58" y="35"/>
                </a:cxn>
                <a:cxn ang="0">
                  <a:pos x="56" y="46"/>
                </a:cxn>
                <a:cxn ang="0">
                  <a:pos x="54" y="46"/>
                </a:cxn>
                <a:cxn ang="0">
                  <a:pos x="44" y="46"/>
                </a:cxn>
                <a:cxn ang="0">
                  <a:pos x="37" y="46"/>
                </a:cxn>
                <a:cxn ang="0">
                  <a:pos x="26" y="91"/>
                </a:cxn>
                <a:cxn ang="0">
                  <a:pos x="21" y="118"/>
                </a:cxn>
                <a:cxn ang="0">
                  <a:pos x="19" y="121"/>
                </a:cxn>
                <a:cxn ang="0">
                  <a:pos x="19" y="125"/>
                </a:cxn>
                <a:cxn ang="0">
                  <a:pos x="19" y="126"/>
                </a:cxn>
                <a:cxn ang="0">
                  <a:pos x="21" y="130"/>
                </a:cxn>
                <a:cxn ang="0">
                  <a:pos x="26" y="132"/>
                </a:cxn>
                <a:cxn ang="0">
                  <a:pos x="30" y="132"/>
                </a:cxn>
                <a:cxn ang="0">
                  <a:pos x="33" y="132"/>
                </a:cxn>
                <a:cxn ang="0">
                  <a:pos x="37" y="132"/>
                </a:cxn>
                <a:cxn ang="0">
                  <a:pos x="40" y="130"/>
                </a:cxn>
                <a:cxn ang="0">
                  <a:pos x="37" y="139"/>
                </a:cxn>
                <a:cxn ang="0">
                  <a:pos x="37" y="144"/>
                </a:cxn>
              </a:cxnLst>
              <a:rect l="0" t="0" r="r" b="b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30" y="148"/>
                  </a:lnTo>
                  <a:lnTo>
                    <a:pt x="28" y="148"/>
                  </a:lnTo>
                  <a:lnTo>
                    <a:pt x="26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23" y="148"/>
                  </a:lnTo>
                  <a:lnTo>
                    <a:pt x="21" y="148"/>
                  </a:lnTo>
                  <a:lnTo>
                    <a:pt x="17" y="148"/>
                  </a:lnTo>
                  <a:lnTo>
                    <a:pt x="10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8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3" y="104"/>
                  </a:lnTo>
                  <a:lnTo>
                    <a:pt x="10" y="72"/>
                  </a:lnTo>
                  <a:lnTo>
                    <a:pt x="16" y="47"/>
                  </a:lnTo>
                  <a:lnTo>
                    <a:pt x="17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7" y="46"/>
                  </a:lnTo>
                  <a:lnTo>
                    <a:pt x="2" y="46"/>
                  </a:lnTo>
                  <a:lnTo>
                    <a:pt x="2" y="46"/>
                  </a:lnTo>
                  <a:lnTo>
                    <a:pt x="2" y="44"/>
                  </a:lnTo>
                  <a:lnTo>
                    <a:pt x="3" y="39"/>
                  </a:lnTo>
                  <a:lnTo>
                    <a:pt x="3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6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6" y="46"/>
                  </a:lnTo>
                  <a:lnTo>
                    <a:pt x="54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26" y="91"/>
                  </a:lnTo>
                  <a:lnTo>
                    <a:pt x="21" y="118"/>
                  </a:lnTo>
                  <a:lnTo>
                    <a:pt x="21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6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3" y="132"/>
                  </a:lnTo>
                  <a:lnTo>
                    <a:pt x="35" y="132"/>
                  </a:lnTo>
                  <a:lnTo>
                    <a:pt x="37" y="132"/>
                  </a:lnTo>
                  <a:lnTo>
                    <a:pt x="39" y="132"/>
                  </a:lnTo>
                  <a:lnTo>
                    <a:pt x="40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lnTo>
                    <a:pt x="37" y="144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62" name="Freeform 42"/>
            <p:cNvSpPr>
              <a:spLocks noEditPoints="1"/>
            </p:cNvSpPr>
            <p:nvPr/>
          </p:nvSpPr>
          <p:spPr bwMode="auto">
            <a:xfrm>
              <a:off x="5431" y="2982"/>
              <a:ext cx="54" cy="156"/>
            </a:xfrm>
            <a:custGeom>
              <a:avLst/>
              <a:gdLst/>
              <a:ahLst/>
              <a:cxnLst>
                <a:cxn ang="0">
                  <a:pos x="31" y="22"/>
                </a:cxn>
                <a:cxn ang="0">
                  <a:pos x="31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47" y="0"/>
                </a:cxn>
                <a:cxn ang="0">
                  <a:pos x="52" y="0"/>
                </a:cxn>
                <a:cxn ang="0">
                  <a:pos x="54" y="0"/>
                </a:cxn>
                <a:cxn ang="0">
                  <a:pos x="52" y="5"/>
                </a:cxn>
                <a:cxn ang="0">
                  <a:pos x="51" y="15"/>
                </a:cxn>
                <a:cxn ang="0">
                  <a:pos x="49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45" y="22"/>
                </a:cxn>
                <a:cxn ang="0">
                  <a:pos x="37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5" y="87"/>
                </a:cxn>
                <a:cxn ang="0">
                  <a:pos x="24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5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7" y="156"/>
                </a:cxn>
                <a:cxn ang="0">
                  <a:pos x="15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4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2" y="0"/>
                  </a:lnTo>
                  <a:lnTo>
                    <a:pt x="54" y="0"/>
                  </a:lnTo>
                  <a:lnTo>
                    <a:pt x="52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5" y="22"/>
                  </a:lnTo>
                  <a:lnTo>
                    <a:pt x="37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5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5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63" name="Freeform 43"/>
            <p:cNvSpPr>
              <a:spLocks/>
            </p:cNvSpPr>
            <p:nvPr/>
          </p:nvSpPr>
          <p:spPr bwMode="auto">
            <a:xfrm>
              <a:off x="5480" y="3022"/>
              <a:ext cx="100" cy="121"/>
            </a:xfrm>
            <a:custGeom>
              <a:avLst/>
              <a:gdLst/>
              <a:ahLst/>
              <a:cxnLst>
                <a:cxn ang="0">
                  <a:pos x="3" y="77"/>
                </a:cxn>
                <a:cxn ang="0">
                  <a:pos x="17" y="77"/>
                </a:cxn>
                <a:cxn ang="0">
                  <a:pos x="19" y="79"/>
                </a:cxn>
                <a:cxn ang="0">
                  <a:pos x="19" y="81"/>
                </a:cxn>
                <a:cxn ang="0">
                  <a:pos x="19" y="84"/>
                </a:cxn>
                <a:cxn ang="0">
                  <a:pos x="21" y="93"/>
                </a:cxn>
                <a:cxn ang="0">
                  <a:pos x="26" y="98"/>
                </a:cxn>
                <a:cxn ang="0">
                  <a:pos x="33" y="104"/>
                </a:cxn>
                <a:cxn ang="0">
                  <a:pos x="49" y="105"/>
                </a:cxn>
                <a:cxn ang="0">
                  <a:pos x="58" y="104"/>
                </a:cxn>
                <a:cxn ang="0">
                  <a:pos x="65" y="100"/>
                </a:cxn>
                <a:cxn ang="0">
                  <a:pos x="68" y="97"/>
                </a:cxn>
                <a:cxn ang="0">
                  <a:pos x="70" y="93"/>
                </a:cxn>
                <a:cxn ang="0">
                  <a:pos x="72" y="88"/>
                </a:cxn>
                <a:cxn ang="0">
                  <a:pos x="68" y="81"/>
                </a:cxn>
                <a:cxn ang="0">
                  <a:pos x="63" y="76"/>
                </a:cxn>
                <a:cxn ang="0">
                  <a:pos x="54" y="70"/>
                </a:cxn>
                <a:cxn ang="0">
                  <a:pos x="51" y="69"/>
                </a:cxn>
                <a:cxn ang="0">
                  <a:pos x="47" y="65"/>
                </a:cxn>
                <a:cxn ang="0">
                  <a:pos x="33" y="60"/>
                </a:cxn>
                <a:cxn ang="0">
                  <a:pos x="17" y="44"/>
                </a:cxn>
                <a:cxn ang="0">
                  <a:pos x="16" y="33"/>
                </a:cxn>
                <a:cxn ang="0">
                  <a:pos x="16" y="26"/>
                </a:cxn>
                <a:cxn ang="0">
                  <a:pos x="26" y="11"/>
                </a:cxn>
                <a:cxn ang="0">
                  <a:pos x="33" y="5"/>
                </a:cxn>
                <a:cxn ang="0">
                  <a:pos x="47" y="2"/>
                </a:cxn>
                <a:cxn ang="0">
                  <a:pos x="67" y="2"/>
                </a:cxn>
                <a:cxn ang="0">
                  <a:pos x="86" y="9"/>
                </a:cxn>
                <a:cxn ang="0">
                  <a:pos x="93" y="16"/>
                </a:cxn>
                <a:cxn ang="0">
                  <a:pos x="98" y="30"/>
                </a:cxn>
                <a:cxn ang="0">
                  <a:pos x="100" y="39"/>
                </a:cxn>
                <a:cxn ang="0">
                  <a:pos x="98" y="39"/>
                </a:cxn>
                <a:cxn ang="0">
                  <a:pos x="88" y="39"/>
                </a:cxn>
                <a:cxn ang="0">
                  <a:pos x="82" y="39"/>
                </a:cxn>
                <a:cxn ang="0">
                  <a:pos x="79" y="28"/>
                </a:cxn>
                <a:cxn ang="0">
                  <a:pos x="75" y="21"/>
                </a:cxn>
                <a:cxn ang="0">
                  <a:pos x="61" y="18"/>
                </a:cxn>
                <a:cxn ang="0">
                  <a:pos x="53" y="18"/>
                </a:cxn>
                <a:cxn ang="0">
                  <a:pos x="40" y="19"/>
                </a:cxn>
                <a:cxn ang="0">
                  <a:pos x="39" y="21"/>
                </a:cxn>
                <a:cxn ang="0">
                  <a:pos x="35" y="26"/>
                </a:cxn>
                <a:cxn ang="0">
                  <a:pos x="35" y="30"/>
                </a:cxn>
                <a:cxn ang="0">
                  <a:pos x="35" y="35"/>
                </a:cxn>
                <a:cxn ang="0">
                  <a:pos x="40" y="42"/>
                </a:cxn>
                <a:cxn ang="0">
                  <a:pos x="49" y="47"/>
                </a:cxn>
                <a:cxn ang="0">
                  <a:pos x="54" y="49"/>
                </a:cxn>
                <a:cxn ang="0">
                  <a:pos x="65" y="54"/>
                </a:cxn>
                <a:cxn ang="0">
                  <a:pos x="84" y="67"/>
                </a:cxn>
                <a:cxn ang="0">
                  <a:pos x="88" y="72"/>
                </a:cxn>
                <a:cxn ang="0">
                  <a:pos x="90" y="84"/>
                </a:cxn>
                <a:cxn ang="0">
                  <a:pos x="90" y="93"/>
                </a:cxn>
                <a:cxn ang="0">
                  <a:pos x="84" y="105"/>
                </a:cxn>
                <a:cxn ang="0">
                  <a:pos x="75" y="113"/>
                </a:cxn>
                <a:cxn ang="0">
                  <a:pos x="61" y="120"/>
                </a:cxn>
                <a:cxn ang="0">
                  <a:pos x="46" y="121"/>
                </a:cxn>
                <a:cxn ang="0">
                  <a:pos x="35" y="121"/>
                </a:cxn>
                <a:cxn ang="0">
                  <a:pos x="14" y="113"/>
                </a:cxn>
                <a:cxn ang="0">
                  <a:pos x="9" y="109"/>
                </a:cxn>
                <a:cxn ang="0">
                  <a:pos x="3" y="102"/>
                </a:cxn>
                <a:cxn ang="0">
                  <a:pos x="0" y="81"/>
                </a:cxn>
                <a:cxn ang="0">
                  <a:pos x="2" y="77"/>
                </a:cxn>
                <a:cxn ang="0">
                  <a:pos x="2" y="77"/>
                </a:cxn>
              </a:cxnLst>
              <a:rect l="0" t="0" r="r" b="b"/>
              <a:pathLst>
                <a:path w="100" h="121">
                  <a:moveTo>
                    <a:pt x="2" y="77"/>
                  </a:moveTo>
                  <a:lnTo>
                    <a:pt x="3" y="77"/>
                  </a:lnTo>
                  <a:lnTo>
                    <a:pt x="12" y="77"/>
                  </a:lnTo>
                  <a:lnTo>
                    <a:pt x="17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4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8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3" y="76"/>
                  </a:lnTo>
                  <a:lnTo>
                    <a:pt x="61" y="74"/>
                  </a:lnTo>
                  <a:lnTo>
                    <a:pt x="54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7" y="67"/>
                  </a:lnTo>
                  <a:lnTo>
                    <a:pt x="47" y="65"/>
                  </a:lnTo>
                  <a:lnTo>
                    <a:pt x="42" y="63"/>
                  </a:lnTo>
                  <a:lnTo>
                    <a:pt x="33" y="60"/>
                  </a:lnTo>
                  <a:lnTo>
                    <a:pt x="21" y="49"/>
                  </a:lnTo>
                  <a:lnTo>
                    <a:pt x="17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6" y="11"/>
                  </a:lnTo>
                  <a:lnTo>
                    <a:pt x="28" y="9"/>
                  </a:lnTo>
                  <a:lnTo>
                    <a:pt x="33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8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100" y="39"/>
                  </a:lnTo>
                  <a:lnTo>
                    <a:pt x="98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2" y="39"/>
                  </a:lnTo>
                  <a:lnTo>
                    <a:pt x="82" y="39"/>
                  </a:lnTo>
                  <a:lnTo>
                    <a:pt x="82" y="39"/>
                  </a:lnTo>
                  <a:lnTo>
                    <a:pt x="79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2" y="19"/>
                  </a:lnTo>
                  <a:lnTo>
                    <a:pt x="61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0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4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5" y="62"/>
                  </a:lnTo>
                  <a:lnTo>
                    <a:pt x="84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1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4" y="105"/>
                  </a:lnTo>
                  <a:lnTo>
                    <a:pt x="79" y="111"/>
                  </a:lnTo>
                  <a:lnTo>
                    <a:pt x="75" y="113"/>
                  </a:lnTo>
                  <a:lnTo>
                    <a:pt x="72" y="116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3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2" y="77"/>
                  </a:lnTo>
                  <a:lnTo>
                    <a:pt x="2" y="77"/>
                  </a:lnTo>
                  <a:lnTo>
                    <a:pt x="2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64" name="Freeform 44"/>
            <p:cNvSpPr>
              <a:spLocks/>
            </p:cNvSpPr>
            <p:nvPr/>
          </p:nvSpPr>
          <p:spPr bwMode="auto">
            <a:xfrm>
              <a:off x="5594" y="2994"/>
              <a:ext cx="60" cy="148"/>
            </a:xfrm>
            <a:custGeom>
              <a:avLst/>
              <a:gdLst/>
              <a:ahLst/>
              <a:cxnLst>
                <a:cxn ang="0">
                  <a:pos x="35" y="146"/>
                </a:cxn>
                <a:cxn ang="0">
                  <a:pos x="28" y="148"/>
                </a:cxn>
                <a:cxn ang="0">
                  <a:pos x="27" y="148"/>
                </a:cxn>
                <a:cxn ang="0">
                  <a:pos x="23" y="148"/>
                </a:cxn>
                <a:cxn ang="0">
                  <a:pos x="19" y="148"/>
                </a:cxn>
                <a:cxn ang="0">
                  <a:pos x="11" y="146"/>
                </a:cxn>
                <a:cxn ang="0">
                  <a:pos x="5" y="142"/>
                </a:cxn>
                <a:cxn ang="0">
                  <a:pos x="0" y="137"/>
                </a:cxn>
                <a:cxn ang="0">
                  <a:pos x="0" y="130"/>
                </a:cxn>
                <a:cxn ang="0">
                  <a:pos x="0" y="126"/>
                </a:cxn>
                <a:cxn ang="0">
                  <a:pos x="0" y="123"/>
                </a:cxn>
                <a:cxn ang="0">
                  <a:pos x="0" y="116"/>
                </a:cxn>
                <a:cxn ang="0">
                  <a:pos x="4" y="104"/>
                </a:cxn>
                <a:cxn ang="0">
                  <a:pos x="16" y="47"/>
                </a:cxn>
                <a:cxn ang="0">
                  <a:pos x="16" y="46"/>
                </a:cxn>
                <a:cxn ang="0">
                  <a:pos x="5" y="46"/>
                </a:cxn>
                <a:cxn ang="0">
                  <a:pos x="0" y="46"/>
                </a:cxn>
                <a:cxn ang="0">
                  <a:pos x="2" y="39"/>
                </a:cxn>
                <a:cxn ang="0">
                  <a:pos x="5" y="31"/>
                </a:cxn>
                <a:cxn ang="0">
                  <a:pos x="14" y="31"/>
                </a:cxn>
                <a:cxn ang="0">
                  <a:pos x="21" y="31"/>
                </a:cxn>
                <a:cxn ang="0">
                  <a:pos x="25" y="12"/>
                </a:cxn>
                <a:cxn ang="0">
                  <a:pos x="28" y="0"/>
                </a:cxn>
                <a:cxn ang="0">
                  <a:pos x="39" y="0"/>
                </a:cxn>
                <a:cxn ang="0">
                  <a:pos x="48" y="0"/>
                </a:cxn>
                <a:cxn ang="0">
                  <a:pos x="42" y="21"/>
                </a:cxn>
                <a:cxn ang="0">
                  <a:pos x="41" y="31"/>
                </a:cxn>
                <a:cxn ang="0">
                  <a:pos x="51" y="31"/>
                </a:cxn>
                <a:cxn ang="0">
                  <a:pos x="60" y="31"/>
                </a:cxn>
                <a:cxn ang="0">
                  <a:pos x="56" y="40"/>
                </a:cxn>
                <a:cxn ang="0">
                  <a:pos x="56" y="46"/>
                </a:cxn>
                <a:cxn ang="0">
                  <a:pos x="53" y="46"/>
                </a:cxn>
                <a:cxn ang="0">
                  <a:pos x="37" y="46"/>
                </a:cxn>
                <a:cxn ang="0">
                  <a:pos x="34" y="58"/>
                </a:cxn>
                <a:cxn ang="0">
                  <a:pos x="19" y="118"/>
                </a:cxn>
                <a:cxn ang="0">
                  <a:pos x="19" y="119"/>
                </a:cxn>
                <a:cxn ang="0">
                  <a:pos x="19" y="121"/>
                </a:cxn>
                <a:cxn ang="0">
                  <a:pos x="19" y="125"/>
                </a:cxn>
                <a:cxn ang="0">
                  <a:pos x="19" y="126"/>
                </a:cxn>
                <a:cxn ang="0">
                  <a:pos x="21" y="130"/>
                </a:cxn>
                <a:cxn ang="0">
                  <a:pos x="27" y="132"/>
                </a:cxn>
                <a:cxn ang="0">
                  <a:pos x="30" y="132"/>
                </a:cxn>
                <a:cxn ang="0">
                  <a:pos x="34" y="132"/>
                </a:cxn>
                <a:cxn ang="0">
                  <a:pos x="39" y="132"/>
                </a:cxn>
                <a:cxn ang="0">
                  <a:pos x="39" y="133"/>
                </a:cxn>
                <a:cxn ang="0">
                  <a:pos x="37" y="144"/>
                </a:cxn>
                <a:cxn ang="0">
                  <a:pos x="37" y="144"/>
                </a:cxn>
              </a:cxnLst>
              <a:rect l="0" t="0" r="r" b="b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28" y="148"/>
                  </a:lnTo>
                  <a:lnTo>
                    <a:pt x="28" y="148"/>
                  </a:lnTo>
                  <a:lnTo>
                    <a:pt x="27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23" y="148"/>
                  </a:lnTo>
                  <a:lnTo>
                    <a:pt x="19" y="148"/>
                  </a:lnTo>
                  <a:lnTo>
                    <a:pt x="16" y="148"/>
                  </a:lnTo>
                  <a:lnTo>
                    <a:pt x="11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4" y="104"/>
                  </a:lnTo>
                  <a:lnTo>
                    <a:pt x="11" y="72"/>
                  </a:lnTo>
                  <a:lnTo>
                    <a:pt x="16" y="47"/>
                  </a:lnTo>
                  <a:lnTo>
                    <a:pt x="18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5" y="46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2" y="39"/>
                  </a:lnTo>
                  <a:lnTo>
                    <a:pt x="4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8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6" y="46"/>
                  </a:lnTo>
                  <a:lnTo>
                    <a:pt x="55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25" y="91"/>
                  </a:lnTo>
                  <a:lnTo>
                    <a:pt x="19" y="118"/>
                  </a:lnTo>
                  <a:lnTo>
                    <a:pt x="19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7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4" y="132"/>
                  </a:lnTo>
                  <a:lnTo>
                    <a:pt x="35" y="132"/>
                  </a:lnTo>
                  <a:lnTo>
                    <a:pt x="39" y="132"/>
                  </a:lnTo>
                  <a:lnTo>
                    <a:pt x="41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lnTo>
                    <a:pt x="37" y="144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65" name="Freeform 45"/>
            <p:cNvSpPr>
              <a:spLocks/>
            </p:cNvSpPr>
            <p:nvPr/>
          </p:nvSpPr>
          <p:spPr bwMode="auto">
            <a:xfrm>
              <a:off x="5645" y="3022"/>
              <a:ext cx="100" cy="121"/>
            </a:xfrm>
            <a:custGeom>
              <a:avLst/>
              <a:gdLst/>
              <a:ahLst/>
              <a:cxnLst>
                <a:cxn ang="0">
                  <a:pos x="2" y="77"/>
                </a:cxn>
                <a:cxn ang="0">
                  <a:pos x="18" y="77"/>
                </a:cxn>
                <a:cxn ang="0">
                  <a:pos x="19" y="79"/>
                </a:cxn>
                <a:cxn ang="0">
                  <a:pos x="19" y="81"/>
                </a:cxn>
                <a:cxn ang="0">
                  <a:pos x="19" y="84"/>
                </a:cxn>
                <a:cxn ang="0">
                  <a:pos x="21" y="93"/>
                </a:cxn>
                <a:cxn ang="0">
                  <a:pos x="26" y="98"/>
                </a:cxn>
                <a:cxn ang="0">
                  <a:pos x="34" y="104"/>
                </a:cxn>
                <a:cxn ang="0">
                  <a:pos x="48" y="105"/>
                </a:cxn>
                <a:cxn ang="0">
                  <a:pos x="53" y="105"/>
                </a:cxn>
                <a:cxn ang="0">
                  <a:pos x="63" y="102"/>
                </a:cxn>
                <a:cxn ang="0">
                  <a:pos x="67" y="98"/>
                </a:cxn>
                <a:cxn ang="0">
                  <a:pos x="70" y="95"/>
                </a:cxn>
                <a:cxn ang="0">
                  <a:pos x="70" y="90"/>
                </a:cxn>
                <a:cxn ang="0">
                  <a:pos x="70" y="84"/>
                </a:cxn>
                <a:cxn ang="0">
                  <a:pos x="69" y="79"/>
                </a:cxn>
                <a:cxn ang="0">
                  <a:pos x="62" y="74"/>
                </a:cxn>
                <a:cxn ang="0">
                  <a:pos x="53" y="69"/>
                </a:cxn>
                <a:cxn ang="0">
                  <a:pos x="48" y="67"/>
                </a:cxn>
                <a:cxn ang="0">
                  <a:pos x="42" y="63"/>
                </a:cxn>
                <a:cxn ang="0">
                  <a:pos x="21" y="49"/>
                </a:cxn>
                <a:cxn ang="0">
                  <a:pos x="16" y="37"/>
                </a:cxn>
                <a:cxn ang="0">
                  <a:pos x="16" y="32"/>
                </a:cxn>
                <a:cxn ang="0">
                  <a:pos x="19" y="18"/>
                </a:cxn>
                <a:cxn ang="0">
                  <a:pos x="28" y="9"/>
                </a:cxn>
                <a:cxn ang="0">
                  <a:pos x="37" y="3"/>
                </a:cxn>
                <a:cxn ang="0">
                  <a:pos x="58" y="0"/>
                </a:cxn>
                <a:cxn ang="0">
                  <a:pos x="77" y="3"/>
                </a:cxn>
                <a:cxn ang="0">
                  <a:pos x="90" y="9"/>
                </a:cxn>
                <a:cxn ang="0">
                  <a:pos x="95" y="19"/>
                </a:cxn>
                <a:cxn ang="0">
                  <a:pos x="100" y="37"/>
                </a:cxn>
                <a:cxn ang="0">
                  <a:pos x="100" y="39"/>
                </a:cxn>
                <a:cxn ang="0">
                  <a:pos x="97" y="39"/>
                </a:cxn>
                <a:cxn ang="0">
                  <a:pos x="83" y="39"/>
                </a:cxn>
                <a:cxn ang="0">
                  <a:pos x="83" y="39"/>
                </a:cxn>
                <a:cxn ang="0">
                  <a:pos x="76" y="23"/>
                </a:cxn>
                <a:cxn ang="0">
                  <a:pos x="72" y="19"/>
                </a:cxn>
                <a:cxn ang="0">
                  <a:pos x="58" y="16"/>
                </a:cxn>
                <a:cxn ang="0">
                  <a:pos x="46" y="18"/>
                </a:cxn>
                <a:cxn ang="0">
                  <a:pos x="41" y="19"/>
                </a:cxn>
                <a:cxn ang="0">
                  <a:pos x="37" y="23"/>
                </a:cxn>
                <a:cxn ang="0">
                  <a:pos x="35" y="30"/>
                </a:cxn>
                <a:cxn ang="0">
                  <a:pos x="35" y="32"/>
                </a:cxn>
                <a:cxn ang="0">
                  <a:pos x="37" y="39"/>
                </a:cxn>
                <a:cxn ang="0">
                  <a:pos x="44" y="44"/>
                </a:cxn>
                <a:cxn ang="0">
                  <a:pos x="53" y="47"/>
                </a:cxn>
                <a:cxn ang="0">
                  <a:pos x="58" y="51"/>
                </a:cxn>
                <a:cxn ang="0">
                  <a:pos x="76" y="62"/>
                </a:cxn>
                <a:cxn ang="0">
                  <a:pos x="86" y="67"/>
                </a:cxn>
                <a:cxn ang="0">
                  <a:pos x="90" y="77"/>
                </a:cxn>
                <a:cxn ang="0">
                  <a:pos x="92" y="84"/>
                </a:cxn>
                <a:cxn ang="0">
                  <a:pos x="88" y="97"/>
                </a:cxn>
                <a:cxn ang="0">
                  <a:pos x="79" y="111"/>
                </a:cxn>
                <a:cxn ang="0">
                  <a:pos x="70" y="116"/>
                </a:cxn>
                <a:cxn ang="0">
                  <a:pos x="48" y="121"/>
                </a:cxn>
                <a:cxn ang="0">
                  <a:pos x="42" y="121"/>
                </a:cxn>
                <a:cxn ang="0">
                  <a:pos x="23" y="118"/>
                </a:cxn>
                <a:cxn ang="0">
                  <a:pos x="12" y="111"/>
                </a:cxn>
                <a:cxn ang="0">
                  <a:pos x="5" y="105"/>
                </a:cxn>
                <a:cxn ang="0">
                  <a:pos x="0" y="91"/>
                </a:cxn>
                <a:cxn ang="0">
                  <a:pos x="0" y="79"/>
                </a:cxn>
                <a:cxn ang="0">
                  <a:pos x="0" y="77"/>
                </a:cxn>
              </a:cxnLst>
              <a:rect l="0" t="0" r="r" b="b"/>
              <a:pathLst>
                <a:path w="100" h="121">
                  <a:moveTo>
                    <a:pt x="0" y="77"/>
                  </a:moveTo>
                  <a:lnTo>
                    <a:pt x="2" y="77"/>
                  </a:lnTo>
                  <a:lnTo>
                    <a:pt x="11" y="77"/>
                  </a:lnTo>
                  <a:lnTo>
                    <a:pt x="18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5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5"/>
                  </a:lnTo>
                  <a:lnTo>
                    <a:pt x="48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9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4"/>
                  </a:lnTo>
                  <a:lnTo>
                    <a:pt x="69" y="81"/>
                  </a:lnTo>
                  <a:lnTo>
                    <a:pt x="69" y="79"/>
                  </a:lnTo>
                  <a:lnTo>
                    <a:pt x="63" y="76"/>
                  </a:lnTo>
                  <a:lnTo>
                    <a:pt x="62" y="74"/>
                  </a:lnTo>
                  <a:lnTo>
                    <a:pt x="55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8" y="67"/>
                  </a:lnTo>
                  <a:lnTo>
                    <a:pt x="48" y="65"/>
                  </a:lnTo>
                  <a:lnTo>
                    <a:pt x="42" y="63"/>
                  </a:lnTo>
                  <a:lnTo>
                    <a:pt x="34" y="60"/>
                  </a:lnTo>
                  <a:lnTo>
                    <a:pt x="21" y="49"/>
                  </a:lnTo>
                  <a:lnTo>
                    <a:pt x="18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5" y="11"/>
                  </a:lnTo>
                  <a:lnTo>
                    <a:pt x="28" y="9"/>
                  </a:lnTo>
                  <a:lnTo>
                    <a:pt x="34" y="5"/>
                  </a:lnTo>
                  <a:lnTo>
                    <a:pt x="37" y="3"/>
                  </a:lnTo>
                  <a:lnTo>
                    <a:pt x="48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9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100" y="39"/>
                  </a:lnTo>
                  <a:lnTo>
                    <a:pt x="99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3" y="39"/>
                  </a:lnTo>
                  <a:lnTo>
                    <a:pt x="83" y="39"/>
                  </a:lnTo>
                  <a:lnTo>
                    <a:pt x="83" y="39"/>
                  </a:lnTo>
                  <a:lnTo>
                    <a:pt x="79" y="28"/>
                  </a:lnTo>
                  <a:lnTo>
                    <a:pt x="76" y="23"/>
                  </a:lnTo>
                  <a:lnTo>
                    <a:pt x="76" y="21"/>
                  </a:lnTo>
                  <a:lnTo>
                    <a:pt x="72" y="19"/>
                  </a:lnTo>
                  <a:lnTo>
                    <a:pt x="62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1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5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6" y="62"/>
                  </a:lnTo>
                  <a:lnTo>
                    <a:pt x="85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2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3" y="105"/>
                  </a:lnTo>
                  <a:lnTo>
                    <a:pt x="79" y="111"/>
                  </a:lnTo>
                  <a:lnTo>
                    <a:pt x="76" y="113"/>
                  </a:lnTo>
                  <a:lnTo>
                    <a:pt x="70" y="116"/>
                  </a:lnTo>
                  <a:lnTo>
                    <a:pt x="60" y="120"/>
                  </a:lnTo>
                  <a:lnTo>
                    <a:pt x="48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4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</p:grpSp>
      <p:grpSp>
        <p:nvGrpSpPr>
          <p:cNvPr id="108" name="Group 107"/>
          <p:cNvGrpSpPr/>
          <p:nvPr/>
        </p:nvGrpSpPr>
        <p:grpSpPr>
          <a:xfrm>
            <a:off x="5996007" y="1201706"/>
            <a:ext cx="2772920" cy="2190783"/>
            <a:chOff x="5996007" y="1201706"/>
            <a:chExt cx="2772920" cy="2190783"/>
          </a:xfrm>
        </p:grpSpPr>
        <p:grpSp>
          <p:nvGrpSpPr>
            <p:cNvPr id="17" name="Group 111"/>
            <p:cNvGrpSpPr>
              <a:grpSpLocks/>
            </p:cNvGrpSpPr>
            <p:nvPr/>
          </p:nvGrpSpPr>
          <p:grpSpPr bwMode="auto">
            <a:xfrm>
              <a:off x="7200476" y="1201706"/>
              <a:ext cx="1385888" cy="585567"/>
              <a:chOff x="4336" y="1749"/>
              <a:chExt cx="873" cy="317"/>
            </a:xfrm>
          </p:grpSpPr>
          <p:sp>
            <p:nvSpPr>
              <p:cNvPr id="33" name="Rectangle 49"/>
              <p:cNvSpPr>
                <a:spLocks noChangeArrowheads="1"/>
              </p:cNvSpPr>
              <p:nvPr/>
            </p:nvSpPr>
            <p:spPr bwMode="auto">
              <a:xfrm>
                <a:off x="4387" y="1776"/>
                <a:ext cx="822" cy="290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" name="Text Box 50"/>
              <p:cNvSpPr txBox="1">
                <a:spLocks noChangeArrowheads="1"/>
              </p:cNvSpPr>
              <p:nvPr/>
            </p:nvSpPr>
            <p:spPr bwMode="auto">
              <a:xfrm>
                <a:off x="4336" y="1749"/>
                <a:ext cx="812" cy="250"/>
              </a:xfrm>
              <a:prstGeom prst="rect">
                <a:avLst/>
              </a:prstGeom>
              <a:solidFill>
                <a:srgbClr val="FFFF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200" b="1" dirty="0">
                    <a:solidFill>
                      <a:schemeClr val="bg2"/>
                    </a:solidFill>
                  </a:rPr>
                  <a:t>OUTPUT RESULTS</a:t>
                </a:r>
              </a:p>
            </p:txBody>
          </p:sp>
        </p:grpSp>
        <p:sp>
          <p:nvSpPr>
            <p:cNvPr id="74" name="Striped Right Arrow 73"/>
            <p:cNvSpPr/>
            <p:nvPr/>
          </p:nvSpPr>
          <p:spPr>
            <a:xfrm>
              <a:off x="5996007" y="2370123"/>
              <a:ext cx="511182" cy="494746"/>
            </a:xfrm>
            <a:prstGeom prst="stripedRightArrow">
              <a:avLst/>
            </a:prstGeom>
            <a:solidFill>
              <a:srgbClr val="F8F200"/>
            </a:solidFill>
            <a:ln w="158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W"/>
            </a:p>
          </p:txBody>
        </p:sp>
        <p:grpSp>
          <p:nvGrpSpPr>
            <p:cNvPr id="88" name="Group 87"/>
            <p:cNvGrpSpPr/>
            <p:nvPr/>
          </p:nvGrpSpPr>
          <p:grpSpPr>
            <a:xfrm>
              <a:off x="6689754" y="2004993"/>
              <a:ext cx="2079173" cy="1387496"/>
              <a:chOff x="6872319" y="2954213"/>
              <a:chExt cx="2079173" cy="2079826"/>
            </a:xfrm>
          </p:grpSpPr>
          <p:grpSp>
            <p:nvGrpSpPr>
              <p:cNvPr id="89" name="Group 129"/>
              <p:cNvGrpSpPr>
                <a:grpSpLocks/>
              </p:cNvGrpSpPr>
              <p:nvPr/>
            </p:nvGrpSpPr>
            <p:grpSpPr bwMode="auto">
              <a:xfrm>
                <a:off x="6929016" y="2954215"/>
                <a:ext cx="2022476" cy="2002379"/>
                <a:chOff x="4387" y="2439"/>
                <a:chExt cx="1274" cy="1084"/>
              </a:xfrm>
            </p:grpSpPr>
            <p:sp>
              <p:nvSpPr>
                <p:cNvPr id="92" name="Rectangle 12"/>
                <p:cNvSpPr>
                  <a:spLocks noChangeArrowheads="1"/>
                </p:cNvSpPr>
                <p:nvPr/>
              </p:nvSpPr>
              <p:spPr bwMode="auto">
                <a:xfrm>
                  <a:off x="4626" y="2566"/>
                  <a:ext cx="976" cy="742"/>
                </a:xfrm>
                <a:prstGeom prst="rect">
                  <a:avLst/>
                </a:prstGeom>
                <a:solidFill>
                  <a:srgbClr val="FFFFCC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93" name="Group 128"/>
                <p:cNvGrpSpPr>
                  <a:grpSpLocks/>
                </p:cNvGrpSpPr>
                <p:nvPr/>
              </p:nvGrpSpPr>
              <p:grpSpPr bwMode="auto">
                <a:xfrm>
                  <a:off x="4387" y="2439"/>
                  <a:ext cx="1274" cy="1084"/>
                  <a:chOff x="4387" y="2439"/>
                  <a:chExt cx="1274" cy="1084"/>
                </a:xfrm>
              </p:grpSpPr>
              <p:pic>
                <p:nvPicPr>
                  <p:cNvPr id="94" name="Picture 14" descr="PDF-FOS"/>
                  <p:cNvPicPr>
                    <a:picLocks noChangeAspect="1" noChangeArrowheads="1"/>
                  </p:cNvPicPr>
                  <p:nvPr/>
                </p:nvPicPr>
                <p:blipFill>
                  <a:blip r:embed="rId5">
                    <a:clrChange>
                      <a:clrFrom>
                        <a:srgbClr val="FCFCFC"/>
                      </a:clrFrom>
                      <a:clrTo>
                        <a:srgbClr val="FCFCFC">
                          <a:alpha val="0"/>
                        </a:srgbClr>
                      </a:clrTo>
                    </a:clrChange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387" y="2454"/>
                    <a:ext cx="1274" cy="106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sp>
                <p:nvSpPr>
                  <p:cNvPr id="95" name="Line 1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962" y="2559"/>
                    <a:ext cx="0" cy="752"/>
                  </a:xfrm>
                  <a:prstGeom prst="line">
                    <a:avLst/>
                  </a:prstGeom>
                  <a:noFill/>
                  <a:ln w="12700">
                    <a:solidFill>
                      <a:schemeClr val="bg2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ZW"/>
                  </a:p>
                </p:txBody>
              </p:sp>
              <p:sp useBgFill="1">
                <p:nvSpPr>
                  <p:cNvPr id="96" name="Text Box 1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604" y="2439"/>
                    <a:ext cx="736" cy="83"/>
                  </a:xfrm>
                  <a:prstGeom prst="rect">
                    <a:avLst/>
                  </a:prstGeom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 lIns="0" tIns="0" rIns="0" bIns="0"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s-ES_tradnl" sz="1000" b="1" dirty="0"/>
                      <a:t>1.0</a:t>
                    </a:r>
                    <a:endParaRPr lang="en-US" sz="1000" b="1" dirty="0"/>
                  </a:p>
                </p:txBody>
              </p:sp>
              <p:sp>
                <p:nvSpPr>
                  <p:cNvPr id="97" name="Line 17"/>
                  <p:cNvSpPr>
                    <a:spLocks noChangeShapeType="1"/>
                  </p:cNvSpPr>
                  <p:nvPr/>
                </p:nvSpPr>
                <p:spPr bwMode="auto">
                  <a:xfrm>
                    <a:off x="4858" y="3199"/>
                    <a:ext cx="95" cy="117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ZW"/>
                  </a:p>
                </p:txBody>
              </p:sp>
              <p:sp>
                <p:nvSpPr>
                  <p:cNvPr id="98" name="Line 18"/>
                  <p:cNvSpPr>
                    <a:spLocks noChangeShapeType="1"/>
                  </p:cNvSpPr>
                  <p:nvPr/>
                </p:nvSpPr>
                <p:spPr bwMode="auto">
                  <a:xfrm>
                    <a:off x="4927" y="3052"/>
                    <a:ext cx="41" cy="5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ZW"/>
                  </a:p>
                </p:txBody>
              </p:sp>
              <p:sp>
                <p:nvSpPr>
                  <p:cNvPr id="99" name="Line 19"/>
                  <p:cNvSpPr>
                    <a:spLocks noChangeShapeType="1"/>
                  </p:cNvSpPr>
                  <p:nvPr/>
                </p:nvSpPr>
                <p:spPr bwMode="auto">
                  <a:xfrm>
                    <a:off x="4915" y="3094"/>
                    <a:ext cx="50" cy="62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ZW"/>
                  </a:p>
                </p:txBody>
              </p:sp>
              <p:sp>
                <p:nvSpPr>
                  <p:cNvPr id="100" name="Line 20"/>
                  <p:cNvSpPr>
                    <a:spLocks noChangeShapeType="1"/>
                  </p:cNvSpPr>
                  <p:nvPr/>
                </p:nvSpPr>
                <p:spPr bwMode="auto">
                  <a:xfrm>
                    <a:off x="4898" y="3131"/>
                    <a:ext cx="59" cy="73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ZW"/>
                  </a:p>
                </p:txBody>
              </p:sp>
              <p:sp>
                <p:nvSpPr>
                  <p:cNvPr id="101" name="Line 21"/>
                  <p:cNvSpPr>
                    <a:spLocks noChangeShapeType="1"/>
                  </p:cNvSpPr>
                  <p:nvPr/>
                </p:nvSpPr>
                <p:spPr bwMode="auto">
                  <a:xfrm>
                    <a:off x="4873" y="3164"/>
                    <a:ext cx="95" cy="117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ZW"/>
                  </a:p>
                </p:txBody>
              </p:sp>
              <p:sp>
                <p:nvSpPr>
                  <p:cNvPr id="102" name="Line 22"/>
                  <p:cNvSpPr>
                    <a:spLocks noChangeShapeType="1"/>
                  </p:cNvSpPr>
                  <p:nvPr/>
                </p:nvSpPr>
                <p:spPr bwMode="auto">
                  <a:xfrm>
                    <a:off x="4835" y="3239"/>
                    <a:ext cx="63" cy="77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ZW"/>
                  </a:p>
                </p:txBody>
              </p:sp>
              <p:sp>
                <p:nvSpPr>
                  <p:cNvPr id="103" name="Line 23"/>
                  <p:cNvSpPr>
                    <a:spLocks noChangeShapeType="1"/>
                  </p:cNvSpPr>
                  <p:nvPr/>
                </p:nvSpPr>
                <p:spPr bwMode="auto">
                  <a:xfrm>
                    <a:off x="4800" y="3297"/>
                    <a:ext cx="10" cy="12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ZW"/>
                  </a:p>
                </p:txBody>
              </p:sp>
              <p:sp>
                <p:nvSpPr>
                  <p:cNvPr id="104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4815" y="3266"/>
                    <a:ext cx="29" cy="3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ZW"/>
                  </a:p>
                </p:txBody>
              </p:sp>
              <p:sp>
                <p:nvSpPr>
                  <p:cNvPr id="105" name="Line 25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4948" y="3031"/>
                    <a:ext cx="3" cy="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ZW"/>
                  </a:p>
                </p:txBody>
              </p:sp>
              <p:sp>
                <p:nvSpPr>
                  <p:cNvPr id="106" name="AutoShape 26"/>
                  <p:cNvSpPr>
                    <a:spLocks noChangeArrowheads="1"/>
                  </p:cNvSpPr>
                  <p:nvPr/>
                </p:nvSpPr>
                <p:spPr bwMode="auto">
                  <a:xfrm flipH="1">
                    <a:off x="4740" y="3162"/>
                    <a:ext cx="220" cy="153"/>
                  </a:xfrm>
                  <a:prstGeom prst="rtTriangle">
                    <a:avLst/>
                  </a:prstGeom>
                  <a:solidFill>
                    <a:srgbClr val="FF0000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07" name="AutoShape 27"/>
                  <p:cNvSpPr>
                    <a:spLocks noChangeArrowheads="1"/>
                  </p:cNvSpPr>
                  <p:nvPr/>
                </p:nvSpPr>
                <p:spPr bwMode="auto">
                  <a:xfrm flipH="1">
                    <a:off x="4805" y="2971"/>
                    <a:ext cx="148" cy="337"/>
                  </a:xfrm>
                  <a:prstGeom prst="rtTriangle">
                    <a:avLst/>
                  </a:prstGeom>
                  <a:solidFill>
                    <a:srgbClr val="FF0000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 useBgFill="1">
            <p:nvSpPr>
              <p:cNvPr id="90" name="TextBox 89"/>
              <p:cNvSpPr txBox="1"/>
              <p:nvPr/>
            </p:nvSpPr>
            <p:spPr>
              <a:xfrm rot="16200000">
                <a:off x="6141927" y="3684605"/>
                <a:ext cx="1860894" cy="400110"/>
              </a:xfrm>
              <a:prstGeom prst="rect">
                <a:avLst/>
              </a:prstGeom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Frequency</a:t>
                </a:r>
                <a:endParaRPr lang="en-ZW" sz="2000" dirty="0"/>
              </a:p>
            </p:txBody>
          </p:sp>
          <p:sp useBgFill="1">
            <p:nvSpPr>
              <p:cNvPr id="91" name="TextBox 90"/>
              <p:cNvSpPr txBox="1"/>
              <p:nvPr/>
            </p:nvSpPr>
            <p:spPr>
              <a:xfrm>
                <a:off x="7794943" y="4633929"/>
                <a:ext cx="793487" cy="400110"/>
              </a:xfrm>
              <a:prstGeom prst="rect">
                <a:avLst/>
              </a:prstGeom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FOS</a:t>
                </a:r>
                <a:endParaRPr lang="en-ZW" sz="2000" dirty="0"/>
              </a:p>
            </p:txBody>
          </p:sp>
        </p:grpSp>
      </p:grpSp>
      <p:grpSp>
        <p:nvGrpSpPr>
          <p:cNvPr id="109" name="Group 108"/>
          <p:cNvGrpSpPr/>
          <p:nvPr/>
        </p:nvGrpSpPr>
        <p:grpSpPr>
          <a:xfrm>
            <a:off x="6324624" y="2930472"/>
            <a:ext cx="2630522" cy="874237"/>
            <a:chOff x="6511891" y="4273107"/>
            <a:chExt cx="2630522" cy="1295394"/>
          </a:xfrm>
        </p:grpSpPr>
        <p:sp>
          <p:nvSpPr>
            <p:cNvPr id="115" name="Rectangle 8"/>
            <p:cNvSpPr>
              <a:spLocks noChangeArrowheads="1"/>
            </p:cNvSpPr>
            <p:nvPr/>
          </p:nvSpPr>
          <p:spPr bwMode="auto">
            <a:xfrm>
              <a:off x="6511891" y="5065900"/>
              <a:ext cx="2630522" cy="502601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22225">
              <a:solidFill>
                <a:srgbClr val="FFFF00"/>
              </a:solidFill>
              <a:miter lim="800000"/>
              <a:headEnd/>
              <a:tailEnd/>
            </a:ln>
          </p:spPr>
          <p:txBody>
            <a:bodyPr wrap="square" lIns="92075" tIns="46038" rIns="92075" bIns="46038">
              <a:spAutoFit/>
            </a:bodyPr>
            <a:lstStyle/>
            <a:p>
              <a:pPr defTabSz="762000" eaLnBrk="0" hangingPunct="0"/>
              <a:r>
                <a:rPr lang="en-US" sz="1600" b="1" dirty="0">
                  <a:solidFill>
                    <a:schemeClr val="bg2">
                      <a:lumMod val="50000"/>
                      <a:lumOff val="50000"/>
                    </a:schemeClr>
                  </a:solidFill>
                </a:rPr>
                <a:t>POF </a:t>
              </a:r>
              <a:r>
                <a:rPr lang="en-US" sz="1600" b="1" baseline="-25000" dirty="0">
                  <a:solidFill>
                    <a:schemeClr val="bg2">
                      <a:lumMod val="50000"/>
                      <a:lumOff val="50000"/>
                    </a:schemeClr>
                  </a:solidFill>
                </a:rPr>
                <a:t>model</a:t>
              </a:r>
              <a:r>
                <a:rPr lang="en-US" sz="1600" b="1" dirty="0">
                  <a:solidFill>
                    <a:schemeClr val="bg2">
                      <a:lumMod val="50000"/>
                      <a:lumOff val="50000"/>
                    </a:schemeClr>
                  </a:solidFill>
                </a:rPr>
                <a:t> = P ( FOS &lt; 1.00 )</a:t>
              </a:r>
            </a:p>
          </p:txBody>
        </p:sp>
        <p:grpSp>
          <p:nvGrpSpPr>
            <p:cNvPr id="118" name="Group 28"/>
            <p:cNvGrpSpPr>
              <a:grpSpLocks/>
            </p:cNvGrpSpPr>
            <p:nvPr/>
          </p:nvGrpSpPr>
          <p:grpSpPr bwMode="auto">
            <a:xfrm>
              <a:off x="7168728" y="4273107"/>
              <a:ext cx="636588" cy="622509"/>
              <a:chOff x="4384" y="3201"/>
              <a:chExt cx="401" cy="337"/>
            </a:xfrm>
          </p:grpSpPr>
          <p:sp>
            <p:nvSpPr>
              <p:cNvPr id="119" name="Rectangle 29"/>
              <p:cNvSpPr>
                <a:spLocks noChangeArrowheads="1"/>
              </p:cNvSpPr>
              <p:nvPr/>
            </p:nvSpPr>
            <p:spPr bwMode="auto">
              <a:xfrm>
                <a:off x="4384" y="3396"/>
                <a:ext cx="305" cy="142"/>
              </a:xfrm>
              <a:prstGeom prst="rect">
                <a:avLst/>
              </a:prstGeom>
              <a:noFill/>
              <a:ln w="127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pPr algn="ctr" defTabSz="762000" eaLnBrk="0" hangingPunct="0"/>
                <a:r>
                  <a:rPr lang="en-US" sz="1400" b="1" dirty="0">
                    <a:solidFill>
                      <a:srgbClr val="FF0000"/>
                    </a:solidFill>
                  </a:rPr>
                  <a:t>POF</a:t>
                </a:r>
              </a:p>
            </p:txBody>
          </p:sp>
          <p:sp>
            <p:nvSpPr>
              <p:cNvPr id="166" name="Line 30"/>
              <p:cNvSpPr>
                <a:spLocks noChangeShapeType="1"/>
              </p:cNvSpPr>
              <p:nvPr/>
            </p:nvSpPr>
            <p:spPr bwMode="auto">
              <a:xfrm flipV="1">
                <a:off x="4691" y="3201"/>
                <a:ext cx="94" cy="1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ZW"/>
              </a:p>
            </p:txBody>
          </p:sp>
        </p:grpSp>
      </p:grp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E8E8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E8E8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E8E8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 build="p"/>
      <p:bldP spid="120" grpId="0" build="allAtOnce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/>
          </p:cNvSpPr>
          <p:nvPr>
            <p:ph type="title"/>
          </p:nvPr>
        </p:nvSpPr>
        <p:spPr>
          <a:xfrm>
            <a:off x="1523165" y="356965"/>
            <a:ext cx="6097670" cy="659591"/>
          </a:xfrm>
        </p:spPr>
        <p:txBody>
          <a:bodyPr/>
          <a:lstStyle>
            <a:extLst/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kumimoji="0" lang="en-ZW" sz="3600" kern="1200" cap="none" spc="-150" dirty="0" smtClean="0">
                <a:ln/>
                <a:solidFill>
                  <a:srgbClr val="FFFF00"/>
                </a:solidFill>
              </a:rPr>
              <a:t>Point Estimate Method (PEM)</a:t>
            </a:r>
            <a:endParaRPr kumimoji="0" lang="en-ZW" sz="3600" kern="1200" cap="none" spc="-150" dirty="0">
              <a:ln/>
              <a:solidFill>
                <a:srgbClr val="FFFF00"/>
              </a:solidFill>
            </a:endParaRPr>
          </a:p>
        </p:txBody>
      </p:sp>
      <p:grpSp>
        <p:nvGrpSpPr>
          <p:cNvPr id="2" name="Group 123"/>
          <p:cNvGrpSpPr/>
          <p:nvPr/>
        </p:nvGrpSpPr>
        <p:grpSpPr>
          <a:xfrm>
            <a:off x="3147993" y="1201705"/>
            <a:ext cx="2766136" cy="1936536"/>
            <a:chOff x="3147993" y="1201705"/>
            <a:chExt cx="2766136" cy="1936536"/>
          </a:xfrm>
        </p:grpSpPr>
        <p:grpSp>
          <p:nvGrpSpPr>
            <p:cNvPr id="3" name="Group 31"/>
            <p:cNvGrpSpPr>
              <a:grpSpLocks/>
            </p:cNvGrpSpPr>
            <p:nvPr/>
          </p:nvGrpSpPr>
          <p:grpSpPr bwMode="auto">
            <a:xfrm>
              <a:off x="4133117" y="1201705"/>
              <a:ext cx="1168400" cy="547670"/>
              <a:chOff x="2707" y="1065"/>
              <a:chExt cx="736" cy="350"/>
            </a:xfrm>
          </p:grpSpPr>
          <p:sp>
            <p:nvSpPr>
              <p:cNvPr id="35" name="Rectangle 32"/>
              <p:cNvSpPr>
                <a:spLocks noChangeArrowheads="1"/>
              </p:cNvSpPr>
              <p:nvPr/>
            </p:nvSpPr>
            <p:spPr bwMode="auto">
              <a:xfrm>
                <a:off x="2763" y="1085"/>
                <a:ext cx="680" cy="330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" name="Text Box 33"/>
              <p:cNvSpPr txBox="1">
                <a:spLocks noChangeArrowheads="1"/>
              </p:cNvSpPr>
              <p:nvPr/>
            </p:nvSpPr>
            <p:spPr bwMode="auto">
              <a:xfrm>
                <a:off x="2707" y="1065"/>
                <a:ext cx="686" cy="315"/>
              </a:xfrm>
              <a:prstGeom prst="rect">
                <a:avLst/>
              </a:prstGeom>
              <a:solidFill>
                <a:srgbClr val="FFFF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400" b="1" dirty="0" smtClean="0">
                    <a:solidFill>
                      <a:schemeClr val="bg2"/>
                    </a:solidFill>
                  </a:rPr>
                  <a:t>2</a:t>
                </a:r>
                <a:r>
                  <a:rPr lang="en-US" sz="1400" b="1" baseline="30000" dirty="0" smtClean="0">
                    <a:solidFill>
                      <a:schemeClr val="bg2"/>
                    </a:solidFill>
                  </a:rPr>
                  <a:t>n</a:t>
                </a:r>
                <a:r>
                  <a:rPr lang="en-US" sz="1200" b="1" dirty="0" smtClean="0">
                    <a:solidFill>
                      <a:schemeClr val="bg2"/>
                    </a:solidFill>
                  </a:rPr>
                  <a:t> MODEL RUNS</a:t>
                </a:r>
                <a:endParaRPr lang="en-US" sz="1200" b="1" dirty="0">
                  <a:solidFill>
                    <a:schemeClr val="bg2"/>
                  </a:solidFill>
                </a:endParaRPr>
              </a:p>
            </p:txBody>
          </p:sp>
        </p:grpSp>
        <p:sp>
          <p:nvSpPr>
            <p:cNvPr id="12" name="Striped Right Arrow 11"/>
            <p:cNvSpPr/>
            <p:nvPr/>
          </p:nvSpPr>
          <p:spPr>
            <a:xfrm>
              <a:off x="3147993" y="2370123"/>
              <a:ext cx="511182" cy="419098"/>
            </a:xfrm>
            <a:prstGeom prst="stripedRightArrow">
              <a:avLst/>
            </a:prstGeom>
            <a:solidFill>
              <a:srgbClr val="F8F200"/>
            </a:solidFill>
            <a:ln w="158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W"/>
            </a:p>
          </p:txBody>
        </p:sp>
        <p:grpSp>
          <p:nvGrpSpPr>
            <p:cNvPr id="4" name="Group 120"/>
            <p:cNvGrpSpPr/>
            <p:nvPr/>
          </p:nvGrpSpPr>
          <p:grpSpPr>
            <a:xfrm>
              <a:off x="3732201" y="1931967"/>
              <a:ext cx="2181928" cy="1206274"/>
              <a:chOff x="3741054" y="2405291"/>
              <a:chExt cx="2181928" cy="1206274"/>
            </a:xfrm>
          </p:grpSpPr>
          <p:grpSp>
            <p:nvGrpSpPr>
              <p:cNvPr id="6" name="Group 67"/>
              <p:cNvGrpSpPr/>
              <p:nvPr/>
            </p:nvGrpSpPr>
            <p:grpSpPr>
              <a:xfrm>
                <a:off x="3741054" y="2405291"/>
                <a:ext cx="2181928" cy="1206274"/>
                <a:chOff x="3878254" y="3209921"/>
                <a:chExt cx="2181928" cy="1424008"/>
              </a:xfrm>
            </p:grpSpPr>
            <p:sp>
              <p:nvSpPr>
                <p:cNvPr id="64" name="Rounded Rectangle 63"/>
                <p:cNvSpPr/>
                <p:nvPr/>
              </p:nvSpPr>
              <p:spPr bwMode="auto">
                <a:xfrm>
                  <a:off x="3878254" y="3209921"/>
                  <a:ext cx="2181928" cy="1424008"/>
                </a:xfrm>
                <a:prstGeom prst="roundRect">
                  <a:avLst/>
                </a:prstGeom>
                <a:solidFill>
                  <a:srgbClr val="FFC000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ZW" sz="2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charset="0"/>
                  </a:endParaRPr>
                </a:p>
              </p:txBody>
            </p:sp>
            <p:sp>
              <p:nvSpPr>
                <p:cNvPr id="16" name="TextBox 15"/>
                <p:cNvSpPr txBox="1"/>
                <p:nvPr/>
              </p:nvSpPr>
              <p:spPr>
                <a:xfrm>
                  <a:off x="4015453" y="3858063"/>
                  <a:ext cx="1887563" cy="762995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ZA" b="1" dirty="0" smtClean="0">
                      <a:solidFill>
                        <a:schemeClr val="bg2"/>
                      </a:solidFill>
                    </a:rPr>
                    <a:t>(SLIDE, Phase2, FLAC, UDEC )</a:t>
                  </a:r>
                  <a:endParaRPr lang="en-ZA" b="1" dirty="0">
                    <a:solidFill>
                      <a:schemeClr val="bg2"/>
                    </a:solidFill>
                  </a:endParaRPr>
                </a:p>
              </p:txBody>
            </p:sp>
          </p:grpSp>
          <p:sp>
            <p:nvSpPr>
              <p:cNvPr id="65" name="TextBox 64"/>
              <p:cNvSpPr txBox="1"/>
              <p:nvPr/>
            </p:nvSpPr>
            <p:spPr>
              <a:xfrm>
                <a:off x="4267591" y="2518254"/>
                <a:ext cx="1460520" cy="4953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chemeClr val="bg2"/>
                    </a:solidFill>
                  </a:rPr>
                  <a:t>Model</a:t>
                </a:r>
                <a:endParaRPr lang="en-ZW" sz="3200" b="1" dirty="0">
                  <a:solidFill>
                    <a:schemeClr val="bg2"/>
                  </a:solidFill>
                </a:endParaRPr>
              </a:p>
            </p:txBody>
          </p:sp>
        </p:grpSp>
      </p:grpSp>
      <p:grpSp>
        <p:nvGrpSpPr>
          <p:cNvPr id="7" name="Group 122"/>
          <p:cNvGrpSpPr/>
          <p:nvPr/>
        </p:nvGrpSpPr>
        <p:grpSpPr>
          <a:xfrm>
            <a:off x="-1" y="1165192"/>
            <a:ext cx="3094116" cy="2261942"/>
            <a:chOff x="-1" y="1165192"/>
            <a:chExt cx="3094116" cy="2261942"/>
          </a:xfrm>
        </p:grpSpPr>
        <p:grpSp>
          <p:nvGrpSpPr>
            <p:cNvPr id="8" name="Group 68"/>
            <p:cNvGrpSpPr/>
            <p:nvPr/>
          </p:nvGrpSpPr>
          <p:grpSpPr>
            <a:xfrm>
              <a:off x="-1" y="1819253"/>
              <a:ext cx="3094116" cy="1607881"/>
              <a:chOff x="-1" y="3116878"/>
              <a:chExt cx="3094116" cy="1924324"/>
            </a:xfrm>
          </p:grpSpPr>
          <p:grpSp>
            <p:nvGrpSpPr>
              <p:cNvPr id="9" name="Group 75"/>
              <p:cNvGrpSpPr/>
              <p:nvPr/>
            </p:nvGrpSpPr>
            <p:grpSpPr>
              <a:xfrm>
                <a:off x="172252" y="3257970"/>
                <a:ext cx="2892827" cy="1783232"/>
                <a:chOff x="-425" y="2902494"/>
                <a:chExt cx="3330575" cy="2183386"/>
              </a:xfrm>
            </p:grpSpPr>
            <p:sp>
              <p:nvSpPr>
                <p:cNvPr id="20" name="Bent-Up Arrow 19"/>
                <p:cNvSpPr/>
                <p:nvPr/>
              </p:nvSpPr>
              <p:spPr bwMode="auto">
                <a:xfrm flipH="1">
                  <a:off x="914398" y="4586907"/>
                  <a:ext cx="577454" cy="313250"/>
                </a:xfrm>
                <a:prstGeom prst="bentUpArrow">
                  <a:avLst>
                    <a:gd name="adj1" fmla="val 3633"/>
                    <a:gd name="adj2" fmla="val 13248"/>
                    <a:gd name="adj3" fmla="val 50000"/>
                  </a:avLst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sz="1000" dirty="0"/>
                </a:p>
              </p:txBody>
            </p:sp>
            <p:sp>
              <p:nvSpPr>
                <p:cNvPr id="18" name="TextBox 94"/>
                <p:cNvSpPr txBox="1">
                  <a:spLocks noChangeArrowheads="1"/>
                </p:cNvSpPr>
                <p:nvPr/>
              </p:nvSpPr>
              <p:spPr bwMode="auto">
                <a:xfrm>
                  <a:off x="1495425" y="4709038"/>
                  <a:ext cx="511592" cy="376842"/>
                </a:xfrm>
                <a:prstGeom prst="rect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 w="1587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1400" b="1" dirty="0">
                      <a:solidFill>
                        <a:schemeClr val="bg2"/>
                      </a:solidFill>
                    </a:rPr>
                    <a:t>CC</a:t>
                  </a:r>
                </a:p>
              </p:txBody>
            </p:sp>
            <p:grpSp>
              <p:nvGrpSpPr>
                <p:cNvPr id="10" name="Group 133"/>
                <p:cNvGrpSpPr>
                  <a:grpSpLocks/>
                </p:cNvGrpSpPr>
                <p:nvPr/>
              </p:nvGrpSpPr>
              <p:grpSpPr bwMode="auto">
                <a:xfrm>
                  <a:off x="-425" y="2902494"/>
                  <a:ext cx="3330575" cy="1658797"/>
                  <a:chOff x="22" y="2411"/>
                  <a:chExt cx="2098" cy="898"/>
                </a:xfrm>
              </p:grpSpPr>
              <p:grpSp>
                <p:nvGrpSpPr>
                  <p:cNvPr id="11" name="Group 132"/>
                  <p:cNvGrpSpPr>
                    <a:grpSpLocks/>
                  </p:cNvGrpSpPr>
                  <p:nvPr/>
                </p:nvGrpSpPr>
                <p:grpSpPr bwMode="auto">
                  <a:xfrm>
                    <a:off x="22" y="2435"/>
                    <a:ext cx="1016" cy="862"/>
                    <a:chOff x="22" y="2435"/>
                    <a:chExt cx="1016" cy="862"/>
                  </a:xfrm>
                </p:grpSpPr>
                <p:sp>
                  <p:nvSpPr>
                    <p:cNvPr id="26" name="Rectangle 5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86" y="2480"/>
                      <a:ext cx="796" cy="661"/>
                    </a:xfrm>
                    <a:prstGeom prst="rect">
                      <a:avLst/>
                    </a:prstGeom>
                    <a:solidFill>
                      <a:srgbClr val="FFFFCC"/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pic>
                  <p:nvPicPr>
                    <p:cNvPr id="28" name="Picture 57" descr="PDFUN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4">
                      <a:clrChange>
                        <a:clrFrom>
                          <a:srgbClr val="FCFCFC"/>
                        </a:clrFrom>
                        <a:clrTo>
                          <a:srgbClr val="FCFCFC">
                            <a:alpha val="0"/>
                          </a:srgbClr>
                        </a:clrTo>
                      </a:clrChange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2" y="2435"/>
                      <a:ext cx="1016" cy="86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</p:pic>
              </p:grpSp>
              <p:sp>
                <p:nvSpPr>
                  <p:cNvPr id="22" name="Rectangle 59"/>
                  <p:cNvSpPr>
                    <a:spLocks noChangeArrowheads="1"/>
                  </p:cNvSpPr>
                  <p:nvPr/>
                </p:nvSpPr>
                <p:spPr bwMode="auto">
                  <a:xfrm>
                    <a:off x="1223" y="2453"/>
                    <a:ext cx="841" cy="684"/>
                  </a:xfrm>
                  <a:prstGeom prst="rect">
                    <a:avLst/>
                  </a:prstGeom>
                  <a:solidFill>
                    <a:srgbClr val="FFFFCC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pic>
                <p:nvPicPr>
                  <p:cNvPr id="24" name="Picture 61" descr="PDFUN"/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clrChange>
                      <a:clrFrom>
                        <a:srgbClr val="FCFCFC"/>
                      </a:clrFrom>
                      <a:clrTo>
                        <a:srgbClr val="FCFCFC">
                          <a:alpha val="0"/>
                        </a:srgbClr>
                      </a:clrTo>
                    </a:clrChange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1049" y="2411"/>
                    <a:ext cx="1071" cy="89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  <p:sp>
              <p:nvSpPr>
                <p:cNvPr id="19" name="Bent-Up Arrow 18"/>
                <p:cNvSpPr/>
                <p:nvPr/>
              </p:nvSpPr>
              <p:spPr bwMode="auto">
                <a:xfrm>
                  <a:off x="2038350" y="4575823"/>
                  <a:ext cx="447675" cy="324334"/>
                </a:xfrm>
                <a:prstGeom prst="bentUpArrow">
                  <a:avLst>
                    <a:gd name="adj1" fmla="val 3633"/>
                    <a:gd name="adj2" fmla="val 13248"/>
                    <a:gd name="adj3" fmla="val 50000"/>
                  </a:avLst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sz="1000" dirty="0"/>
                </a:p>
              </p:txBody>
            </p:sp>
          </p:grpSp>
          <p:sp useBgFill="1">
            <p:nvSpPr>
              <p:cNvPr id="57" name="TextBox 56"/>
              <p:cNvSpPr txBox="1"/>
              <p:nvPr/>
            </p:nvSpPr>
            <p:spPr>
              <a:xfrm>
                <a:off x="1822693" y="4339978"/>
                <a:ext cx="1271422" cy="307777"/>
              </a:xfrm>
              <a:prstGeom prst="rect">
                <a:avLst/>
              </a:prstGeom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/>
                  <a:t>Friction angle</a:t>
                </a:r>
                <a:endParaRPr lang="en-ZW" sz="1400" dirty="0"/>
              </a:p>
            </p:txBody>
          </p:sp>
          <p:sp useBgFill="1">
            <p:nvSpPr>
              <p:cNvPr id="61" name="TextBox 60"/>
              <p:cNvSpPr txBox="1"/>
              <p:nvPr/>
            </p:nvSpPr>
            <p:spPr>
              <a:xfrm>
                <a:off x="444005" y="4355744"/>
                <a:ext cx="1239518" cy="307777"/>
              </a:xfrm>
              <a:prstGeom prst="rect">
                <a:avLst/>
              </a:prstGeom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/>
                  <a:t>Cohesion</a:t>
                </a:r>
                <a:endParaRPr lang="en-ZW" sz="1400" dirty="0"/>
              </a:p>
            </p:txBody>
          </p:sp>
          <p:sp useBgFill="1">
            <p:nvSpPr>
              <p:cNvPr id="62" name="TextBox 61"/>
              <p:cNvSpPr txBox="1"/>
              <p:nvPr/>
            </p:nvSpPr>
            <p:spPr>
              <a:xfrm rot="16200000">
                <a:off x="-486210" y="3663887"/>
                <a:ext cx="1310972" cy="338554"/>
              </a:xfrm>
              <a:prstGeom prst="rect">
                <a:avLst/>
              </a:prstGeom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smtClean="0"/>
                  <a:t>Frequency</a:t>
                </a:r>
                <a:endParaRPr lang="en-ZW" sz="1600" dirty="0"/>
              </a:p>
            </p:txBody>
          </p:sp>
          <p:sp useBgFill="1">
            <p:nvSpPr>
              <p:cNvPr id="63" name="TextBox 62"/>
              <p:cNvSpPr txBox="1"/>
              <p:nvPr/>
            </p:nvSpPr>
            <p:spPr>
              <a:xfrm rot="16200000">
                <a:off x="1015176" y="3624935"/>
                <a:ext cx="1354668" cy="338554"/>
              </a:xfrm>
              <a:prstGeom prst="rect">
                <a:avLst/>
              </a:prstGeom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smtClean="0"/>
                  <a:t>Frequency</a:t>
                </a:r>
                <a:endParaRPr lang="en-ZW" sz="1600" dirty="0"/>
              </a:p>
            </p:txBody>
          </p:sp>
        </p:grpSp>
        <p:grpSp>
          <p:nvGrpSpPr>
            <p:cNvPr id="13" name="Group 31"/>
            <p:cNvGrpSpPr>
              <a:grpSpLocks/>
            </p:cNvGrpSpPr>
            <p:nvPr/>
          </p:nvGrpSpPr>
          <p:grpSpPr bwMode="auto">
            <a:xfrm>
              <a:off x="847676" y="1165192"/>
              <a:ext cx="1204913" cy="487731"/>
              <a:chOff x="2734" y="1065"/>
              <a:chExt cx="759" cy="316"/>
            </a:xfrm>
          </p:grpSpPr>
          <p:sp>
            <p:nvSpPr>
              <p:cNvPr id="60" name="Rectangle 32"/>
              <p:cNvSpPr>
                <a:spLocks noChangeArrowheads="1"/>
              </p:cNvSpPr>
              <p:nvPr/>
            </p:nvSpPr>
            <p:spPr bwMode="auto">
              <a:xfrm>
                <a:off x="2763" y="1085"/>
                <a:ext cx="730" cy="29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" name="Text Box 33"/>
              <p:cNvSpPr txBox="1">
                <a:spLocks noChangeArrowheads="1"/>
              </p:cNvSpPr>
              <p:nvPr/>
            </p:nvSpPr>
            <p:spPr bwMode="auto">
              <a:xfrm>
                <a:off x="2734" y="1065"/>
                <a:ext cx="713" cy="250"/>
              </a:xfrm>
              <a:prstGeom prst="rect">
                <a:avLst/>
              </a:prstGeom>
              <a:solidFill>
                <a:srgbClr val="FFFF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200" b="1" dirty="0" smtClean="0">
                    <a:solidFill>
                      <a:schemeClr val="bg2"/>
                    </a:solidFill>
                  </a:rPr>
                  <a:t>INPUT DATA</a:t>
                </a:r>
                <a:endParaRPr lang="en-US" sz="1200" b="1" dirty="0">
                  <a:solidFill>
                    <a:schemeClr val="bg2"/>
                  </a:solidFill>
                </a:endParaRPr>
              </a:p>
            </p:txBody>
          </p:sp>
        </p:grpSp>
      </p:grpSp>
      <p:sp>
        <p:nvSpPr>
          <p:cNvPr id="110" name="Rectangle 2"/>
          <p:cNvSpPr txBox="1">
            <a:spLocks/>
          </p:cNvSpPr>
          <p:nvPr/>
        </p:nvSpPr>
        <p:spPr>
          <a:xfrm>
            <a:off x="226953" y="5072085"/>
            <a:ext cx="8763120" cy="1568410"/>
          </a:xfrm>
          <a:prstGeom prst="rect">
            <a:avLst/>
          </a:prstGeom>
        </p:spPr>
        <p:txBody>
          <a:bodyPr vert="horz" anchor="t">
            <a:normAutofit/>
          </a:bodyPr>
          <a:lstStyle>
            <a:extLst/>
          </a:lstStyle>
          <a:p>
            <a:pPr marL="525780" marR="0" lvl="0" indent="-457200" algn="l" defTabSz="914400" rtl="0" eaLnBrk="1" fontAlgn="auto" latinLnBrk="0" hangingPunct="1">
              <a:spcBef>
                <a:spcPts val="700"/>
              </a:spcBef>
              <a:spcAft>
                <a:spcPts val="0"/>
              </a:spcAft>
              <a:buClrTx/>
              <a:buSzPct val="95000"/>
              <a:buFont typeface="+mj-lt"/>
              <a:buAutoNum type="arabicParenR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Evaluate model at </a:t>
            </a:r>
            <a:r>
              <a:rPr kumimoji="0" lang="en-ZW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8F2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en-ZW" sz="2000" b="1" i="0" u="none" strike="noStrike" kern="1200" cap="none" spc="0" normalizeH="0" baseline="30000" noProof="0" dirty="0" smtClean="0">
                <a:ln>
                  <a:noFill/>
                </a:ln>
                <a:solidFill>
                  <a:srgbClr val="F8F2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points.</a:t>
            </a:r>
          </a:p>
          <a:p>
            <a:pPr marL="525780" marR="0" lvl="0" indent="-457200" algn="l" defTabSz="914400" rtl="0" eaLnBrk="1" fontAlgn="auto" latinLnBrk="0" hangingPunct="1">
              <a:spcBef>
                <a:spcPts val="700"/>
              </a:spcBef>
              <a:spcAft>
                <a:spcPts val="0"/>
              </a:spcAft>
              <a:buClrTx/>
              <a:buSzPct val="95000"/>
              <a:buFont typeface="+mj-lt"/>
              <a:buAutoNum type="arabicParenR"/>
              <a:tabLst/>
              <a:defRPr/>
            </a:pPr>
            <a:r>
              <a:rPr lang="en-US" sz="2600" dirty="0" smtClean="0"/>
              <a:t>A</a:t>
            </a:r>
            <a:r>
              <a:rPr kumimoji="0" lang="en-US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ssume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 form for the FOS probability 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distribution</a:t>
            </a:r>
          </a:p>
          <a:p>
            <a:pPr marL="525780" marR="0" lvl="0" indent="-457200" algn="l" defTabSz="914400" rtl="0" eaLnBrk="1" fontAlgn="auto" latinLnBrk="0" hangingPunct="1">
              <a:spcBef>
                <a:spcPts val="700"/>
              </a:spcBef>
              <a:spcAft>
                <a:spcPts val="0"/>
              </a:spcAft>
              <a:buClrTx/>
              <a:buSzPct val="95000"/>
              <a:buFont typeface="+mj-lt"/>
              <a:buAutoNum type="arabicParenR"/>
              <a:tabLst/>
              <a:defRPr/>
            </a:pPr>
            <a:r>
              <a:rPr lang="en-US" sz="2600" dirty="0" smtClean="0"/>
              <a:t>No sensitivity information</a:t>
            </a: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74904" marR="0" lvl="0" indent="-34290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95000"/>
              <a:buFont typeface="Wingdings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14" name="Group 124"/>
          <p:cNvGrpSpPr/>
          <p:nvPr/>
        </p:nvGrpSpPr>
        <p:grpSpPr>
          <a:xfrm>
            <a:off x="5996007" y="1201706"/>
            <a:ext cx="3069163" cy="1936765"/>
            <a:chOff x="5996007" y="1201706"/>
            <a:chExt cx="3069163" cy="1936765"/>
          </a:xfrm>
        </p:grpSpPr>
        <p:grpSp>
          <p:nvGrpSpPr>
            <p:cNvPr id="15" name="Group 111"/>
            <p:cNvGrpSpPr>
              <a:grpSpLocks/>
            </p:cNvGrpSpPr>
            <p:nvPr/>
          </p:nvGrpSpPr>
          <p:grpSpPr bwMode="auto">
            <a:xfrm>
              <a:off x="7200476" y="1201706"/>
              <a:ext cx="1385888" cy="585567"/>
              <a:chOff x="4336" y="1749"/>
              <a:chExt cx="873" cy="317"/>
            </a:xfrm>
          </p:grpSpPr>
          <p:sp>
            <p:nvSpPr>
              <p:cNvPr id="33" name="Rectangle 49"/>
              <p:cNvSpPr>
                <a:spLocks noChangeArrowheads="1"/>
              </p:cNvSpPr>
              <p:nvPr/>
            </p:nvSpPr>
            <p:spPr bwMode="auto">
              <a:xfrm>
                <a:off x="4387" y="1776"/>
                <a:ext cx="822" cy="290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" name="Text Box 50"/>
              <p:cNvSpPr txBox="1">
                <a:spLocks noChangeArrowheads="1"/>
              </p:cNvSpPr>
              <p:nvPr/>
            </p:nvSpPr>
            <p:spPr bwMode="auto">
              <a:xfrm>
                <a:off x="4336" y="1749"/>
                <a:ext cx="812" cy="250"/>
              </a:xfrm>
              <a:prstGeom prst="rect">
                <a:avLst/>
              </a:prstGeom>
              <a:solidFill>
                <a:srgbClr val="FFFF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200" b="1" dirty="0">
                    <a:solidFill>
                      <a:schemeClr val="bg2"/>
                    </a:solidFill>
                  </a:rPr>
                  <a:t>OUTPUT RESULTS</a:t>
                </a:r>
              </a:p>
            </p:txBody>
          </p:sp>
        </p:grpSp>
        <p:sp>
          <p:nvSpPr>
            <p:cNvPr id="74" name="Striped Right Arrow 73"/>
            <p:cNvSpPr/>
            <p:nvPr/>
          </p:nvSpPr>
          <p:spPr>
            <a:xfrm>
              <a:off x="5996007" y="2370123"/>
              <a:ext cx="511182" cy="494746"/>
            </a:xfrm>
            <a:prstGeom prst="stripedRightArrow">
              <a:avLst/>
            </a:prstGeom>
            <a:solidFill>
              <a:srgbClr val="F8F200"/>
            </a:solidFill>
            <a:ln w="158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W"/>
            </a:p>
          </p:txBody>
        </p:sp>
        <p:grpSp>
          <p:nvGrpSpPr>
            <p:cNvPr id="17" name="Group 121"/>
            <p:cNvGrpSpPr/>
            <p:nvPr/>
          </p:nvGrpSpPr>
          <p:grpSpPr>
            <a:xfrm>
              <a:off x="6582286" y="2078019"/>
              <a:ext cx="2482884" cy="1060452"/>
              <a:chOff x="6572216" y="2443149"/>
              <a:chExt cx="2482884" cy="1060452"/>
            </a:xfrm>
          </p:grpSpPr>
          <p:sp>
            <p:nvSpPr>
              <p:cNvPr id="114" name="Rectangle 113"/>
              <p:cNvSpPr/>
              <p:nvPr/>
            </p:nvSpPr>
            <p:spPr>
              <a:xfrm>
                <a:off x="6572216" y="2443149"/>
                <a:ext cx="2482884" cy="1060452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W"/>
              </a:p>
            </p:txBody>
          </p:sp>
          <p:grpSp>
            <p:nvGrpSpPr>
              <p:cNvPr id="21" name="Group 112"/>
              <p:cNvGrpSpPr/>
              <p:nvPr/>
            </p:nvGrpSpPr>
            <p:grpSpPr>
              <a:xfrm>
                <a:off x="6645242" y="2443149"/>
                <a:ext cx="1763673" cy="1047974"/>
                <a:chOff x="7380327" y="2479662"/>
                <a:chExt cx="1763673" cy="1047974"/>
              </a:xfrm>
            </p:grpSpPr>
            <p:sp>
              <p:nvSpPr>
                <p:cNvPr id="111" name="TextBox 110"/>
                <p:cNvSpPr txBox="1"/>
                <p:nvPr/>
              </p:nvSpPr>
              <p:spPr>
                <a:xfrm>
                  <a:off x="7383501" y="2479662"/>
                  <a:ext cx="176049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u="sng" dirty="0" smtClean="0">
                      <a:solidFill>
                        <a:schemeClr val="bg2"/>
                      </a:solidFill>
                    </a:rPr>
                    <a:t>FOS Statistics</a:t>
                  </a:r>
                </a:p>
              </p:txBody>
            </p:sp>
            <p:sp>
              <p:nvSpPr>
                <p:cNvPr id="112" name="TextBox 111"/>
                <p:cNvSpPr txBox="1"/>
                <p:nvPr/>
              </p:nvSpPr>
              <p:spPr>
                <a:xfrm>
                  <a:off x="7380327" y="2881305"/>
                  <a:ext cx="1376980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342900" indent="-342900">
                    <a:buAutoNum type="arabicPeriod"/>
                  </a:pPr>
                  <a:r>
                    <a:rPr lang="en-US" b="1" dirty="0" smtClean="0">
                      <a:solidFill>
                        <a:schemeClr val="bg2"/>
                      </a:solidFill>
                    </a:rPr>
                    <a:t>Mean</a:t>
                  </a:r>
                </a:p>
                <a:p>
                  <a:pPr marL="342900" indent="-342900">
                    <a:buAutoNum type="arabicPeriod"/>
                  </a:pPr>
                  <a:r>
                    <a:rPr lang="en-US" b="1" dirty="0" smtClean="0">
                      <a:solidFill>
                        <a:schemeClr val="bg2"/>
                      </a:solidFill>
                    </a:rPr>
                    <a:t>Variance</a:t>
                  </a:r>
                  <a:endParaRPr lang="en-ZW" b="1" dirty="0">
                    <a:solidFill>
                      <a:schemeClr val="bg2"/>
                    </a:solidFill>
                  </a:endParaRPr>
                </a:p>
              </p:txBody>
            </p:sp>
          </p:grpSp>
          <p:sp>
            <p:nvSpPr>
              <p:cNvPr id="116" name="TextBox 115"/>
              <p:cNvSpPr txBox="1"/>
              <p:nvPr/>
            </p:nvSpPr>
            <p:spPr>
              <a:xfrm>
                <a:off x="8375156" y="2996648"/>
                <a:ext cx="6527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bg2"/>
                    </a:solidFill>
                  </a:rPr>
                  <a:t>POF</a:t>
                </a:r>
                <a:endParaRPr lang="en-ZW" b="1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117" name="Chevron 116"/>
              <p:cNvSpPr/>
              <p:nvPr/>
            </p:nvSpPr>
            <p:spPr>
              <a:xfrm>
                <a:off x="7952766" y="2917818"/>
                <a:ext cx="484632" cy="484632"/>
              </a:xfrm>
              <a:prstGeom prst="chevron">
                <a:avLst>
                  <a:gd name="adj" fmla="val 50000"/>
                </a:avLst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W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20" name="Rectangle 1"/>
          <p:cNvSpPr txBox="1">
            <a:spLocks/>
          </p:cNvSpPr>
          <p:nvPr/>
        </p:nvSpPr>
        <p:spPr>
          <a:xfrm>
            <a:off x="519058" y="4268798"/>
            <a:ext cx="1752624" cy="401643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vert="horz" anchor="ctr">
            <a:noAutofit/>
          </a:bodyPr>
          <a:lstStyle>
            <a:extLst/>
          </a:lstStyle>
          <a:p>
            <a:pPr lvl="0" algn="ctr">
              <a:spcBef>
                <a:spcPct val="0"/>
              </a:spcBef>
              <a:defRPr/>
            </a:pPr>
            <a:r>
              <a:rPr lang="en-US" sz="2400" b="1" dirty="0" smtClean="0">
                <a:latin typeface="Garamond" pitchFamily="18" charset="0"/>
                <a:cs typeface="Aharoni" pitchFamily="2" charset="-79"/>
              </a:rPr>
              <a:t>Highlights</a:t>
            </a:r>
            <a:endParaRPr kumimoji="0" lang="en-US" sz="2400" b="1" i="0" u="none" strike="noStrike" kern="1200" cap="none" spc="-150" normalizeH="0" baseline="0" noProof="0" dirty="0">
              <a:ln w="18415" cap="flat" cmpd="sng">
                <a:noFill/>
                <a:miter lim="800000"/>
              </a:ln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Garamond" pitchFamily="18" charset="0"/>
              <a:ea typeface="+mj-ea"/>
              <a:cs typeface="Aharoni" pitchFamily="2" charset="-79"/>
            </a:endParaRPr>
          </a:p>
        </p:txBody>
      </p:sp>
      <p:grpSp>
        <p:nvGrpSpPr>
          <p:cNvPr id="23" name="Group 6"/>
          <p:cNvGrpSpPr>
            <a:grpSpLocks/>
          </p:cNvGrpSpPr>
          <p:nvPr/>
        </p:nvGrpSpPr>
        <p:grpSpPr bwMode="auto">
          <a:xfrm>
            <a:off x="5552598" y="6263695"/>
            <a:ext cx="3051836" cy="435147"/>
            <a:chOff x="722" y="2406"/>
            <a:chExt cx="5023" cy="940"/>
          </a:xfrm>
        </p:grpSpPr>
        <p:sp>
          <p:nvSpPr>
            <p:cNvPr id="127" name="Freeform 7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/>
              <a:ahLst/>
              <a:cxnLst>
                <a:cxn ang="0">
                  <a:pos x="626" y="134"/>
                </a:cxn>
                <a:cxn ang="0">
                  <a:pos x="663" y="238"/>
                </a:cxn>
                <a:cxn ang="0">
                  <a:pos x="686" y="301"/>
                </a:cxn>
                <a:cxn ang="0">
                  <a:pos x="696" y="255"/>
                </a:cxn>
                <a:cxn ang="0">
                  <a:pos x="758" y="8"/>
                </a:cxn>
                <a:cxn ang="0">
                  <a:pos x="761" y="0"/>
                </a:cxn>
                <a:cxn ang="0">
                  <a:pos x="831" y="0"/>
                </a:cxn>
                <a:cxn ang="0">
                  <a:pos x="875" y="0"/>
                </a:cxn>
                <a:cxn ang="0">
                  <a:pos x="863" y="48"/>
                </a:cxn>
                <a:cxn ang="0">
                  <a:pos x="802" y="296"/>
                </a:cxn>
                <a:cxn ang="0">
                  <a:pos x="803" y="299"/>
                </a:cxn>
                <a:cxn ang="0">
                  <a:pos x="902" y="196"/>
                </a:cxn>
                <a:cxn ang="0">
                  <a:pos x="963" y="131"/>
                </a:cxn>
                <a:cxn ang="0">
                  <a:pos x="1062" y="131"/>
                </a:cxn>
                <a:cxn ang="0">
                  <a:pos x="1582" y="131"/>
                </a:cxn>
                <a:cxn ang="0">
                  <a:pos x="1594" y="134"/>
                </a:cxn>
                <a:cxn ang="0">
                  <a:pos x="1577" y="204"/>
                </a:cxn>
                <a:cxn ang="0">
                  <a:pos x="1566" y="247"/>
                </a:cxn>
                <a:cxn ang="0">
                  <a:pos x="1480" y="247"/>
                </a:cxn>
                <a:cxn ang="0">
                  <a:pos x="1027" y="247"/>
                </a:cxn>
                <a:cxn ang="0">
                  <a:pos x="1009" y="255"/>
                </a:cxn>
                <a:cxn ang="0">
                  <a:pos x="796" y="477"/>
                </a:cxn>
                <a:cxn ang="0">
                  <a:pos x="664" y="614"/>
                </a:cxn>
                <a:cxn ang="0">
                  <a:pos x="643" y="558"/>
                </a:cxn>
                <a:cxn ang="0">
                  <a:pos x="538" y="255"/>
                </a:cxn>
                <a:cxn ang="0">
                  <a:pos x="524" y="247"/>
                </a:cxn>
                <a:cxn ang="0">
                  <a:pos x="200" y="247"/>
                </a:cxn>
                <a:cxn ang="0">
                  <a:pos x="0" y="247"/>
                </a:cxn>
                <a:cxn ang="0">
                  <a:pos x="3" y="229"/>
                </a:cxn>
                <a:cxn ang="0">
                  <a:pos x="28" y="134"/>
                </a:cxn>
                <a:cxn ang="0">
                  <a:pos x="40" y="131"/>
                </a:cxn>
                <a:cxn ang="0">
                  <a:pos x="401" y="131"/>
                </a:cxn>
                <a:cxn ang="0">
                  <a:pos x="626" y="131"/>
                </a:cxn>
              </a:cxnLst>
              <a:rect l="0" t="0" r="r" b="b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  <a:lnTo>
                    <a:pt x="626" y="13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128" name="Freeform 8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/>
              <a:ahLst/>
              <a:cxnLst>
                <a:cxn ang="0">
                  <a:pos x="626" y="134"/>
                </a:cxn>
                <a:cxn ang="0">
                  <a:pos x="663" y="238"/>
                </a:cxn>
                <a:cxn ang="0">
                  <a:pos x="686" y="301"/>
                </a:cxn>
                <a:cxn ang="0">
                  <a:pos x="696" y="255"/>
                </a:cxn>
                <a:cxn ang="0">
                  <a:pos x="758" y="8"/>
                </a:cxn>
                <a:cxn ang="0">
                  <a:pos x="761" y="0"/>
                </a:cxn>
                <a:cxn ang="0">
                  <a:pos x="831" y="0"/>
                </a:cxn>
                <a:cxn ang="0">
                  <a:pos x="875" y="0"/>
                </a:cxn>
                <a:cxn ang="0">
                  <a:pos x="863" y="48"/>
                </a:cxn>
                <a:cxn ang="0">
                  <a:pos x="802" y="296"/>
                </a:cxn>
                <a:cxn ang="0">
                  <a:pos x="803" y="299"/>
                </a:cxn>
                <a:cxn ang="0">
                  <a:pos x="902" y="196"/>
                </a:cxn>
                <a:cxn ang="0">
                  <a:pos x="963" y="131"/>
                </a:cxn>
                <a:cxn ang="0">
                  <a:pos x="1062" y="131"/>
                </a:cxn>
                <a:cxn ang="0">
                  <a:pos x="1582" y="131"/>
                </a:cxn>
                <a:cxn ang="0">
                  <a:pos x="1594" y="134"/>
                </a:cxn>
                <a:cxn ang="0">
                  <a:pos x="1577" y="204"/>
                </a:cxn>
                <a:cxn ang="0">
                  <a:pos x="1566" y="247"/>
                </a:cxn>
                <a:cxn ang="0">
                  <a:pos x="1480" y="247"/>
                </a:cxn>
                <a:cxn ang="0">
                  <a:pos x="1027" y="247"/>
                </a:cxn>
                <a:cxn ang="0">
                  <a:pos x="1009" y="255"/>
                </a:cxn>
                <a:cxn ang="0">
                  <a:pos x="796" y="477"/>
                </a:cxn>
                <a:cxn ang="0">
                  <a:pos x="664" y="614"/>
                </a:cxn>
                <a:cxn ang="0">
                  <a:pos x="643" y="558"/>
                </a:cxn>
                <a:cxn ang="0">
                  <a:pos x="538" y="255"/>
                </a:cxn>
                <a:cxn ang="0">
                  <a:pos x="524" y="247"/>
                </a:cxn>
                <a:cxn ang="0">
                  <a:pos x="200" y="247"/>
                </a:cxn>
                <a:cxn ang="0">
                  <a:pos x="0" y="247"/>
                </a:cxn>
                <a:cxn ang="0">
                  <a:pos x="3" y="229"/>
                </a:cxn>
                <a:cxn ang="0">
                  <a:pos x="28" y="134"/>
                </a:cxn>
                <a:cxn ang="0">
                  <a:pos x="40" y="131"/>
                </a:cxn>
                <a:cxn ang="0">
                  <a:pos x="401" y="131"/>
                </a:cxn>
                <a:cxn ang="0">
                  <a:pos x="626" y="131"/>
                </a:cxn>
              </a:cxnLst>
              <a:rect l="0" t="0" r="r" b="b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</a:path>
              </a:pathLst>
            </a:custGeom>
            <a:noFill/>
            <a:ln w="30163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129" name="Freeform 9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/>
              <a:ahLst/>
              <a:cxnLst>
                <a:cxn ang="0">
                  <a:pos x="29" y="1"/>
                </a:cxn>
                <a:cxn ang="0">
                  <a:pos x="37" y="1"/>
                </a:cxn>
                <a:cxn ang="0">
                  <a:pos x="108" y="1"/>
                </a:cxn>
                <a:cxn ang="0">
                  <a:pos x="345" y="1"/>
                </a:cxn>
                <a:cxn ang="0">
                  <a:pos x="528" y="1"/>
                </a:cxn>
                <a:cxn ang="0">
                  <a:pos x="538" y="0"/>
                </a:cxn>
                <a:cxn ang="0">
                  <a:pos x="540" y="8"/>
                </a:cxn>
                <a:cxn ang="0">
                  <a:pos x="560" y="65"/>
                </a:cxn>
                <a:cxn ang="0">
                  <a:pos x="628" y="255"/>
                </a:cxn>
                <a:cxn ang="0">
                  <a:pos x="681" y="399"/>
                </a:cxn>
                <a:cxn ang="0">
                  <a:pos x="684" y="406"/>
                </a:cxn>
                <a:cxn ang="0">
                  <a:pos x="691" y="399"/>
                </a:cxn>
                <a:cxn ang="0">
                  <a:pos x="746" y="343"/>
                </a:cxn>
                <a:cxn ang="0">
                  <a:pos x="930" y="153"/>
                </a:cxn>
                <a:cxn ang="0">
                  <a:pos x="1071" y="8"/>
                </a:cxn>
                <a:cxn ang="0">
                  <a:pos x="1080" y="0"/>
                </a:cxn>
                <a:cxn ang="0">
                  <a:pos x="1089" y="0"/>
                </a:cxn>
                <a:cxn ang="0">
                  <a:pos x="1159" y="0"/>
                </a:cxn>
                <a:cxn ang="0">
                  <a:pos x="1400" y="0"/>
                </a:cxn>
                <a:cxn ang="0">
                  <a:pos x="1584" y="0"/>
                </a:cxn>
                <a:cxn ang="0">
                  <a:pos x="1595" y="0"/>
                </a:cxn>
                <a:cxn ang="0">
                  <a:pos x="1593" y="3"/>
                </a:cxn>
                <a:cxn ang="0">
                  <a:pos x="1590" y="19"/>
                </a:cxn>
                <a:cxn ang="0">
                  <a:pos x="1576" y="75"/>
                </a:cxn>
                <a:cxn ang="0">
                  <a:pos x="1565" y="117"/>
                </a:cxn>
                <a:cxn ang="0">
                  <a:pos x="1565" y="119"/>
                </a:cxn>
                <a:cxn ang="0">
                  <a:pos x="1556" y="119"/>
                </a:cxn>
                <a:cxn ang="0">
                  <a:pos x="1497" y="119"/>
                </a:cxn>
                <a:cxn ang="0">
                  <a:pos x="1296" y="119"/>
                </a:cxn>
                <a:cxn ang="0">
                  <a:pos x="1141" y="119"/>
                </a:cxn>
                <a:cxn ang="0">
                  <a:pos x="1134" y="119"/>
                </a:cxn>
                <a:cxn ang="0">
                  <a:pos x="1124" y="130"/>
                </a:cxn>
                <a:cxn ang="0">
                  <a:pos x="1054" y="202"/>
                </a:cxn>
                <a:cxn ang="0">
                  <a:pos x="814" y="446"/>
                </a:cxn>
                <a:cxn ang="0">
                  <a:pos x="632" y="633"/>
                </a:cxn>
                <a:cxn ang="0">
                  <a:pos x="623" y="642"/>
                </a:cxn>
                <a:cxn ang="0">
                  <a:pos x="619" y="633"/>
                </a:cxn>
                <a:cxn ang="0">
                  <a:pos x="595" y="561"/>
                </a:cxn>
                <a:cxn ang="0">
                  <a:pos x="514" y="316"/>
                </a:cxn>
                <a:cxn ang="0">
                  <a:pos x="452" y="128"/>
                </a:cxn>
                <a:cxn ang="0">
                  <a:pos x="451" y="117"/>
                </a:cxn>
                <a:cxn ang="0">
                  <a:pos x="440" y="119"/>
                </a:cxn>
                <a:cxn ang="0">
                  <a:pos x="380" y="119"/>
                </a:cxn>
                <a:cxn ang="0">
                  <a:pos x="169" y="119"/>
                </a:cxn>
                <a:cxn ang="0">
                  <a:pos x="9" y="119"/>
                </a:cxn>
                <a:cxn ang="0">
                  <a:pos x="0" y="119"/>
                </a:cxn>
                <a:cxn ang="0">
                  <a:pos x="0" y="117"/>
                </a:cxn>
                <a:cxn ang="0">
                  <a:pos x="4" y="102"/>
                </a:cxn>
                <a:cxn ang="0">
                  <a:pos x="16" y="47"/>
                </a:cxn>
                <a:cxn ang="0">
                  <a:pos x="27" y="5"/>
                </a:cxn>
                <a:cxn ang="0">
                  <a:pos x="29" y="1"/>
                </a:cxn>
                <a:cxn ang="0">
                  <a:pos x="29" y="1"/>
                </a:cxn>
              </a:cxnLst>
              <a:rect l="0" t="0" r="r" b="b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  <a:lnTo>
                    <a:pt x="29" y="1"/>
                  </a:lnTo>
                  <a:close/>
                </a:path>
              </a:pathLst>
            </a:custGeom>
            <a:solidFill>
              <a:srgbClr val="C791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130" name="Freeform 10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/>
              <a:ahLst/>
              <a:cxnLst>
                <a:cxn ang="0">
                  <a:pos x="29" y="1"/>
                </a:cxn>
                <a:cxn ang="0">
                  <a:pos x="37" y="1"/>
                </a:cxn>
                <a:cxn ang="0">
                  <a:pos x="108" y="1"/>
                </a:cxn>
                <a:cxn ang="0">
                  <a:pos x="345" y="1"/>
                </a:cxn>
                <a:cxn ang="0">
                  <a:pos x="528" y="1"/>
                </a:cxn>
                <a:cxn ang="0">
                  <a:pos x="538" y="0"/>
                </a:cxn>
                <a:cxn ang="0">
                  <a:pos x="540" y="8"/>
                </a:cxn>
                <a:cxn ang="0">
                  <a:pos x="560" y="65"/>
                </a:cxn>
                <a:cxn ang="0">
                  <a:pos x="628" y="255"/>
                </a:cxn>
                <a:cxn ang="0">
                  <a:pos x="681" y="399"/>
                </a:cxn>
                <a:cxn ang="0">
                  <a:pos x="684" y="406"/>
                </a:cxn>
                <a:cxn ang="0">
                  <a:pos x="691" y="399"/>
                </a:cxn>
                <a:cxn ang="0">
                  <a:pos x="746" y="343"/>
                </a:cxn>
                <a:cxn ang="0">
                  <a:pos x="930" y="153"/>
                </a:cxn>
                <a:cxn ang="0">
                  <a:pos x="1071" y="8"/>
                </a:cxn>
                <a:cxn ang="0">
                  <a:pos x="1080" y="0"/>
                </a:cxn>
                <a:cxn ang="0">
                  <a:pos x="1089" y="0"/>
                </a:cxn>
                <a:cxn ang="0">
                  <a:pos x="1159" y="0"/>
                </a:cxn>
                <a:cxn ang="0">
                  <a:pos x="1400" y="0"/>
                </a:cxn>
                <a:cxn ang="0">
                  <a:pos x="1584" y="0"/>
                </a:cxn>
                <a:cxn ang="0">
                  <a:pos x="1595" y="0"/>
                </a:cxn>
                <a:cxn ang="0">
                  <a:pos x="1593" y="3"/>
                </a:cxn>
                <a:cxn ang="0">
                  <a:pos x="1590" y="19"/>
                </a:cxn>
                <a:cxn ang="0">
                  <a:pos x="1576" y="75"/>
                </a:cxn>
                <a:cxn ang="0">
                  <a:pos x="1565" y="117"/>
                </a:cxn>
                <a:cxn ang="0">
                  <a:pos x="1565" y="119"/>
                </a:cxn>
                <a:cxn ang="0">
                  <a:pos x="1556" y="119"/>
                </a:cxn>
                <a:cxn ang="0">
                  <a:pos x="1497" y="119"/>
                </a:cxn>
                <a:cxn ang="0">
                  <a:pos x="1296" y="119"/>
                </a:cxn>
                <a:cxn ang="0">
                  <a:pos x="1141" y="119"/>
                </a:cxn>
                <a:cxn ang="0">
                  <a:pos x="1134" y="119"/>
                </a:cxn>
                <a:cxn ang="0">
                  <a:pos x="1124" y="130"/>
                </a:cxn>
                <a:cxn ang="0">
                  <a:pos x="1054" y="202"/>
                </a:cxn>
                <a:cxn ang="0">
                  <a:pos x="814" y="446"/>
                </a:cxn>
                <a:cxn ang="0">
                  <a:pos x="632" y="633"/>
                </a:cxn>
                <a:cxn ang="0">
                  <a:pos x="623" y="642"/>
                </a:cxn>
                <a:cxn ang="0">
                  <a:pos x="619" y="633"/>
                </a:cxn>
                <a:cxn ang="0">
                  <a:pos x="595" y="561"/>
                </a:cxn>
                <a:cxn ang="0">
                  <a:pos x="514" y="316"/>
                </a:cxn>
                <a:cxn ang="0">
                  <a:pos x="452" y="128"/>
                </a:cxn>
                <a:cxn ang="0">
                  <a:pos x="451" y="117"/>
                </a:cxn>
                <a:cxn ang="0">
                  <a:pos x="440" y="119"/>
                </a:cxn>
                <a:cxn ang="0">
                  <a:pos x="380" y="119"/>
                </a:cxn>
                <a:cxn ang="0">
                  <a:pos x="169" y="119"/>
                </a:cxn>
                <a:cxn ang="0">
                  <a:pos x="9" y="119"/>
                </a:cxn>
                <a:cxn ang="0">
                  <a:pos x="0" y="119"/>
                </a:cxn>
                <a:cxn ang="0">
                  <a:pos x="0" y="117"/>
                </a:cxn>
                <a:cxn ang="0">
                  <a:pos x="4" y="102"/>
                </a:cxn>
                <a:cxn ang="0">
                  <a:pos x="16" y="47"/>
                </a:cxn>
                <a:cxn ang="0">
                  <a:pos x="27" y="5"/>
                </a:cxn>
                <a:cxn ang="0">
                  <a:pos x="29" y="1"/>
                </a:cxn>
              </a:cxnLst>
              <a:rect l="0" t="0" r="r" b="b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</a:path>
              </a:pathLst>
            </a:custGeom>
            <a:noFill/>
            <a:ln w="30163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131" name="Freeform 11"/>
            <p:cNvSpPr>
              <a:spLocks/>
            </p:cNvSpPr>
            <p:nvPr/>
          </p:nvSpPr>
          <p:spPr bwMode="auto">
            <a:xfrm>
              <a:off x="2458" y="2528"/>
              <a:ext cx="249" cy="309"/>
            </a:xfrm>
            <a:custGeom>
              <a:avLst/>
              <a:gdLst/>
              <a:ahLst/>
              <a:cxnLst>
                <a:cxn ang="0">
                  <a:pos x="45" y="204"/>
                </a:cxn>
                <a:cxn ang="0">
                  <a:pos x="72" y="209"/>
                </a:cxn>
                <a:cxn ang="0">
                  <a:pos x="81" y="239"/>
                </a:cxn>
                <a:cxn ang="0">
                  <a:pos x="91" y="248"/>
                </a:cxn>
                <a:cxn ang="0">
                  <a:pos x="125" y="255"/>
                </a:cxn>
                <a:cxn ang="0">
                  <a:pos x="147" y="253"/>
                </a:cxn>
                <a:cxn ang="0">
                  <a:pos x="165" y="242"/>
                </a:cxn>
                <a:cxn ang="0">
                  <a:pos x="174" y="232"/>
                </a:cxn>
                <a:cxn ang="0">
                  <a:pos x="174" y="218"/>
                </a:cxn>
                <a:cxn ang="0">
                  <a:pos x="172" y="211"/>
                </a:cxn>
                <a:cxn ang="0">
                  <a:pos x="165" y="204"/>
                </a:cxn>
                <a:cxn ang="0">
                  <a:pos x="140" y="195"/>
                </a:cxn>
                <a:cxn ang="0">
                  <a:pos x="110" y="186"/>
                </a:cxn>
                <a:cxn ang="0">
                  <a:pos x="74" y="172"/>
                </a:cxn>
                <a:cxn ang="0">
                  <a:pos x="42" y="156"/>
                </a:cxn>
                <a:cxn ang="0">
                  <a:pos x="24" y="135"/>
                </a:cxn>
                <a:cxn ang="0">
                  <a:pos x="14" y="97"/>
                </a:cxn>
                <a:cxn ang="0">
                  <a:pos x="19" y="72"/>
                </a:cxn>
                <a:cxn ang="0">
                  <a:pos x="54" y="24"/>
                </a:cxn>
                <a:cxn ang="0">
                  <a:pos x="100" y="5"/>
                </a:cxn>
                <a:cxn ang="0">
                  <a:pos x="149" y="2"/>
                </a:cxn>
                <a:cxn ang="0">
                  <a:pos x="219" y="23"/>
                </a:cxn>
                <a:cxn ang="0">
                  <a:pos x="235" y="42"/>
                </a:cxn>
                <a:cxn ang="0">
                  <a:pos x="249" y="97"/>
                </a:cxn>
                <a:cxn ang="0">
                  <a:pos x="204" y="97"/>
                </a:cxn>
                <a:cxn ang="0">
                  <a:pos x="176" y="88"/>
                </a:cxn>
                <a:cxn ang="0">
                  <a:pos x="167" y="67"/>
                </a:cxn>
                <a:cxn ang="0">
                  <a:pos x="142" y="58"/>
                </a:cxn>
                <a:cxn ang="0">
                  <a:pos x="112" y="60"/>
                </a:cxn>
                <a:cxn ang="0">
                  <a:pos x="100" y="67"/>
                </a:cxn>
                <a:cxn ang="0">
                  <a:pos x="89" y="82"/>
                </a:cxn>
                <a:cxn ang="0">
                  <a:pos x="91" y="93"/>
                </a:cxn>
                <a:cxn ang="0">
                  <a:pos x="105" y="105"/>
                </a:cxn>
                <a:cxn ang="0">
                  <a:pos x="140" y="119"/>
                </a:cxn>
                <a:cxn ang="0">
                  <a:pos x="153" y="123"/>
                </a:cxn>
                <a:cxn ang="0">
                  <a:pos x="158" y="125"/>
                </a:cxn>
                <a:cxn ang="0">
                  <a:pos x="205" y="144"/>
                </a:cxn>
                <a:cxn ang="0">
                  <a:pos x="230" y="162"/>
                </a:cxn>
                <a:cxn ang="0">
                  <a:pos x="244" y="181"/>
                </a:cxn>
                <a:cxn ang="0">
                  <a:pos x="248" y="202"/>
                </a:cxn>
                <a:cxn ang="0">
                  <a:pos x="248" y="225"/>
                </a:cxn>
                <a:cxn ang="0">
                  <a:pos x="214" y="281"/>
                </a:cxn>
                <a:cxn ang="0">
                  <a:pos x="188" y="295"/>
                </a:cxn>
                <a:cxn ang="0">
                  <a:pos x="112" y="309"/>
                </a:cxn>
                <a:cxn ang="0">
                  <a:pos x="54" y="301"/>
                </a:cxn>
                <a:cxn ang="0">
                  <a:pos x="21" y="279"/>
                </a:cxn>
                <a:cxn ang="0">
                  <a:pos x="0" y="213"/>
                </a:cxn>
              </a:cxnLst>
              <a:rect l="0" t="0" r="r" b="b"/>
              <a:pathLst>
                <a:path w="249" h="309">
                  <a:moveTo>
                    <a:pt x="0" y="204"/>
                  </a:moveTo>
                  <a:lnTo>
                    <a:pt x="10" y="204"/>
                  </a:lnTo>
                  <a:lnTo>
                    <a:pt x="45" y="204"/>
                  </a:lnTo>
                  <a:lnTo>
                    <a:pt x="72" y="204"/>
                  </a:lnTo>
                  <a:lnTo>
                    <a:pt x="74" y="204"/>
                  </a:lnTo>
                  <a:lnTo>
                    <a:pt x="72" y="209"/>
                  </a:lnTo>
                  <a:lnTo>
                    <a:pt x="72" y="216"/>
                  </a:lnTo>
                  <a:lnTo>
                    <a:pt x="75" y="228"/>
                  </a:lnTo>
                  <a:lnTo>
                    <a:pt x="81" y="239"/>
                  </a:lnTo>
                  <a:lnTo>
                    <a:pt x="84" y="241"/>
                  </a:lnTo>
                  <a:lnTo>
                    <a:pt x="86" y="244"/>
                  </a:lnTo>
                  <a:lnTo>
                    <a:pt x="91" y="248"/>
                  </a:lnTo>
                  <a:lnTo>
                    <a:pt x="103" y="253"/>
                  </a:lnTo>
                  <a:lnTo>
                    <a:pt x="119" y="255"/>
                  </a:lnTo>
                  <a:lnTo>
                    <a:pt x="125" y="255"/>
                  </a:lnTo>
                  <a:lnTo>
                    <a:pt x="128" y="255"/>
                  </a:lnTo>
                  <a:lnTo>
                    <a:pt x="135" y="255"/>
                  </a:lnTo>
                  <a:lnTo>
                    <a:pt x="147" y="253"/>
                  </a:lnTo>
                  <a:lnTo>
                    <a:pt x="156" y="248"/>
                  </a:lnTo>
                  <a:lnTo>
                    <a:pt x="160" y="246"/>
                  </a:lnTo>
                  <a:lnTo>
                    <a:pt x="165" y="242"/>
                  </a:lnTo>
                  <a:lnTo>
                    <a:pt x="168" y="239"/>
                  </a:lnTo>
                  <a:lnTo>
                    <a:pt x="172" y="235"/>
                  </a:lnTo>
                  <a:lnTo>
                    <a:pt x="174" y="232"/>
                  </a:lnTo>
                  <a:lnTo>
                    <a:pt x="174" y="228"/>
                  </a:lnTo>
                  <a:lnTo>
                    <a:pt x="176" y="225"/>
                  </a:lnTo>
                  <a:lnTo>
                    <a:pt x="174" y="218"/>
                  </a:lnTo>
                  <a:lnTo>
                    <a:pt x="174" y="214"/>
                  </a:lnTo>
                  <a:lnTo>
                    <a:pt x="174" y="213"/>
                  </a:lnTo>
                  <a:lnTo>
                    <a:pt x="172" y="211"/>
                  </a:lnTo>
                  <a:lnTo>
                    <a:pt x="170" y="209"/>
                  </a:lnTo>
                  <a:lnTo>
                    <a:pt x="167" y="206"/>
                  </a:lnTo>
                  <a:lnTo>
                    <a:pt x="165" y="204"/>
                  </a:lnTo>
                  <a:lnTo>
                    <a:pt x="158" y="202"/>
                  </a:lnTo>
                  <a:lnTo>
                    <a:pt x="154" y="200"/>
                  </a:lnTo>
                  <a:lnTo>
                    <a:pt x="140" y="195"/>
                  </a:lnTo>
                  <a:lnTo>
                    <a:pt x="126" y="190"/>
                  </a:lnTo>
                  <a:lnTo>
                    <a:pt x="121" y="190"/>
                  </a:lnTo>
                  <a:lnTo>
                    <a:pt x="110" y="186"/>
                  </a:lnTo>
                  <a:lnTo>
                    <a:pt x="93" y="181"/>
                  </a:lnTo>
                  <a:lnTo>
                    <a:pt x="77" y="174"/>
                  </a:lnTo>
                  <a:lnTo>
                    <a:pt x="74" y="172"/>
                  </a:lnTo>
                  <a:lnTo>
                    <a:pt x="68" y="170"/>
                  </a:lnTo>
                  <a:lnTo>
                    <a:pt x="58" y="167"/>
                  </a:lnTo>
                  <a:lnTo>
                    <a:pt x="42" y="156"/>
                  </a:lnTo>
                  <a:lnTo>
                    <a:pt x="30" y="142"/>
                  </a:lnTo>
                  <a:lnTo>
                    <a:pt x="28" y="139"/>
                  </a:lnTo>
                  <a:lnTo>
                    <a:pt x="24" y="135"/>
                  </a:lnTo>
                  <a:lnTo>
                    <a:pt x="21" y="128"/>
                  </a:lnTo>
                  <a:lnTo>
                    <a:pt x="16" y="112"/>
                  </a:lnTo>
                  <a:lnTo>
                    <a:pt x="14" y="97"/>
                  </a:lnTo>
                  <a:lnTo>
                    <a:pt x="16" y="91"/>
                  </a:lnTo>
                  <a:lnTo>
                    <a:pt x="16" y="86"/>
                  </a:lnTo>
                  <a:lnTo>
                    <a:pt x="19" y="72"/>
                  </a:lnTo>
                  <a:lnTo>
                    <a:pt x="30" y="49"/>
                  </a:lnTo>
                  <a:lnTo>
                    <a:pt x="47" y="30"/>
                  </a:lnTo>
                  <a:lnTo>
                    <a:pt x="54" y="24"/>
                  </a:lnTo>
                  <a:lnTo>
                    <a:pt x="59" y="21"/>
                  </a:lnTo>
                  <a:lnTo>
                    <a:pt x="72" y="16"/>
                  </a:lnTo>
                  <a:lnTo>
                    <a:pt x="100" y="5"/>
                  </a:lnTo>
                  <a:lnTo>
                    <a:pt x="132" y="2"/>
                  </a:lnTo>
                  <a:lnTo>
                    <a:pt x="142" y="0"/>
                  </a:lnTo>
                  <a:lnTo>
                    <a:pt x="149" y="2"/>
                  </a:lnTo>
                  <a:lnTo>
                    <a:pt x="167" y="2"/>
                  </a:lnTo>
                  <a:lnTo>
                    <a:pt x="195" y="10"/>
                  </a:lnTo>
                  <a:lnTo>
                    <a:pt x="219" y="23"/>
                  </a:lnTo>
                  <a:lnTo>
                    <a:pt x="225" y="26"/>
                  </a:lnTo>
                  <a:lnTo>
                    <a:pt x="228" y="31"/>
                  </a:lnTo>
                  <a:lnTo>
                    <a:pt x="235" y="42"/>
                  </a:lnTo>
                  <a:lnTo>
                    <a:pt x="246" y="63"/>
                  </a:lnTo>
                  <a:lnTo>
                    <a:pt x="249" y="89"/>
                  </a:lnTo>
                  <a:lnTo>
                    <a:pt x="249" y="97"/>
                  </a:lnTo>
                  <a:lnTo>
                    <a:pt x="248" y="97"/>
                  </a:lnTo>
                  <a:lnTo>
                    <a:pt x="237" y="97"/>
                  </a:lnTo>
                  <a:lnTo>
                    <a:pt x="204" y="97"/>
                  </a:lnTo>
                  <a:lnTo>
                    <a:pt x="177" y="97"/>
                  </a:lnTo>
                  <a:lnTo>
                    <a:pt x="177" y="97"/>
                  </a:lnTo>
                  <a:lnTo>
                    <a:pt x="176" y="88"/>
                  </a:lnTo>
                  <a:lnTo>
                    <a:pt x="172" y="77"/>
                  </a:lnTo>
                  <a:lnTo>
                    <a:pt x="167" y="70"/>
                  </a:lnTo>
                  <a:lnTo>
                    <a:pt x="167" y="67"/>
                  </a:lnTo>
                  <a:lnTo>
                    <a:pt x="160" y="63"/>
                  </a:lnTo>
                  <a:lnTo>
                    <a:pt x="154" y="61"/>
                  </a:lnTo>
                  <a:lnTo>
                    <a:pt x="142" y="58"/>
                  </a:lnTo>
                  <a:lnTo>
                    <a:pt x="132" y="56"/>
                  </a:lnTo>
                  <a:lnTo>
                    <a:pt x="123" y="58"/>
                  </a:lnTo>
                  <a:lnTo>
                    <a:pt x="112" y="60"/>
                  </a:lnTo>
                  <a:lnTo>
                    <a:pt x="103" y="65"/>
                  </a:lnTo>
                  <a:lnTo>
                    <a:pt x="102" y="65"/>
                  </a:lnTo>
                  <a:lnTo>
                    <a:pt x="100" y="67"/>
                  </a:lnTo>
                  <a:lnTo>
                    <a:pt x="96" y="68"/>
                  </a:lnTo>
                  <a:lnTo>
                    <a:pt x="91" y="75"/>
                  </a:lnTo>
                  <a:lnTo>
                    <a:pt x="89" y="82"/>
                  </a:lnTo>
                  <a:lnTo>
                    <a:pt x="89" y="82"/>
                  </a:lnTo>
                  <a:lnTo>
                    <a:pt x="89" y="89"/>
                  </a:lnTo>
                  <a:lnTo>
                    <a:pt x="91" y="93"/>
                  </a:lnTo>
                  <a:lnTo>
                    <a:pt x="93" y="97"/>
                  </a:lnTo>
                  <a:lnTo>
                    <a:pt x="96" y="100"/>
                  </a:lnTo>
                  <a:lnTo>
                    <a:pt x="105" y="105"/>
                  </a:lnTo>
                  <a:lnTo>
                    <a:pt x="116" y="111"/>
                  </a:lnTo>
                  <a:lnTo>
                    <a:pt x="132" y="118"/>
                  </a:lnTo>
                  <a:lnTo>
                    <a:pt x="140" y="119"/>
                  </a:lnTo>
                  <a:lnTo>
                    <a:pt x="144" y="121"/>
                  </a:lnTo>
                  <a:lnTo>
                    <a:pt x="149" y="123"/>
                  </a:lnTo>
                  <a:lnTo>
                    <a:pt x="153" y="123"/>
                  </a:lnTo>
                  <a:lnTo>
                    <a:pt x="154" y="123"/>
                  </a:lnTo>
                  <a:lnTo>
                    <a:pt x="156" y="125"/>
                  </a:lnTo>
                  <a:lnTo>
                    <a:pt x="158" y="125"/>
                  </a:lnTo>
                  <a:lnTo>
                    <a:pt x="165" y="128"/>
                  </a:lnTo>
                  <a:lnTo>
                    <a:pt x="181" y="133"/>
                  </a:lnTo>
                  <a:lnTo>
                    <a:pt x="205" y="144"/>
                  </a:lnTo>
                  <a:lnTo>
                    <a:pt x="221" y="153"/>
                  </a:lnTo>
                  <a:lnTo>
                    <a:pt x="225" y="155"/>
                  </a:lnTo>
                  <a:lnTo>
                    <a:pt x="230" y="162"/>
                  </a:lnTo>
                  <a:lnTo>
                    <a:pt x="237" y="170"/>
                  </a:lnTo>
                  <a:lnTo>
                    <a:pt x="242" y="179"/>
                  </a:lnTo>
                  <a:lnTo>
                    <a:pt x="244" y="181"/>
                  </a:lnTo>
                  <a:lnTo>
                    <a:pt x="244" y="184"/>
                  </a:lnTo>
                  <a:lnTo>
                    <a:pt x="246" y="190"/>
                  </a:lnTo>
                  <a:lnTo>
                    <a:pt x="248" y="202"/>
                  </a:lnTo>
                  <a:lnTo>
                    <a:pt x="248" y="214"/>
                  </a:lnTo>
                  <a:lnTo>
                    <a:pt x="249" y="216"/>
                  </a:lnTo>
                  <a:lnTo>
                    <a:pt x="248" y="225"/>
                  </a:lnTo>
                  <a:lnTo>
                    <a:pt x="244" y="237"/>
                  </a:lnTo>
                  <a:lnTo>
                    <a:pt x="232" y="262"/>
                  </a:lnTo>
                  <a:lnTo>
                    <a:pt x="214" y="281"/>
                  </a:lnTo>
                  <a:lnTo>
                    <a:pt x="209" y="285"/>
                  </a:lnTo>
                  <a:lnTo>
                    <a:pt x="202" y="290"/>
                  </a:lnTo>
                  <a:lnTo>
                    <a:pt x="188" y="295"/>
                  </a:lnTo>
                  <a:lnTo>
                    <a:pt x="158" y="306"/>
                  </a:lnTo>
                  <a:lnTo>
                    <a:pt x="121" y="309"/>
                  </a:lnTo>
                  <a:lnTo>
                    <a:pt x="112" y="309"/>
                  </a:lnTo>
                  <a:lnTo>
                    <a:pt x="102" y="309"/>
                  </a:lnTo>
                  <a:lnTo>
                    <a:pt x="84" y="309"/>
                  </a:lnTo>
                  <a:lnTo>
                    <a:pt x="54" y="301"/>
                  </a:lnTo>
                  <a:lnTo>
                    <a:pt x="30" y="288"/>
                  </a:lnTo>
                  <a:lnTo>
                    <a:pt x="26" y="283"/>
                  </a:lnTo>
                  <a:lnTo>
                    <a:pt x="21" y="279"/>
                  </a:lnTo>
                  <a:lnTo>
                    <a:pt x="14" y="269"/>
                  </a:lnTo>
                  <a:lnTo>
                    <a:pt x="3" y="244"/>
                  </a:lnTo>
                  <a:lnTo>
                    <a:pt x="0" y="213"/>
                  </a:lnTo>
                  <a:lnTo>
                    <a:pt x="0" y="204"/>
                  </a:lnTo>
                  <a:lnTo>
                    <a:pt x="0" y="20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132" name="Freeform 12"/>
            <p:cNvSpPr>
              <a:spLocks noEditPoints="1"/>
            </p:cNvSpPr>
            <p:nvPr/>
          </p:nvSpPr>
          <p:spPr bwMode="auto">
            <a:xfrm>
              <a:off x="2743" y="2535"/>
              <a:ext cx="270" cy="294"/>
            </a:xfrm>
            <a:custGeom>
              <a:avLst/>
              <a:gdLst/>
              <a:ahLst/>
              <a:cxnLst>
                <a:cxn ang="0">
                  <a:pos x="124" y="125"/>
                </a:cxn>
                <a:cxn ang="0">
                  <a:pos x="149" y="125"/>
                </a:cxn>
                <a:cxn ang="0">
                  <a:pos x="177" y="119"/>
                </a:cxn>
                <a:cxn ang="0">
                  <a:pos x="186" y="112"/>
                </a:cxn>
                <a:cxn ang="0">
                  <a:pos x="195" y="91"/>
                </a:cxn>
                <a:cxn ang="0">
                  <a:pos x="186" y="70"/>
                </a:cxn>
                <a:cxn ang="0">
                  <a:pos x="174" y="63"/>
                </a:cxn>
                <a:cxn ang="0">
                  <a:pos x="152" y="60"/>
                </a:cxn>
                <a:cxn ang="0">
                  <a:pos x="96" y="60"/>
                </a:cxn>
                <a:cxn ang="0">
                  <a:pos x="93" y="102"/>
                </a:cxn>
                <a:cxn ang="0">
                  <a:pos x="91" y="125"/>
                </a:cxn>
                <a:cxn ang="0">
                  <a:pos x="0" y="288"/>
                </a:cxn>
                <a:cxn ang="0">
                  <a:pos x="24" y="7"/>
                </a:cxn>
                <a:cxn ang="0">
                  <a:pos x="47" y="0"/>
                </a:cxn>
                <a:cxn ang="0">
                  <a:pos x="168" y="0"/>
                </a:cxn>
                <a:cxn ang="0">
                  <a:pos x="221" y="9"/>
                </a:cxn>
                <a:cxn ang="0">
                  <a:pos x="253" y="24"/>
                </a:cxn>
                <a:cxn ang="0">
                  <a:pos x="267" y="53"/>
                </a:cxn>
                <a:cxn ang="0">
                  <a:pos x="268" y="88"/>
                </a:cxn>
                <a:cxn ang="0">
                  <a:pos x="256" y="121"/>
                </a:cxn>
                <a:cxn ang="0">
                  <a:pos x="246" y="133"/>
                </a:cxn>
                <a:cxn ang="0">
                  <a:pos x="218" y="153"/>
                </a:cxn>
                <a:cxn ang="0">
                  <a:pos x="235" y="165"/>
                </a:cxn>
                <a:cxn ang="0">
                  <a:pos x="244" y="183"/>
                </a:cxn>
                <a:cxn ang="0">
                  <a:pos x="247" y="218"/>
                </a:cxn>
                <a:cxn ang="0">
                  <a:pos x="247" y="232"/>
                </a:cxn>
                <a:cxn ang="0">
                  <a:pos x="246" y="250"/>
                </a:cxn>
                <a:cxn ang="0">
                  <a:pos x="251" y="279"/>
                </a:cxn>
                <a:cxn ang="0">
                  <a:pos x="254" y="292"/>
                </a:cxn>
                <a:cxn ang="0">
                  <a:pos x="253" y="294"/>
                </a:cxn>
                <a:cxn ang="0">
                  <a:pos x="175" y="294"/>
                </a:cxn>
                <a:cxn ang="0">
                  <a:pos x="172" y="279"/>
                </a:cxn>
                <a:cxn ang="0">
                  <a:pos x="172" y="248"/>
                </a:cxn>
                <a:cxn ang="0">
                  <a:pos x="172" y="220"/>
                </a:cxn>
                <a:cxn ang="0">
                  <a:pos x="170" y="200"/>
                </a:cxn>
                <a:cxn ang="0">
                  <a:pos x="158" y="190"/>
                </a:cxn>
                <a:cxn ang="0">
                  <a:pos x="135" y="184"/>
                </a:cxn>
                <a:cxn ang="0">
                  <a:pos x="103" y="184"/>
                </a:cxn>
                <a:cxn ang="0">
                  <a:pos x="84" y="188"/>
                </a:cxn>
                <a:cxn ang="0">
                  <a:pos x="75" y="292"/>
                </a:cxn>
                <a:cxn ang="0">
                  <a:pos x="63" y="294"/>
                </a:cxn>
                <a:cxn ang="0">
                  <a:pos x="0" y="294"/>
                </a:cxn>
              </a:cxnLst>
              <a:rect l="0" t="0" r="r" b="b"/>
              <a:pathLst>
                <a:path w="270" h="294">
                  <a:moveTo>
                    <a:pt x="91" y="125"/>
                  </a:moveTo>
                  <a:lnTo>
                    <a:pt x="100" y="125"/>
                  </a:lnTo>
                  <a:lnTo>
                    <a:pt x="124" y="125"/>
                  </a:lnTo>
                  <a:lnTo>
                    <a:pt x="145" y="125"/>
                  </a:lnTo>
                  <a:lnTo>
                    <a:pt x="147" y="125"/>
                  </a:lnTo>
                  <a:lnTo>
                    <a:pt x="149" y="125"/>
                  </a:lnTo>
                  <a:lnTo>
                    <a:pt x="156" y="125"/>
                  </a:lnTo>
                  <a:lnTo>
                    <a:pt x="168" y="123"/>
                  </a:lnTo>
                  <a:lnTo>
                    <a:pt x="177" y="119"/>
                  </a:lnTo>
                  <a:lnTo>
                    <a:pt x="181" y="118"/>
                  </a:lnTo>
                  <a:lnTo>
                    <a:pt x="182" y="116"/>
                  </a:lnTo>
                  <a:lnTo>
                    <a:pt x="186" y="112"/>
                  </a:lnTo>
                  <a:lnTo>
                    <a:pt x="191" y="104"/>
                  </a:lnTo>
                  <a:lnTo>
                    <a:pt x="193" y="95"/>
                  </a:lnTo>
                  <a:lnTo>
                    <a:pt x="195" y="91"/>
                  </a:lnTo>
                  <a:lnTo>
                    <a:pt x="193" y="84"/>
                  </a:lnTo>
                  <a:lnTo>
                    <a:pt x="191" y="77"/>
                  </a:lnTo>
                  <a:lnTo>
                    <a:pt x="186" y="70"/>
                  </a:lnTo>
                  <a:lnTo>
                    <a:pt x="186" y="68"/>
                  </a:lnTo>
                  <a:lnTo>
                    <a:pt x="179" y="65"/>
                  </a:lnTo>
                  <a:lnTo>
                    <a:pt x="174" y="63"/>
                  </a:lnTo>
                  <a:lnTo>
                    <a:pt x="163" y="61"/>
                  </a:lnTo>
                  <a:lnTo>
                    <a:pt x="154" y="60"/>
                  </a:lnTo>
                  <a:lnTo>
                    <a:pt x="152" y="60"/>
                  </a:lnTo>
                  <a:lnTo>
                    <a:pt x="144" y="60"/>
                  </a:lnTo>
                  <a:lnTo>
                    <a:pt x="117" y="60"/>
                  </a:lnTo>
                  <a:lnTo>
                    <a:pt x="96" y="60"/>
                  </a:lnTo>
                  <a:lnTo>
                    <a:pt x="96" y="60"/>
                  </a:lnTo>
                  <a:lnTo>
                    <a:pt x="94" y="70"/>
                  </a:lnTo>
                  <a:lnTo>
                    <a:pt x="93" y="102"/>
                  </a:lnTo>
                  <a:lnTo>
                    <a:pt x="91" y="125"/>
                  </a:lnTo>
                  <a:lnTo>
                    <a:pt x="91" y="125"/>
                  </a:lnTo>
                  <a:lnTo>
                    <a:pt x="91" y="125"/>
                  </a:lnTo>
                  <a:lnTo>
                    <a:pt x="91" y="125"/>
                  </a:lnTo>
                  <a:close/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47" y="0"/>
                  </a:lnTo>
                  <a:lnTo>
                    <a:pt x="114" y="0"/>
                  </a:lnTo>
                  <a:lnTo>
                    <a:pt x="165" y="0"/>
                  </a:lnTo>
                  <a:lnTo>
                    <a:pt x="168" y="0"/>
                  </a:lnTo>
                  <a:lnTo>
                    <a:pt x="177" y="2"/>
                  </a:lnTo>
                  <a:lnTo>
                    <a:pt x="193" y="2"/>
                  </a:lnTo>
                  <a:lnTo>
                    <a:pt x="221" y="9"/>
                  </a:lnTo>
                  <a:lnTo>
                    <a:pt x="244" y="19"/>
                  </a:lnTo>
                  <a:lnTo>
                    <a:pt x="249" y="21"/>
                  </a:lnTo>
                  <a:lnTo>
                    <a:pt x="253" y="24"/>
                  </a:lnTo>
                  <a:lnTo>
                    <a:pt x="258" y="33"/>
                  </a:lnTo>
                  <a:lnTo>
                    <a:pt x="263" y="42"/>
                  </a:lnTo>
                  <a:lnTo>
                    <a:pt x="267" y="53"/>
                  </a:lnTo>
                  <a:lnTo>
                    <a:pt x="270" y="77"/>
                  </a:lnTo>
                  <a:lnTo>
                    <a:pt x="270" y="82"/>
                  </a:lnTo>
                  <a:lnTo>
                    <a:pt x="268" y="88"/>
                  </a:lnTo>
                  <a:lnTo>
                    <a:pt x="267" y="95"/>
                  </a:lnTo>
                  <a:lnTo>
                    <a:pt x="263" y="109"/>
                  </a:lnTo>
                  <a:lnTo>
                    <a:pt x="256" y="121"/>
                  </a:lnTo>
                  <a:lnTo>
                    <a:pt x="254" y="123"/>
                  </a:lnTo>
                  <a:lnTo>
                    <a:pt x="251" y="126"/>
                  </a:lnTo>
                  <a:lnTo>
                    <a:pt x="246" y="133"/>
                  </a:lnTo>
                  <a:lnTo>
                    <a:pt x="235" y="144"/>
                  </a:lnTo>
                  <a:lnTo>
                    <a:pt x="221" y="151"/>
                  </a:lnTo>
                  <a:lnTo>
                    <a:pt x="218" y="153"/>
                  </a:lnTo>
                  <a:lnTo>
                    <a:pt x="219" y="155"/>
                  </a:lnTo>
                  <a:lnTo>
                    <a:pt x="225" y="158"/>
                  </a:lnTo>
                  <a:lnTo>
                    <a:pt x="235" y="165"/>
                  </a:lnTo>
                  <a:lnTo>
                    <a:pt x="240" y="172"/>
                  </a:lnTo>
                  <a:lnTo>
                    <a:pt x="242" y="174"/>
                  </a:lnTo>
                  <a:lnTo>
                    <a:pt x="244" y="183"/>
                  </a:lnTo>
                  <a:lnTo>
                    <a:pt x="246" y="188"/>
                  </a:lnTo>
                  <a:lnTo>
                    <a:pt x="247" y="204"/>
                  </a:lnTo>
                  <a:lnTo>
                    <a:pt x="247" y="218"/>
                  </a:lnTo>
                  <a:lnTo>
                    <a:pt x="247" y="221"/>
                  </a:lnTo>
                  <a:lnTo>
                    <a:pt x="247" y="225"/>
                  </a:lnTo>
                  <a:lnTo>
                    <a:pt x="247" y="232"/>
                  </a:lnTo>
                  <a:lnTo>
                    <a:pt x="247" y="241"/>
                  </a:lnTo>
                  <a:lnTo>
                    <a:pt x="247" y="243"/>
                  </a:lnTo>
                  <a:lnTo>
                    <a:pt x="246" y="250"/>
                  </a:lnTo>
                  <a:lnTo>
                    <a:pt x="246" y="260"/>
                  </a:lnTo>
                  <a:lnTo>
                    <a:pt x="249" y="274"/>
                  </a:lnTo>
                  <a:lnTo>
                    <a:pt x="251" y="279"/>
                  </a:lnTo>
                  <a:lnTo>
                    <a:pt x="254" y="285"/>
                  </a:lnTo>
                  <a:lnTo>
                    <a:pt x="256" y="285"/>
                  </a:lnTo>
                  <a:lnTo>
                    <a:pt x="254" y="292"/>
                  </a:lnTo>
                  <a:lnTo>
                    <a:pt x="254" y="294"/>
                  </a:lnTo>
                  <a:lnTo>
                    <a:pt x="254" y="294"/>
                  </a:lnTo>
                  <a:lnTo>
                    <a:pt x="253" y="294"/>
                  </a:lnTo>
                  <a:lnTo>
                    <a:pt x="240" y="294"/>
                  </a:lnTo>
                  <a:lnTo>
                    <a:pt x="203" y="294"/>
                  </a:lnTo>
                  <a:lnTo>
                    <a:pt x="175" y="294"/>
                  </a:lnTo>
                  <a:lnTo>
                    <a:pt x="175" y="294"/>
                  </a:lnTo>
                  <a:lnTo>
                    <a:pt x="172" y="286"/>
                  </a:lnTo>
                  <a:lnTo>
                    <a:pt x="172" y="279"/>
                  </a:lnTo>
                  <a:lnTo>
                    <a:pt x="172" y="265"/>
                  </a:lnTo>
                  <a:lnTo>
                    <a:pt x="172" y="251"/>
                  </a:lnTo>
                  <a:lnTo>
                    <a:pt x="172" y="248"/>
                  </a:lnTo>
                  <a:lnTo>
                    <a:pt x="172" y="241"/>
                  </a:lnTo>
                  <a:lnTo>
                    <a:pt x="172" y="227"/>
                  </a:lnTo>
                  <a:lnTo>
                    <a:pt x="172" y="220"/>
                  </a:lnTo>
                  <a:lnTo>
                    <a:pt x="174" y="218"/>
                  </a:lnTo>
                  <a:lnTo>
                    <a:pt x="172" y="211"/>
                  </a:lnTo>
                  <a:lnTo>
                    <a:pt x="170" y="200"/>
                  </a:lnTo>
                  <a:lnTo>
                    <a:pt x="165" y="193"/>
                  </a:lnTo>
                  <a:lnTo>
                    <a:pt x="165" y="192"/>
                  </a:lnTo>
                  <a:lnTo>
                    <a:pt x="158" y="190"/>
                  </a:lnTo>
                  <a:lnTo>
                    <a:pt x="154" y="188"/>
                  </a:lnTo>
                  <a:lnTo>
                    <a:pt x="144" y="186"/>
                  </a:lnTo>
                  <a:lnTo>
                    <a:pt x="135" y="184"/>
                  </a:lnTo>
                  <a:lnTo>
                    <a:pt x="133" y="184"/>
                  </a:lnTo>
                  <a:lnTo>
                    <a:pt x="126" y="184"/>
                  </a:lnTo>
                  <a:lnTo>
                    <a:pt x="103" y="184"/>
                  </a:lnTo>
                  <a:lnTo>
                    <a:pt x="86" y="184"/>
                  </a:lnTo>
                  <a:lnTo>
                    <a:pt x="86" y="184"/>
                  </a:lnTo>
                  <a:lnTo>
                    <a:pt x="84" y="188"/>
                  </a:lnTo>
                  <a:lnTo>
                    <a:pt x="84" y="202"/>
                  </a:lnTo>
                  <a:lnTo>
                    <a:pt x="79" y="253"/>
                  </a:lnTo>
                  <a:lnTo>
                    <a:pt x="75" y="292"/>
                  </a:lnTo>
                  <a:lnTo>
                    <a:pt x="75" y="294"/>
                  </a:lnTo>
                  <a:lnTo>
                    <a:pt x="73" y="294"/>
                  </a:lnTo>
                  <a:lnTo>
                    <a:pt x="63" y="294"/>
                  </a:lnTo>
                  <a:lnTo>
                    <a:pt x="28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33" name="Freeform 13"/>
            <p:cNvSpPr>
              <a:spLocks/>
            </p:cNvSpPr>
            <p:nvPr/>
          </p:nvSpPr>
          <p:spPr bwMode="auto">
            <a:xfrm>
              <a:off x="3045" y="2535"/>
              <a:ext cx="297" cy="294"/>
            </a:xfrm>
            <a:custGeom>
              <a:avLst/>
              <a:gdLst/>
              <a:ahLst/>
              <a:cxnLst>
                <a:cxn ang="0">
                  <a:pos x="0" y="294"/>
                </a:cxn>
                <a:cxn ang="0">
                  <a:pos x="0" y="288"/>
                </a:cxn>
                <a:cxn ang="0">
                  <a:pos x="3" y="248"/>
                </a:cxn>
                <a:cxn ang="0">
                  <a:pos x="16" y="111"/>
                </a:cxn>
                <a:cxn ang="0">
                  <a:pos x="25" y="7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72" y="0"/>
                </a:cxn>
                <a:cxn ang="0">
                  <a:pos x="98" y="0"/>
                </a:cxn>
                <a:cxn ang="0">
                  <a:pos x="100" y="0"/>
                </a:cxn>
                <a:cxn ang="0">
                  <a:pos x="98" y="3"/>
                </a:cxn>
                <a:cxn ang="0">
                  <a:pos x="98" y="17"/>
                </a:cxn>
                <a:cxn ang="0">
                  <a:pos x="93" y="70"/>
                </a:cxn>
                <a:cxn ang="0">
                  <a:pos x="91" y="111"/>
                </a:cxn>
                <a:cxn ang="0">
                  <a:pos x="91" y="112"/>
                </a:cxn>
                <a:cxn ang="0">
                  <a:pos x="93" y="111"/>
                </a:cxn>
                <a:cxn ang="0">
                  <a:pos x="109" y="95"/>
                </a:cxn>
                <a:cxn ang="0">
                  <a:pos x="162" y="44"/>
                </a:cxn>
                <a:cxn ang="0">
                  <a:pos x="202" y="3"/>
                </a:cxn>
                <a:cxn ang="0">
                  <a:pos x="206" y="0"/>
                </a:cxn>
                <a:cxn ang="0">
                  <a:pos x="207" y="0"/>
                </a:cxn>
                <a:cxn ang="0">
                  <a:pos x="220" y="0"/>
                </a:cxn>
                <a:cxn ang="0">
                  <a:pos x="262" y="0"/>
                </a:cxn>
                <a:cxn ang="0">
                  <a:pos x="294" y="0"/>
                </a:cxn>
                <a:cxn ang="0">
                  <a:pos x="297" y="0"/>
                </a:cxn>
                <a:cxn ang="0">
                  <a:pos x="294" y="3"/>
                </a:cxn>
                <a:cxn ang="0">
                  <a:pos x="276" y="19"/>
                </a:cxn>
                <a:cxn ang="0">
                  <a:pos x="214" y="77"/>
                </a:cxn>
                <a:cxn ang="0">
                  <a:pos x="167" y="121"/>
                </a:cxn>
                <a:cxn ang="0">
                  <a:pos x="165" y="123"/>
                </a:cxn>
                <a:cxn ang="0">
                  <a:pos x="167" y="126"/>
                </a:cxn>
                <a:cxn ang="0">
                  <a:pos x="181" y="151"/>
                </a:cxn>
                <a:cxn ang="0">
                  <a:pos x="232" y="230"/>
                </a:cxn>
                <a:cxn ang="0">
                  <a:pos x="269" y="292"/>
                </a:cxn>
                <a:cxn ang="0">
                  <a:pos x="272" y="294"/>
                </a:cxn>
                <a:cxn ang="0">
                  <a:pos x="269" y="294"/>
                </a:cxn>
                <a:cxn ang="0">
                  <a:pos x="258" y="294"/>
                </a:cxn>
                <a:cxn ang="0">
                  <a:pos x="216" y="294"/>
                </a:cxn>
                <a:cxn ang="0">
                  <a:pos x="185" y="294"/>
                </a:cxn>
                <a:cxn ang="0">
                  <a:pos x="183" y="294"/>
                </a:cxn>
                <a:cxn ang="0">
                  <a:pos x="181" y="292"/>
                </a:cxn>
                <a:cxn ang="0">
                  <a:pos x="170" y="276"/>
                </a:cxn>
                <a:cxn ang="0">
                  <a:pos x="137" y="221"/>
                </a:cxn>
                <a:cxn ang="0">
                  <a:pos x="111" y="179"/>
                </a:cxn>
                <a:cxn ang="0">
                  <a:pos x="111" y="176"/>
                </a:cxn>
                <a:cxn ang="0">
                  <a:pos x="109" y="177"/>
                </a:cxn>
                <a:cxn ang="0">
                  <a:pos x="105" y="181"/>
                </a:cxn>
                <a:cxn ang="0">
                  <a:pos x="93" y="193"/>
                </a:cxn>
                <a:cxn ang="0">
                  <a:pos x="83" y="202"/>
                </a:cxn>
                <a:cxn ang="0">
                  <a:pos x="83" y="202"/>
                </a:cxn>
                <a:cxn ang="0">
                  <a:pos x="81" y="206"/>
                </a:cxn>
                <a:cxn ang="0">
                  <a:pos x="81" y="218"/>
                </a:cxn>
                <a:cxn ang="0">
                  <a:pos x="75" y="260"/>
                </a:cxn>
                <a:cxn ang="0">
                  <a:pos x="74" y="292"/>
                </a:cxn>
                <a:cxn ang="0">
                  <a:pos x="74" y="294"/>
                </a:cxn>
                <a:cxn ang="0">
                  <a:pos x="72" y="294"/>
                </a:cxn>
                <a:cxn ang="0">
                  <a:pos x="61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297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6" y="111"/>
                  </a:lnTo>
                  <a:lnTo>
                    <a:pt x="25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72" y="0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98" y="3"/>
                  </a:lnTo>
                  <a:lnTo>
                    <a:pt x="98" y="17"/>
                  </a:lnTo>
                  <a:lnTo>
                    <a:pt x="93" y="70"/>
                  </a:lnTo>
                  <a:lnTo>
                    <a:pt x="91" y="111"/>
                  </a:lnTo>
                  <a:lnTo>
                    <a:pt x="91" y="112"/>
                  </a:lnTo>
                  <a:lnTo>
                    <a:pt x="93" y="111"/>
                  </a:lnTo>
                  <a:lnTo>
                    <a:pt x="109" y="95"/>
                  </a:lnTo>
                  <a:lnTo>
                    <a:pt x="162" y="44"/>
                  </a:lnTo>
                  <a:lnTo>
                    <a:pt x="202" y="3"/>
                  </a:lnTo>
                  <a:lnTo>
                    <a:pt x="206" y="0"/>
                  </a:lnTo>
                  <a:lnTo>
                    <a:pt x="207" y="0"/>
                  </a:lnTo>
                  <a:lnTo>
                    <a:pt x="220" y="0"/>
                  </a:lnTo>
                  <a:lnTo>
                    <a:pt x="262" y="0"/>
                  </a:lnTo>
                  <a:lnTo>
                    <a:pt x="294" y="0"/>
                  </a:lnTo>
                  <a:lnTo>
                    <a:pt x="297" y="0"/>
                  </a:lnTo>
                  <a:lnTo>
                    <a:pt x="294" y="3"/>
                  </a:lnTo>
                  <a:lnTo>
                    <a:pt x="276" y="19"/>
                  </a:lnTo>
                  <a:lnTo>
                    <a:pt x="214" y="77"/>
                  </a:lnTo>
                  <a:lnTo>
                    <a:pt x="167" y="121"/>
                  </a:lnTo>
                  <a:lnTo>
                    <a:pt x="165" y="123"/>
                  </a:lnTo>
                  <a:lnTo>
                    <a:pt x="167" y="126"/>
                  </a:lnTo>
                  <a:lnTo>
                    <a:pt x="181" y="151"/>
                  </a:lnTo>
                  <a:lnTo>
                    <a:pt x="232" y="230"/>
                  </a:lnTo>
                  <a:lnTo>
                    <a:pt x="269" y="292"/>
                  </a:lnTo>
                  <a:lnTo>
                    <a:pt x="272" y="294"/>
                  </a:lnTo>
                  <a:lnTo>
                    <a:pt x="269" y="294"/>
                  </a:lnTo>
                  <a:lnTo>
                    <a:pt x="258" y="294"/>
                  </a:lnTo>
                  <a:lnTo>
                    <a:pt x="216" y="294"/>
                  </a:lnTo>
                  <a:lnTo>
                    <a:pt x="185" y="294"/>
                  </a:lnTo>
                  <a:lnTo>
                    <a:pt x="183" y="294"/>
                  </a:lnTo>
                  <a:lnTo>
                    <a:pt x="181" y="292"/>
                  </a:lnTo>
                  <a:lnTo>
                    <a:pt x="170" y="276"/>
                  </a:lnTo>
                  <a:lnTo>
                    <a:pt x="137" y="221"/>
                  </a:lnTo>
                  <a:lnTo>
                    <a:pt x="111" y="179"/>
                  </a:lnTo>
                  <a:lnTo>
                    <a:pt x="111" y="176"/>
                  </a:lnTo>
                  <a:lnTo>
                    <a:pt x="109" y="177"/>
                  </a:lnTo>
                  <a:lnTo>
                    <a:pt x="105" y="181"/>
                  </a:lnTo>
                  <a:lnTo>
                    <a:pt x="93" y="193"/>
                  </a:lnTo>
                  <a:lnTo>
                    <a:pt x="83" y="202"/>
                  </a:lnTo>
                  <a:lnTo>
                    <a:pt x="83" y="202"/>
                  </a:lnTo>
                  <a:lnTo>
                    <a:pt x="81" y="206"/>
                  </a:lnTo>
                  <a:lnTo>
                    <a:pt x="81" y="218"/>
                  </a:lnTo>
                  <a:lnTo>
                    <a:pt x="75" y="260"/>
                  </a:lnTo>
                  <a:lnTo>
                    <a:pt x="74" y="292"/>
                  </a:lnTo>
                  <a:lnTo>
                    <a:pt x="74" y="294"/>
                  </a:lnTo>
                  <a:lnTo>
                    <a:pt x="72" y="294"/>
                  </a:lnTo>
                  <a:lnTo>
                    <a:pt x="61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34" name="Freeform 14"/>
            <p:cNvSpPr>
              <a:spLocks/>
            </p:cNvSpPr>
            <p:nvPr/>
          </p:nvSpPr>
          <p:spPr bwMode="auto">
            <a:xfrm>
              <a:off x="3465" y="2528"/>
              <a:ext cx="281" cy="309"/>
            </a:xfrm>
            <a:custGeom>
              <a:avLst/>
              <a:gdLst/>
              <a:ahLst/>
              <a:cxnLst>
                <a:cxn ang="0">
                  <a:pos x="269" y="207"/>
                </a:cxn>
                <a:cxn ang="0">
                  <a:pos x="248" y="253"/>
                </a:cxn>
                <a:cxn ang="0">
                  <a:pos x="223" y="279"/>
                </a:cxn>
                <a:cxn ang="0">
                  <a:pos x="202" y="293"/>
                </a:cxn>
                <a:cxn ang="0">
                  <a:pos x="141" y="309"/>
                </a:cxn>
                <a:cxn ang="0">
                  <a:pos x="121" y="309"/>
                </a:cxn>
                <a:cxn ang="0">
                  <a:pos x="65" y="295"/>
                </a:cxn>
                <a:cxn ang="0">
                  <a:pos x="32" y="267"/>
                </a:cxn>
                <a:cxn ang="0">
                  <a:pos x="16" y="246"/>
                </a:cxn>
                <a:cxn ang="0">
                  <a:pos x="0" y="169"/>
                </a:cxn>
                <a:cxn ang="0">
                  <a:pos x="2" y="146"/>
                </a:cxn>
                <a:cxn ang="0">
                  <a:pos x="21" y="84"/>
                </a:cxn>
                <a:cxn ang="0">
                  <a:pos x="51" y="44"/>
                </a:cxn>
                <a:cxn ang="0">
                  <a:pos x="74" y="24"/>
                </a:cxn>
                <a:cxn ang="0">
                  <a:pos x="151" y="2"/>
                </a:cxn>
                <a:cxn ang="0">
                  <a:pos x="171" y="2"/>
                </a:cxn>
                <a:cxn ang="0">
                  <a:pos x="218" y="10"/>
                </a:cxn>
                <a:cxn ang="0">
                  <a:pos x="250" y="28"/>
                </a:cxn>
                <a:cxn ang="0">
                  <a:pos x="262" y="44"/>
                </a:cxn>
                <a:cxn ang="0">
                  <a:pos x="280" y="98"/>
                </a:cxn>
                <a:cxn ang="0">
                  <a:pos x="280" y="105"/>
                </a:cxn>
                <a:cxn ang="0">
                  <a:pos x="236" y="105"/>
                </a:cxn>
                <a:cxn ang="0">
                  <a:pos x="209" y="105"/>
                </a:cxn>
                <a:cxn ang="0">
                  <a:pos x="202" y="86"/>
                </a:cxn>
                <a:cxn ang="0">
                  <a:pos x="193" y="74"/>
                </a:cxn>
                <a:cxn ang="0">
                  <a:pos x="179" y="68"/>
                </a:cxn>
                <a:cxn ang="0">
                  <a:pos x="157" y="63"/>
                </a:cxn>
                <a:cxn ang="0">
                  <a:pos x="141" y="65"/>
                </a:cxn>
                <a:cxn ang="0">
                  <a:pos x="107" y="84"/>
                </a:cxn>
                <a:cxn ang="0">
                  <a:pos x="100" y="93"/>
                </a:cxn>
                <a:cxn ang="0">
                  <a:pos x="84" y="123"/>
                </a:cxn>
                <a:cxn ang="0">
                  <a:pos x="79" y="155"/>
                </a:cxn>
                <a:cxn ang="0">
                  <a:pos x="77" y="176"/>
                </a:cxn>
                <a:cxn ang="0">
                  <a:pos x="88" y="220"/>
                </a:cxn>
                <a:cxn ang="0">
                  <a:pos x="93" y="228"/>
                </a:cxn>
                <a:cxn ang="0">
                  <a:pos x="106" y="239"/>
                </a:cxn>
                <a:cxn ang="0">
                  <a:pos x="121" y="246"/>
                </a:cxn>
                <a:cxn ang="0">
                  <a:pos x="137" y="246"/>
                </a:cxn>
                <a:cxn ang="0">
                  <a:pos x="150" y="246"/>
                </a:cxn>
                <a:cxn ang="0">
                  <a:pos x="176" y="237"/>
                </a:cxn>
                <a:cxn ang="0">
                  <a:pos x="181" y="232"/>
                </a:cxn>
                <a:cxn ang="0">
                  <a:pos x="195" y="216"/>
                </a:cxn>
                <a:cxn ang="0">
                  <a:pos x="202" y="199"/>
                </a:cxn>
                <a:cxn ang="0">
                  <a:pos x="244" y="199"/>
                </a:cxn>
                <a:cxn ang="0">
                  <a:pos x="273" y="199"/>
                </a:cxn>
              </a:cxnLst>
              <a:rect l="0" t="0" r="r" b="b"/>
              <a:pathLst>
                <a:path w="281" h="309">
                  <a:moveTo>
                    <a:pt x="273" y="199"/>
                  </a:moveTo>
                  <a:lnTo>
                    <a:pt x="269" y="207"/>
                  </a:lnTo>
                  <a:lnTo>
                    <a:pt x="264" y="225"/>
                  </a:lnTo>
                  <a:lnTo>
                    <a:pt x="248" y="253"/>
                  </a:lnTo>
                  <a:lnTo>
                    <a:pt x="229" y="276"/>
                  </a:lnTo>
                  <a:lnTo>
                    <a:pt x="223" y="279"/>
                  </a:lnTo>
                  <a:lnTo>
                    <a:pt x="216" y="285"/>
                  </a:lnTo>
                  <a:lnTo>
                    <a:pt x="202" y="293"/>
                  </a:lnTo>
                  <a:lnTo>
                    <a:pt x="174" y="306"/>
                  </a:lnTo>
                  <a:lnTo>
                    <a:pt x="141" y="309"/>
                  </a:lnTo>
                  <a:lnTo>
                    <a:pt x="132" y="309"/>
                  </a:lnTo>
                  <a:lnTo>
                    <a:pt x="121" y="309"/>
                  </a:lnTo>
                  <a:lnTo>
                    <a:pt x="100" y="308"/>
                  </a:lnTo>
                  <a:lnTo>
                    <a:pt x="65" y="295"/>
                  </a:lnTo>
                  <a:lnTo>
                    <a:pt x="37" y="274"/>
                  </a:lnTo>
                  <a:lnTo>
                    <a:pt x="32" y="267"/>
                  </a:lnTo>
                  <a:lnTo>
                    <a:pt x="25" y="260"/>
                  </a:lnTo>
                  <a:lnTo>
                    <a:pt x="16" y="246"/>
                  </a:lnTo>
                  <a:lnTo>
                    <a:pt x="2" y="209"/>
                  </a:lnTo>
                  <a:lnTo>
                    <a:pt x="0" y="169"/>
                  </a:lnTo>
                  <a:lnTo>
                    <a:pt x="2" y="156"/>
                  </a:lnTo>
                  <a:lnTo>
                    <a:pt x="2" y="146"/>
                  </a:lnTo>
                  <a:lnTo>
                    <a:pt x="5" y="123"/>
                  </a:lnTo>
                  <a:lnTo>
                    <a:pt x="21" y="84"/>
                  </a:lnTo>
                  <a:lnTo>
                    <a:pt x="44" y="53"/>
                  </a:lnTo>
                  <a:lnTo>
                    <a:pt x="51" y="44"/>
                  </a:lnTo>
                  <a:lnTo>
                    <a:pt x="58" y="37"/>
                  </a:lnTo>
                  <a:lnTo>
                    <a:pt x="74" y="24"/>
                  </a:lnTo>
                  <a:lnTo>
                    <a:pt x="111" y="9"/>
                  </a:lnTo>
                  <a:lnTo>
                    <a:pt x="151" y="2"/>
                  </a:lnTo>
                  <a:lnTo>
                    <a:pt x="164" y="0"/>
                  </a:lnTo>
                  <a:lnTo>
                    <a:pt x="171" y="2"/>
                  </a:lnTo>
                  <a:lnTo>
                    <a:pt x="188" y="3"/>
                  </a:lnTo>
                  <a:lnTo>
                    <a:pt x="218" y="10"/>
                  </a:lnTo>
                  <a:lnTo>
                    <a:pt x="243" y="24"/>
                  </a:lnTo>
                  <a:lnTo>
                    <a:pt x="250" y="28"/>
                  </a:lnTo>
                  <a:lnTo>
                    <a:pt x="253" y="33"/>
                  </a:lnTo>
                  <a:lnTo>
                    <a:pt x="262" y="44"/>
                  </a:lnTo>
                  <a:lnTo>
                    <a:pt x="274" y="70"/>
                  </a:lnTo>
                  <a:lnTo>
                    <a:pt x="280" y="98"/>
                  </a:lnTo>
                  <a:lnTo>
                    <a:pt x="281" y="105"/>
                  </a:lnTo>
                  <a:lnTo>
                    <a:pt x="280" y="105"/>
                  </a:lnTo>
                  <a:lnTo>
                    <a:pt x="269" y="105"/>
                  </a:lnTo>
                  <a:lnTo>
                    <a:pt x="236" y="105"/>
                  </a:lnTo>
                  <a:lnTo>
                    <a:pt x="209" y="105"/>
                  </a:lnTo>
                  <a:lnTo>
                    <a:pt x="209" y="105"/>
                  </a:lnTo>
                  <a:lnTo>
                    <a:pt x="206" y="97"/>
                  </a:lnTo>
                  <a:lnTo>
                    <a:pt x="202" y="86"/>
                  </a:lnTo>
                  <a:lnTo>
                    <a:pt x="195" y="77"/>
                  </a:lnTo>
                  <a:lnTo>
                    <a:pt x="193" y="74"/>
                  </a:lnTo>
                  <a:lnTo>
                    <a:pt x="185" y="70"/>
                  </a:lnTo>
                  <a:lnTo>
                    <a:pt x="179" y="68"/>
                  </a:lnTo>
                  <a:lnTo>
                    <a:pt x="167" y="65"/>
                  </a:lnTo>
                  <a:lnTo>
                    <a:pt x="157" y="63"/>
                  </a:lnTo>
                  <a:lnTo>
                    <a:pt x="151" y="65"/>
                  </a:lnTo>
                  <a:lnTo>
                    <a:pt x="141" y="65"/>
                  </a:lnTo>
                  <a:lnTo>
                    <a:pt x="123" y="72"/>
                  </a:lnTo>
                  <a:lnTo>
                    <a:pt x="107" y="84"/>
                  </a:lnTo>
                  <a:lnTo>
                    <a:pt x="104" y="88"/>
                  </a:lnTo>
                  <a:lnTo>
                    <a:pt x="100" y="93"/>
                  </a:lnTo>
                  <a:lnTo>
                    <a:pt x="93" y="102"/>
                  </a:lnTo>
                  <a:lnTo>
                    <a:pt x="84" y="123"/>
                  </a:lnTo>
                  <a:lnTo>
                    <a:pt x="79" y="149"/>
                  </a:lnTo>
                  <a:lnTo>
                    <a:pt x="79" y="155"/>
                  </a:lnTo>
                  <a:lnTo>
                    <a:pt x="77" y="163"/>
                  </a:lnTo>
                  <a:lnTo>
                    <a:pt x="77" y="176"/>
                  </a:lnTo>
                  <a:lnTo>
                    <a:pt x="81" y="200"/>
                  </a:lnTo>
                  <a:lnTo>
                    <a:pt x="88" y="220"/>
                  </a:lnTo>
                  <a:lnTo>
                    <a:pt x="92" y="223"/>
                  </a:lnTo>
                  <a:lnTo>
                    <a:pt x="93" y="228"/>
                  </a:lnTo>
                  <a:lnTo>
                    <a:pt x="99" y="234"/>
                  </a:lnTo>
                  <a:lnTo>
                    <a:pt x="106" y="239"/>
                  </a:lnTo>
                  <a:lnTo>
                    <a:pt x="113" y="242"/>
                  </a:lnTo>
                  <a:lnTo>
                    <a:pt x="121" y="246"/>
                  </a:lnTo>
                  <a:lnTo>
                    <a:pt x="132" y="246"/>
                  </a:lnTo>
                  <a:lnTo>
                    <a:pt x="137" y="246"/>
                  </a:lnTo>
                  <a:lnTo>
                    <a:pt x="141" y="246"/>
                  </a:lnTo>
                  <a:lnTo>
                    <a:pt x="150" y="246"/>
                  </a:lnTo>
                  <a:lnTo>
                    <a:pt x="164" y="242"/>
                  </a:lnTo>
                  <a:lnTo>
                    <a:pt x="176" y="237"/>
                  </a:lnTo>
                  <a:lnTo>
                    <a:pt x="179" y="234"/>
                  </a:lnTo>
                  <a:lnTo>
                    <a:pt x="181" y="232"/>
                  </a:lnTo>
                  <a:lnTo>
                    <a:pt x="186" y="228"/>
                  </a:lnTo>
                  <a:lnTo>
                    <a:pt x="195" y="216"/>
                  </a:lnTo>
                  <a:lnTo>
                    <a:pt x="201" y="204"/>
                  </a:lnTo>
                  <a:lnTo>
                    <a:pt x="202" y="199"/>
                  </a:lnTo>
                  <a:lnTo>
                    <a:pt x="213" y="199"/>
                  </a:lnTo>
                  <a:lnTo>
                    <a:pt x="244" y="199"/>
                  </a:lnTo>
                  <a:lnTo>
                    <a:pt x="271" y="199"/>
                  </a:lnTo>
                  <a:lnTo>
                    <a:pt x="273" y="199"/>
                  </a:lnTo>
                  <a:lnTo>
                    <a:pt x="273" y="199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35" name="Freeform 15"/>
            <p:cNvSpPr>
              <a:spLocks noEditPoints="1"/>
            </p:cNvSpPr>
            <p:nvPr/>
          </p:nvSpPr>
          <p:spPr bwMode="auto">
            <a:xfrm>
              <a:off x="3764" y="2605"/>
              <a:ext cx="232" cy="232"/>
            </a:xfrm>
            <a:custGeom>
              <a:avLst/>
              <a:gdLst/>
              <a:ahLst/>
              <a:cxnLst>
                <a:cxn ang="0">
                  <a:pos x="72" y="120"/>
                </a:cxn>
                <a:cxn ang="0">
                  <a:pos x="74" y="146"/>
                </a:cxn>
                <a:cxn ang="0">
                  <a:pos x="81" y="160"/>
                </a:cxn>
                <a:cxn ang="0">
                  <a:pos x="86" y="169"/>
                </a:cxn>
                <a:cxn ang="0">
                  <a:pos x="107" y="178"/>
                </a:cxn>
                <a:cxn ang="0">
                  <a:pos x="112" y="178"/>
                </a:cxn>
                <a:cxn ang="0">
                  <a:pos x="127" y="176"/>
                </a:cxn>
                <a:cxn ang="0">
                  <a:pos x="144" y="160"/>
                </a:cxn>
                <a:cxn ang="0">
                  <a:pos x="149" y="153"/>
                </a:cxn>
                <a:cxn ang="0">
                  <a:pos x="158" y="120"/>
                </a:cxn>
                <a:cxn ang="0">
                  <a:pos x="160" y="111"/>
                </a:cxn>
                <a:cxn ang="0">
                  <a:pos x="156" y="85"/>
                </a:cxn>
                <a:cxn ang="0">
                  <a:pos x="151" y="69"/>
                </a:cxn>
                <a:cxn ang="0">
                  <a:pos x="146" y="63"/>
                </a:cxn>
                <a:cxn ang="0">
                  <a:pos x="135" y="56"/>
                </a:cxn>
                <a:cxn ang="0">
                  <a:pos x="123" y="55"/>
                </a:cxn>
                <a:cxn ang="0">
                  <a:pos x="111" y="55"/>
                </a:cxn>
                <a:cxn ang="0">
                  <a:pos x="95" y="63"/>
                </a:cxn>
                <a:cxn ang="0">
                  <a:pos x="86" y="72"/>
                </a:cxn>
                <a:cxn ang="0">
                  <a:pos x="77" y="93"/>
                </a:cxn>
                <a:cxn ang="0">
                  <a:pos x="74" y="114"/>
                </a:cxn>
                <a:cxn ang="0">
                  <a:pos x="72" y="125"/>
                </a:cxn>
                <a:cxn ang="0">
                  <a:pos x="72" y="116"/>
                </a:cxn>
                <a:cxn ang="0">
                  <a:pos x="74" y="114"/>
                </a:cxn>
                <a:cxn ang="0">
                  <a:pos x="2" y="107"/>
                </a:cxn>
                <a:cxn ang="0">
                  <a:pos x="16" y="60"/>
                </a:cxn>
                <a:cxn ang="0">
                  <a:pos x="39" y="30"/>
                </a:cxn>
                <a:cxn ang="0">
                  <a:pos x="56" y="18"/>
                </a:cxn>
                <a:cxn ang="0">
                  <a:pos x="118" y="2"/>
                </a:cxn>
                <a:cxn ang="0">
                  <a:pos x="135" y="2"/>
                </a:cxn>
                <a:cxn ang="0">
                  <a:pos x="181" y="11"/>
                </a:cxn>
                <a:cxn ang="0">
                  <a:pos x="209" y="30"/>
                </a:cxn>
                <a:cxn ang="0">
                  <a:pos x="220" y="48"/>
                </a:cxn>
                <a:cxn ang="0">
                  <a:pos x="232" y="90"/>
                </a:cxn>
                <a:cxn ang="0">
                  <a:pos x="230" y="125"/>
                </a:cxn>
                <a:cxn ang="0">
                  <a:pos x="216" y="171"/>
                </a:cxn>
                <a:cxn ang="0">
                  <a:pos x="193" y="201"/>
                </a:cxn>
                <a:cxn ang="0">
                  <a:pos x="176" y="215"/>
                </a:cxn>
                <a:cxn ang="0">
                  <a:pos x="114" y="232"/>
                </a:cxn>
                <a:cxn ang="0">
                  <a:pos x="97" y="232"/>
                </a:cxn>
                <a:cxn ang="0">
                  <a:pos x="51" y="222"/>
                </a:cxn>
                <a:cxn ang="0">
                  <a:pos x="25" y="201"/>
                </a:cxn>
                <a:cxn ang="0">
                  <a:pos x="12" y="185"/>
                </a:cxn>
                <a:cxn ang="0">
                  <a:pos x="0" y="125"/>
                </a:cxn>
                <a:cxn ang="0">
                  <a:pos x="2" y="107"/>
                </a:cxn>
                <a:cxn ang="0">
                  <a:pos x="2" y="104"/>
                </a:cxn>
                <a:cxn ang="0">
                  <a:pos x="2" y="114"/>
                </a:cxn>
              </a:cxnLst>
              <a:rect l="0" t="0" r="r" b="b"/>
              <a:pathLst>
                <a:path w="232" h="232">
                  <a:moveTo>
                    <a:pt x="74" y="114"/>
                  </a:moveTo>
                  <a:lnTo>
                    <a:pt x="72" y="120"/>
                  </a:lnTo>
                  <a:lnTo>
                    <a:pt x="72" y="130"/>
                  </a:lnTo>
                  <a:lnTo>
                    <a:pt x="74" y="146"/>
                  </a:lnTo>
                  <a:lnTo>
                    <a:pt x="79" y="158"/>
                  </a:lnTo>
                  <a:lnTo>
                    <a:pt x="81" y="160"/>
                  </a:lnTo>
                  <a:lnTo>
                    <a:pt x="83" y="164"/>
                  </a:lnTo>
                  <a:lnTo>
                    <a:pt x="86" y="169"/>
                  </a:lnTo>
                  <a:lnTo>
                    <a:pt x="95" y="176"/>
                  </a:lnTo>
                  <a:lnTo>
                    <a:pt x="107" y="178"/>
                  </a:lnTo>
                  <a:lnTo>
                    <a:pt x="111" y="178"/>
                  </a:lnTo>
                  <a:lnTo>
                    <a:pt x="112" y="178"/>
                  </a:lnTo>
                  <a:lnTo>
                    <a:pt x="120" y="178"/>
                  </a:lnTo>
                  <a:lnTo>
                    <a:pt x="127" y="176"/>
                  </a:lnTo>
                  <a:lnTo>
                    <a:pt x="137" y="169"/>
                  </a:lnTo>
                  <a:lnTo>
                    <a:pt x="144" y="160"/>
                  </a:lnTo>
                  <a:lnTo>
                    <a:pt x="146" y="158"/>
                  </a:lnTo>
                  <a:lnTo>
                    <a:pt x="149" y="153"/>
                  </a:lnTo>
                  <a:lnTo>
                    <a:pt x="155" y="139"/>
                  </a:lnTo>
                  <a:lnTo>
                    <a:pt x="158" y="120"/>
                  </a:lnTo>
                  <a:lnTo>
                    <a:pt x="160" y="114"/>
                  </a:lnTo>
                  <a:lnTo>
                    <a:pt x="160" y="111"/>
                  </a:lnTo>
                  <a:lnTo>
                    <a:pt x="160" y="102"/>
                  </a:lnTo>
                  <a:lnTo>
                    <a:pt x="156" y="85"/>
                  </a:lnTo>
                  <a:lnTo>
                    <a:pt x="151" y="72"/>
                  </a:lnTo>
                  <a:lnTo>
                    <a:pt x="151" y="69"/>
                  </a:lnTo>
                  <a:lnTo>
                    <a:pt x="149" y="67"/>
                  </a:lnTo>
                  <a:lnTo>
                    <a:pt x="146" y="63"/>
                  </a:lnTo>
                  <a:lnTo>
                    <a:pt x="141" y="60"/>
                  </a:lnTo>
                  <a:lnTo>
                    <a:pt x="135" y="56"/>
                  </a:lnTo>
                  <a:lnTo>
                    <a:pt x="130" y="55"/>
                  </a:lnTo>
                  <a:lnTo>
                    <a:pt x="123" y="55"/>
                  </a:lnTo>
                  <a:lnTo>
                    <a:pt x="121" y="53"/>
                  </a:lnTo>
                  <a:lnTo>
                    <a:pt x="111" y="55"/>
                  </a:lnTo>
                  <a:lnTo>
                    <a:pt x="105" y="56"/>
                  </a:lnTo>
                  <a:lnTo>
                    <a:pt x="95" y="63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9"/>
                  </a:lnTo>
                  <a:lnTo>
                    <a:pt x="77" y="93"/>
                  </a:lnTo>
                  <a:lnTo>
                    <a:pt x="74" y="111"/>
                  </a:lnTo>
                  <a:lnTo>
                    <a:pt x="74" y="114"/>
                  </a:lnTo>
                  <a:lnTo>
                    <a:pt x="72" y="120"/>
                  </a:lnTo>
                  <a:lnTo>
                    <a:pt x="72" y="125"/>
                  </a:lnTo>
                  <a:lnTo>
                    <a:pt x="72" y="122"/>
                  </a:lnTo>
                  <a:lnTo>
                    <a:pt x="72" y="116"/>
                  </a:lnTo>
                  <a:lnTo>
                    <a:pt x="74" y="114"/>
                  </a:lnTo>
                  <a:lnTo>
                    <a:pt x="74" y="114"/>
                  </a:lnTo>
                  <a:close/>
                  <a:moveTo>
                    <a:pt x="2" y="114"/>
                  </a:moveTo>
                  <a:lnTo>
                    <a:pt x="2" y="107"/>
                  </a:lnTo>
                  <a:lnTo>
                    <a:pt x="5" y="90"/>
                  </a:lnTo>
                  <a:lnTo>
                    <a:pt x="16" y="60"/>
                  </a:lnTo>
                  <a:lnTo>
                    <a:pt x="33" y="35"/>
                  </a:lnTo>
                  <a:lnTo>
                    <a:pt x="39" y="30"/>
                  </a:lnTo>
                  <a:lnTo>
                    <a:pt x="44" y="27"/>
                  </a:lnTo>
                  <a:lnTo>
                    <a:pt x="56" y="18"/>
                  </a:lnTo>
                  <a:lnTo>
                    <a:pt x="84" y="7"/>
                  </a:lnTo>
                  <a:lnTo>
                    <a:pt x="118" y="2"/>
                  </a:lnTo>
                  <a:lnTo>
                    <a:pt x="127" y="0"/>
                  </a:lnTo>
                  <a:lnTo>
                    <a:pt x="135" y="2"/>
                  </a:lnTo>
                  <a:lnTo>
                    <a:pt x="151" y="4"/>
                  </a:lnTo>
                  <a:lnTo>
                    <a:pt x="181" y="11"/>
                  </a:lnTo>
                  <a:lnTo>
                    <a:pt x="204" y="27"/>
                  </a:lnTo>
                  <a:lnTo>
                    <a:pt x="209" y="30"/>
                  </a:lnTo>
                  <a:lnTo>
                    <a:pt x="213" y="35"/>
                  </a:lnTo>
                  <a:lnTo>
                    <a:pt x="220" y="48"/>
                  </a:lnTo>
                  <a:lnTo>
                    <a:pt x="227" y="60"/>
                  </a:lnTo>
                  <a:lnTo>
                    <a:pt x="232" y="90"/>
                  </a:lnTo>
                  <a:lnTo>
                    <a:pt x="232" y="114"/>
                  </a:lnTo>
                  <a:lnTo>
                    <a:pt x="230" y="125"/>
                  </a:lnTo>
                  <a:lnTo>
                    <a:pt x="227" y="141"/>
                  </a:lnTo>
                  <a:lnTo>
                    <a:pt x="216" y="171"/>
                  </a:lnTo>
                  <a:lnTo>
                    <a:pt x="199" y="195"/>
                  </a:lnTo>
                  <a:lnTo>
                    <a:pt x="193" y="201"/>
                  </a:lnTo>
                  <a:lnTo>
                    <a:pt x="186" y="206"/>
                  </a:lnTo>
                  <a:lnTo>
                    <a:pt x="176" y="215"/>
                  </a:lnTo>
                  <a:lnTo>
                    <a:pt x="148" y="227"/>
                  </a:lnTo>
                  <a:lnTo>
                    <a:pt x="114" y="232"/>
                  </a:lnTo>
                  <a:lnTo>
                    <a:pt x="105" y="232"/>
                  </a:lnTo>
                  <a:lnTo>
                    <a:pt x="97" y="232"/>
                  </a:lnTo>
                  <a:lnTo>
                    <a:pt x="79" y="231"/>
                  </a:lnTo>
                  <a:lnTo>
                    <a:pt x="51" y="222"/>
                  </a:lnTo>
                  <a:lnTo>
                    <a:pt x="28" y="206"/>
                  </a:lnTo>
                  <a:lnTo>
                    <a:pt x="25" y="201"/>
                  </a:lnTo>
                  <a:lnTo>
                    <a:pt x="19" y="195"/>
                  </a:lnTo>
                  <a:lnTo>
                    <a:pt x="12" y="185"/>
                  </a:lnTo>
                  <a:lnTo>
                    <a:pt x="2" y="157"/>
                  </a:lnTo>
                  <a:lnTo>
                    <a:pt x="0" y="125"/>
                  </a:lnTo>
                  <a:lnTo>
                    <a:pt x="2" y="114"/>
                  </a:lnTo>
                  <a:lnTo>
                    <a:pt x="2" y="107"/>
                  </a:lnTo>
                  <a:lnTo>
                    <a:pt x="2" y="100"/>
                  </a:lnTo>
                  <a:lnTo>
                    <a:pt x="2" y="104"/>
                  </a:lnTo>
                  <a:lnTo>
                    <a:pt x="2" y="114"/>
                  </a:lnTo>
                  <a:lnTo>
                    <a:pt x="2" y="114"/>
                  </a:lnTo>
                  <a:lnTo>
                    <a:pt x="2" y="11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36" name="Freeform 16"/>
            <p:cNvSpPr>
              <a:spLocks/>
            </p:cNvSpPr>
            <p:nvPr/>
          </p:nvSpPr>
          <p:spPr bwMode="auto">
            <a:xfrm>
              <a:off x="4022" y="2607"/>
              <a:ext cx="222" cy="222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11" y="88"/>
                </a:cxn>
                <a:cxn ang="0">
                  <a:pos x="20" y="5"/>
                </a:cxn>
                <a:cxn ang="0">
                  <a:pos x="62" y="5"/>
                </a:cxn>
                <a:cxn ang="0">
                  <a:pos x="90" y="5"/>
                </a:cxn>
                <a:cxn ang="0">
                  <a:pos x="87" y="23"/>
                </a:cxn>
                <a:cxn ang="0">
                  <a:pos x="87" y="33"/>
                </a:cxn>
                <a:cxn ang="0">
                  <a:pos x="92" y="28"/>
                </a:cxn>
                <a:cxn ang="0">
                  <a:pos x="113" y="12"/>
                </a:cxn>
                <a:cxn ang="0">
                  <a:pos x="125" y="5"/>
                </a:cxn>
                <a:cxn ang="0">
                  <a:pos x="152" y="2"/>
                </a:cxn>
                <a:cxn ang="0">
                  <a:pos x="162" y="2"/>
                </a:cxn>
                <a:cxn ang="0">
                  <a:pos x="192" y="7"/>
                </a:cxn>
                <a:cxn ang="0">
                  <a:pos x="210" y="19"/>
                </a:cxn>
                <a:cxn ang="0">
                  <a:pos x="215" y="32"/>
                </a:cxn>
                <a:cxn ang="0">
                  <a:pos x="222" y="61"/>
                </a:cxn>
                <a:cxn ang="0">
                  <a:pos x="220" y="84"/>
                </a:cxn>
                <a:cxn ang="0">
                  <a:pos x="213" y="169"/>
                </a:cxn>
                <a:cxn ang="0">
                  <a:pos x="210" y="222"/>
                </a:cxn>
                <a:cxn ang="0">
                  <a:pos x="197" y="222"/>
                </a:cxn>
                <a:cxn ang="0">
                  <a:pos x="138" y="222"/>
                </a:cxn>
                <a:cxn ang="0">
                  <a:pos x="138" y="220"/>
                </a:cxn>
                <a:cxn ang="0">
                  <a:pos x="143" y="155"/>
                </a:cxn>
                <a:cxn ang="0">
                  <a:pos x="148" y="112"/>
                </a:cxn>
                <a:cxn ang="0">
                  <a:pos x="148" y="95"/>
                </a:cxn>
                <a:cxn ang="0">
                  <a:pos x="145" y="67"/>
                </a:cxn>
                <a:cxn ang="0">
                  <a:pos x="141" y="60"/>
                </a:cxn>
                <a:cxn ang="0">
                  <a:pos x="134" y="56"/>
                </a:cxn>
                <a:cxn ang="0">
                  <a:pos x="123" y="54"/>
                </a:cxn>
                <a:cxn ang="0">
                  <a:pos x="113" y="54"/>
                </a:cxn>
                <a:cxn ang="0">
                  <a:pos x="99" y="61"/>
                </a:cxn>
                <a:cxn ang="0">
                  <a:pos x="92" y="69"/>
                </a:cxn>
                <a:cxn ang="0">
                  <a:pos x="85" y="86"/>
                </a:cxn>
                <a:cxn ang="0">
                  <a:pos x="81" y="105"/>
                </a:cxn>
                <a:cxn ang="0">
                  <a:pos x="80" y="125"/>
                </a:cxn>
                <a:cxn ang="0">
                  <a:pos x="72" y="220"/>
                </a:cxn>
                <a:cxn ang="0">
                  <a:pos x="71" y="222"/>
                </a:cxn>
                <a:cxn ang="0">
                  <a:pos x="27" y="222"/>
                </a:cxn>
                <a:cxn ang="0">
                  <a:pos x="0" y="222"/>
                </a:cxn>
              </a:cxnLst>
              <a:rect l="0" t="0" r="r" b="b"/>
              <a:pathLst>
                <a:path w="222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1" y="88"/>
                  </a:lnTo>
                  <a:lnTo>
                    <a:pt x="18" y="10"/>
                  </a:lnTo>
                  <a:lnTo>
                    <a:pt x="20" y="5"/>
                  </a:lnTo>
                  <a:lnTo>
                    <a:pt x="30" y="5"/>
                  </a:lnTo>
                  <a:lnTo>
                    <a:pt x="62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7" y="23"/>
                  </a:lnTo>
                  <a:lnTo>
                    <a:pt x="87" y="33"/>
                  </a:lnTo>
                  <a:lnTo>
                    <a:pt x="87" y="33"/>
                  </a:lnTo>
                  <a:lnTo>
                    <a:pt x="88" y="32"/>
                  </a:lnTo>
                  <a:lnTo>
                    <a:pt x="92" y="28"/>
                  </a:lnTo>
                  <a:lnTo>
                    <a:pt x="102" y="19"/>
                  </a:lnTo>
                  <a:lnTo>
                    <a:pt x="113" y="12"/>
                  </a:lnTo>
                  <a:lnTo>
                    <a:pt x="116" y="9"/>
                  </a:lnTo>
                  <a:lnTo>
                    <a:pt x="125" y="5"/>
                  </a:lnTo>
                  <a:lnTo>
                    <a:pt x="138" y="2"/>
                  </a:lnTo>
                  <a:lnTo>
                    <a:pt x="152" y="2"/>
                  </a:lnTo>
                  <a:lnTo>
                    <a:pt x="157" y="0"/>
                  </a:lnTo>
                  <a:lnTo>
                    <a:pt x="162" y="2"/>
                  </a:lnTo>
                  <a:lnTo>
                    <a:pt x="173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10" y="19"/>
                  </a:lnTo>
                  <a:lnTo>
                    <a:pt x="211" y="23"/>
                  </a:lnTo>
                  <a:lnTo>
                    <a:pt x="215" y="32"/>
                  </a:lnTo>
                  <a:lnTo>
                    <a:pt x="218" y="39"/>
                  </a:lnTo>
                  <a:lnTo>
                    <a:pt x="222" y="61"/>
                  </a:lnTo>
                  <a:lnTo>
                    <a:pt x="222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10" y="220"/>
                  </a:lnTo>
                  <a:lnTo>
                    <a:pt x="210" y="222"/>
                  </a:lnTo>
                  <a:lnTo>
                    <a:pt x="208" y="222"/>
                  </a:lnTo>
                  <a:lnTo>
                    <a:pt x="197" y="222"/>
                  </a:lnTo>
                  <a:lnTo>
                    <a:pt x="164" y="222"/>
                  </a:lnTo>
                  <a:lnTo>
                    <a:pt x="138" y="222"/>
                  </a:lnTo>
                  <a:lnTo>
                    <a:pt x="138" y="222"/>
                  </a:lnTo>
                  <a:lnTo>
                    <a:pt x="138" y="220"/>
                  </a:lnTo>
                  <a:lnTo>
                    <a:pt x="138" y="206"/>
                  </a:lnTo>
                  <a:lnTo>
                    <a:pt x="143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8" y="77"/>
                  </a:lnTo>
                  <a:lnTo>
                    <a:pt x="145" y="67"/>
                  </a:lnTo>
                  <a:lnTo>
                    <a:pt x="145" y="63"/>
                  </a:lnTo>
                  <a:lnTo>
                    <a:pt x="141" y="60"/>
                  </a:lnTo>
                  <a:lnTo>
                    <a:pt x="138" y="58"/>
                  </a:lnTo>
                  <a:lnTo>
                    <a:pt x="134" y="56"/>
                  </a:lnTo>
                  <a:lnTo>
                    <a:pt x="129" y="54"/>
                  </a:lnTo>
                  <a:lnTo>
                    <a:pt x="123" y="54"/>
                  </a:lnTo>
                  <a:lnTo>
                    <a:pt x="122" y="53"/>
                  </a:lnTo>
                  <a:lnTo>
                    <a:pt x="113" y="54"/>
                  </a:lnTo>
                  <a:lnTo>
                    <a:pt x="108" y="56"/>
                  </a:lnTo>
                  <a:lnTo>
                    <a:pt x="99" y="61"/>
                  </a:lnTo>
                  <a:lnTo>
                    <a:pt x="94" y="65"/>
                  </a:lnTo>
                  <a:lnTo>
                    <a:pt x="92" y="69"/>
                  </a:lnTo>
                  <a:lnTo>
                    <a:pt x="88" y="74"/>
                  </a:lnTo>
                  <a:lnTo>
                    <a:pt x="85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80" y="109"/>
                  </a:lnTo>
                  <a:lnTo>
                    <a:pt x="80" y="125"/>
                  </a:lnTo>
                  <a:lnTo>
                    <a:pt x="74" y="179"/>
                  </a:lnTo>
                  <a:lnTo>
                    <a:pt x="72" y="220"/>
                  </a:lnTo>
                  <a:lnTo>
                    <a:pt x="72" y="222"/>
                  </a:lnTo>
                  <a:lnTo>
                    <a:pt x="71" y="222"/>
                  </a:lnTo>
                  <a:lnTo>
                    <a:pt x="60" y="222"/>
                  </a:lnTo>
                  <a:lnTo>
                    <a:pt x="27" y="222"/>
                  </a:lnTo>
                  <a:lnTo>
                    <a:pt x="0" y="222"/>
                  </a:lnTo>
                  <a:lnTo>
                    <a:pt x="0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37" name="Freeform 17"/>
            <p:cNvSpPr>
              <a:spLocks/>
            </p:cNvSpPr>
            <p:nvPr/>
          </p:nvSpPr>
          <p:spPr bwMode="auto">
            <a:xfrm>
              <a:off x="4276" y="2605"/>
              <a:ext cx="212" cy="231"/>
            </a:xfrm>
            <a:custGeom>
              <a:avLst/>
              <a:gdLst/>
              <a:ahLst/>
              <a:cxnLst>
                <a:cxn ang="0">
                  <a:pos x="42" y="158"/>
                </a:cxn>
                <a:cxn ang="0">
                  <a:pos x="70" y="162"/>
                </a:cxn>
                <a:cxn ang="0">
                  <a:pos x="77" y="180"/>
                </a:cxn>
                <a:cxn ang="0">
                  <a:pos x="84" y="183"/>
                </a:cxn>
                <a:cxn ang="0">
                  <a:pos x="107" y="187"/>
                </a:cxn>
                <a:cxn ang="0">
                  <a:pos x="121" y="185"/>
                </a:cxn>
                <a:cxn ang="0">
                  <a:pos x="133" y="180"/>
                </a:cxn>
                <a:cxn ang="0">
                  <a:pos x="138" y="171"/>
                </a:cxn>
                <a:cxn ang="0">
                  <a:pos x="138" y="162"/>
                </a:cxn>
                <a:cxn ang="0">
                  <a:pos x="126" y="151"/>
                </a:cxn>
                <a:cxn ang="0">
                  <a:pos x="105" y="144"/>
                </a:cxn>
                <a:cxn ang="0">
                  <a:pos x="82" y="137"/>
                </a:cxn>
                <a:cxn ang="0">
                  <a:pos x="61" y="130"/>
                </a:cxn>
                <a:cxn ang="0">
                  <a:pos x="26" y="107"/>
                </a:cxn>
                <a:cxn ang="0">
                  <a:pos x="17" y="95"/>
                </a:cxn>
                <a:cxn ang="0">
                  <a:pos x="15" y="65"/>
                </a:cxn>
                <a:cxn ang="0">
                  <a:pos x="40" y="23"/>
                </a:cxn>
                <a:cxn ang="0">
                  <a:pos x="59" y="12"/>
                </a:cxn>
                <a:cxn ang="0">
                  <a:pos x="116" y="0"/>
                </a:cxn>
                <a:cxn ang="0">
                  <a:pos x="163" y="7"/>
                </a:cxn>
                <a:cxn ang="0">
                  <a:pos x="191" y="20"/>
                </a:cxn>
                <a:cxn ang="0">
                  <a:pos x="211" y="58"/>
                </a:cxn>
                <a:cxn ang="0">
                  <a:pos x="200" y="63"/>
                </a:cxn>
                <a:cxn ang="0">
                  <a:pos x="144" y="63"/>
                </a:cxn>
                <a:cxn ang="0">
                  <a:pos x="135" y="48"/>
                </a:cxn>
                <a:cxn ang="0">
                  <a:pos x="126" y="44"/>
                </a:cxn>
                <a:cxn ang="0">
                  <a:pos x="107" y="42"/>
                </a:cxn>
                <a:cxn ang="0">
                  <a:pos x="93" y="46"/>
                </a:cxn>
                <a:cxn ang="0">
                  <a:pos x="86" y="55"/>
                </a:cxn>
                <a:cxn ang="0">
                  <a:pos x="86" y="65"/>
                </a:cxn>
                <a:cxn ang="0">
                  <a:pos x="96" y="74"/>
                </a:cxn>
                <a:cxn ang="0">
                  <a:pos x="119" y="83"/>
                </a:cxn>
                <a:cxn ang="0">
                  <a:pos x="130" y="86"/>
                </a:cxn>
                <a:cxn ang="0">
                  <a:pos x="145" y="92"/>
                </a:cxn>
                <a:cxn ang="0">
                  <a:pos x="175" y="100"/>
                </a:cxn>
                <a:cxn ang="0">
                  <a:pos x="191" y="109"/>
                </a:cxn>
                <a:cxn ang="0">
                  <a:pos x="202" y="122"/>
                </a:cxn>
                <a:cxn ang="0">
                  <a:pos x="209" y="132"/>
                </a:cxn>
                <a:cxn ang="0">
                  <a:pos x="211" y="153"/>
                </a:cxn>
                <a:cxn ang="0">
                  <a:pos x="207" y="173"/>
                </a:cxn>
                <a:cxn ang="0">
                  <a:pos x="179" y="211"/>
                </a:cxn>
                <a:cxn ang="0">
                  <a:pos x="137" y="229"/>
                </a:cxn>
                <a:cxn ang="0">
                  <a:pos x="91" y="231"/>
                </a:cxn>
                <a:cxn ang="0">
                  <a:pos x="28" y="216"/>
                </a:cxn>
                <a:cxn ang="0">
                  <a:pos x="14" y="202"/>
                </a:cxn>
                <a:cxn ang="0">
                  <a:pos x="0" y="158"/>
                </a:cxn>
              </a:cxnLst>
              <a:rect l="0" t="0" r="r" b="b"/>
              <a:pathLst>
                <a:path w="212" h="231">
                  <a:moveTo>
                    <a:pt x="0" y="158"/>
                  </a:moveTo>
                  <a:lnTo>
                    <a:pt x="10" y="158"/>
                  </a:lnTo>
                  <a:lnTo>
                    <a:pt x="42" y="158"/>
                  </a:lnTo>
                  <a:lnTo>
                    <a:pt x="68" y="158"/>
                  </a:lnTo>
                  <a:lnTo>
                    <a:pt x="70" y="158"/>
                  </a:lnTo>
                  <a:lnTo>
                    <a:pt x="70" y="162"/>
                  </a:lnTo>
                  <a:lnTo>
                    <a:pt x="70" y="165"/>
                  </a:lnTo>
                  <a:lnTo>
                    <a:pt x="72" y="173"/>
                  </a:lnTo>
                  <a:lnTo>
                    <a:pt x="77" y="180"/>
                  </a:lnTo>
                  <a:lnTo>
                    <a:pt x="79" y="180"/>
                  </a:lnTo>
                  <a:lnTo>
                    <a:pt x="80" y="181"/>
                  </a:lnTo>
                  <a:lnTo>
                    <a:pt x="84" y="183"/>
                  </a:lnTo>
                  <a:lnTo>
                    <a:pt x="93" y="187"/>
                  </a:lnTo>
                  <a:lnTo>
                    <a:pt x="103" y="187"/>
                  </a:lnTo>
                  <a:lnTo>
                    <a:pt x="107" y="187"/>
                  </a:lnTo>
                  <a:lnTo>
                    <a:pt x="109" y="187"/>
                  </a:lnTo>
                  <a:lnTo>
                    <a:pt x="112" y="187"/>
                  </a:lnTo>
                  <a:lnTo>
                    <a:pt x="121" y="185"/>
                  </a:lnTo>
                  <a:lnTo>
                    <a:pt x="128" y="183"/>
                  </a:lnTo>
                  <a:lnTo>
                    <a:pt x="130" y="181"/>
                  </a:lnTo>
                  <a:lnTo>
                    <a:pt x="133" y="180"/>
                  </a:lnTo>
                  <a:lnTo>
                    <a:pt x="135" y="176"/>
                  </a:lnTo>
                  <a:lnTo>
                    <a:pt x="137" y="174"/>
                  </a:lnTo>
                  <a:lnTo>
                    <a:pt x="138" y="171"/>
                  </a:lnTo>
                  <a:lnTo>
                    <a:pt x="138" y="167"/>
                  </a:lnTo>
                  <a:lnTo>
                    <a:pt x="140" y="165"/>
                  </a:lnTo>
                  <a:lnTo>
                    <a:pt x="138" y="162"/>
                  </a:lnTo>
                  <a:lnTo>
                    <a:pt x="137" y="160"/>
                  </a:lnTo>
                  <a:lnTo>
                    <a:pt x="131" y="155"/>
                  </a:lnTo>
                  <a:lnTo>
                    <a:pt x="126" y="151"/>
                  </a:lnTo>
                  <a:lnTo>
                    <a:pt x="117" y="148"/>
                  </a:lnTo>
                  <a:lnTo>
                    <a:pt x="109" y="144"/>
                  </a:lnTo>
                  <a:lnTo>
                    <a:pt x="105" y="144"/>
                  </a:lnTo>
                  <a:lnTo>
                    <a:pt x="100" y="143"/>
                  </a:lnTo>
                  <a:lnTo>
                    <a:pt x="89" y="139"/>
                  </a:lnTo>
                  <a:lnTo>
                    <a:pt x="82" y="137"/>
                  </a:lnTo>
                  <a:lnTo>
                    <a:pt x="80" y="136"/>
                  </a:lnTo>
                  <a:lnTo>
                    <a:pt x="73" y="134"/>
                  </a:lnTo>
                  <a:lnTo>
                    <a:pt x="61" y="130"/>
                  </a:lnTo>
                  <a:lnTo>
                    <a:pt x="42" y="122"/>
                  </a:lnTo>
                  <a:lnTo>
                    <a:pt x="28" y="111"/>
                  </a:lnTo>
                  <a:lnTo>
                    <a:pt x="26" y="107"/>
                  </a:lnTo>
                  <a:lnTo>
                    <a:pt x="22" y="106"/>
                  </a:lnTo>
                  <a:lnTo>
                    <a:pt x="19" y="100"/>
                  </a:lnTo>
                  <a:lnTo>
                    <a:pt x="17" y="95"/>
                  </a:lnTo>
                  <a:lnTo>
                    <a:pt x="14" y="81"/>
                  </a:lnTo>
                  <a:lnTo>
                    <a:pt x="15" y="69"/>
                  </a:lnTo>
                  <a:lnTo>
                    <a:pt x="15" y="65"/>
                  </a:lnTo>
                  <a:lnTo>
                    <a:pt x="17" y="55"/>
                  </a:lnTo>
                  <a:lnTo>
                    <a:pt x="26" y="37"/>
                  </a:lnTo>
                  <a:lnTo>
                    <a:pt x="40" y="23"/>
                  </a:lnTo>
                  <a:lnTo>
                    <a:pt x="45" y="20"/>
                  </a:lnTo>
                  <a:lnTo>
                    <a:pt x="49" y="18"/>
                  </a:lnTo>
                  <a:lnTo>
                    <a:pt x="59" y="12"/>
                  </a:lnTo>
                  <a:lnTo>
                    <a:pt x="80" y="5"/>
                  </a:lnTo>
                  <a:lnTo>
                    <a:pt x="107" y="2"/>
                  </a:lnTo>
                  <a:lnTo>
                    <a:pt x="116" y="0"/>
                  </a:lnTo>
                  <a:lnTo>
                    <a:pt x="123" y="2"/>
                  </a:lnTo>
                  <a:lnTo>
                    <a:pt x="137" y="2"/>
                  </a:lnTo>
                  <a:lnTo>
                    <a:pt x="163" y="7"/>
                  </a:lnTo>
                  <a:lnTo>
                    <a:pt x="182" y="14"/>
                  </a:lnTo>
                  <a:lnTo>
                    <a:pt x="188" y="16"/>
                  </a:lnTo>
                  <a:lnTo>
                    <a:pt x="191" y="20"/>
                  </a:lnTo>
                  <a:lnTo>
                    <a:pt x="196" y="25"/>
                  </a:lnTo>
                  <a:lnTo>
                    <a:pt x="207" y="41"/>
                  </a:lnTo>
                  <a:lnTo>
                    <a:pt x="211" y="58"/>
                  </a:lnTo>
                  <a:lnTo>
                    <a:pt x="212" y="63"/>
                  </a:lnTo>
                  <a:lnTo>
                    <a:pt x="211" y="63"/>
                  </a:lnTo>
                  <a:lnTo>
                    <a:pt x="200" y="63"/>
                  </a:lnTo>
                  <a:lnTo>
                    <a:pt x="168" y="63"/>
                  </a:lnTo>
                  <a:lnTo>
                    <a:pt x="144" y="63"/>
                  </a:lnTo>
                  <a:lnTo>
                    <a:pt x="144" y="63"/>
                  </a:lnTo>
                  <a:lnTo>
                    <a:pt x="142" y="58"/>
                  </a:lnTo>
                  <a:lnTo>
                    <a:pt x="138" y="53"/>
                  </a:lnTo>
                  <a:lnTo>
                    <a:pt x="135" y="48"/>
                  </a:lnTo>
                  <a:lnTo>
                    <a:pt x="135" y="46"/>
                  </a:lnTo>
                  <a:lnTo>
                    <a:pt x="130" y="44"/>
                  </a:lnTo>
                  <a:lnTo>
                    <a:pt x="126" y="44"/>
                  </a:lnTo>
                  <a:lnTo>
                    <a:pt x="119" y="42"/>
                  </a:lnTo>
                  <a:lnTo>
                    <a:pt x="114" y="41"/>
                  </a:lnTo>
                  <a:lnTo>
                    <a:pt x="107" y="42"/>
                  </a:lnTo>
                  <a:lnTo>
                    <a:pt x="100" y="44"/>
                  </a:lnTo>
                  <a:lnTo>
                    <a:pt x="93" y="46"/>
                  </a:lnTo>
                  <a:lnTo>
                    <a:pt x="93" y="46"/>
                  </a:lnTo>
                  <a:lnTo>
                    <a:pt x="91" y="48"/>
                  </a:lnTo>
                  <a:lnTo>
                    <a:pt x="89" y="49"/>
                  </a:lnTo>
                  <a:lnTo>
                    <a:pt x="86" y="55"/>
                  </a:lnTo>
                  <a:lnTo>
                    <a:pt x="86" y="60"/>
                  </a:lnTo>
                  <a:lnTo>
                    <a:pt x="86" y="60"/>
                  </a:lnTo>
                  <a:lnTo>
                    <a:pt x="86" y="65"/>
                  </a:lnTo>
                  <a:lnTo>
                    <a:pt x="87" y="69"/>
                  </a:lnTo>
                  <a:lnTo>
                    <a:pt x="89" y="71"/>
                  </a:lnTo>
                  <a:lnTo>
                    <a:pt x="96" y="74"/>
                  </a:lnTo>
                  <a:lnTo>
                    <a:pt x="103" y="78"/>
                  </a:lnTo>
                  <a:lnTo>
                    <a:pt x="112" y="81"/>
                  </a:lnTo>
                  <a:lnTo>
                    <a:pt x="119" y="83"/>
                  </a:lnTo>
                  <a:lnTo>
                    <a:pt x="123" y="85"/>
                  </a:lnTo>
                  <a:lnTo>
                    <a:pt x="126" y="86"/>
                  </a:lnTo>
                  <a:lnTo>
                    <a:pt x="130" y="86"/>
                  </a:lnTo>
                  <a:lnTo>
                    <a:pt x="131" y="86"/>
                  </a:lnTo>
                  <a:lnTo>
                    <a:pt x="135" y="88"/>
                  </a:lnTo>
                  <a:lnTo>
                    <a:pt x="145" y="92"/>
                  </a:lnTo>
                  <a:lnTo>
                    <a:pt x="161" y="97"/>
                  </a:lnTo>
                  <a:lnTo>
                    <a:pt x="172" y="100"/>
                  </a:lnTo>
                  <a:lnTo>
                    <a:pt x="175" y="100"/>
                  </a:lnTo>
                  <a:lnTo>
                    <a:pt x="179" y="104"/>
                  </a:lnTo>
                  <a:lnTo>
                    <a:pt x="186" y="106"/>
                  </a:lnTo>
                  <a:lnTo>
                    <a:pt x="191" y="109"/>
                  </a:lnTo>
                  <a:lnTo>
                    <a:pt x="193" y="109"/>
                  </a:lnTo>
                  <a:lnTo>
                    <a:pt x="196" y="114"/>
                  </a:lnTo>
                  <a:lnTo>
                    <a:pt x="202" y="122"/>
                  </a:lnTo>
                  <a:lnTo>
                    <a:pt x="207" y="129"/>
                  </a:lnTo>
                  <a:lnTo>
                    <a:pt x="209" y="129"/>
                  </a:lnTo>
                  <a:lnTo>
                    <a:pt x="209" y="132"/>
                  </a:lnTo>
                  <a:lnTo>
                    <a:pt x="209" y="136"/>
                  </a:lnTo>
                  <a:lnTo>
                    <a:pt x="211" y="144"/>
                  </a:lnTo>
                  <a:lnTo>
                    <a:pt x="211" y="153"/>
                  </a:lnTo>
                  <a:lnTo>
                    <a:pt x="211" y="155"/>
                  </a:lnTo>
                  <a:lnTo>
                    <a:pt x="209" y="162"/>
                  </a:lnTo>
                  <a:lnTo>
                    <a:pt x="207" y="173"/>
                  </a:lnTo>
                  <a:lnTo>
                    <a:pt x="198" y="192"/>
                  </a:lnTo>
                  <a:lnTo>
                    <a:pt x="182" y="208"/>
                  </a:lnTo>
                  <a:lnTo>
                    <a:pt x="179" y="211"/>
                  </a:lnTo>
                  <a:lnTo>
                    <a:pt x="174" y="215"/>
                  </a:lnTo>
                  <a:lnTo>
                    <a:pt x="163" y="222"/>
                  </a:lnTo>
                  <a:lnTo>
                    <a:pt x="137" y="229"/>
                  </a:lnTo>
                  <a:lnTo>
                    <a:pt x="107" y="231"/>
                  </a:lnTo>
                  <a:lnTo>
                    <a:pt x="100" y="231"/>
                  </a:lnTo>
                  <a:lnTo>
                    <a:pt x="91" y="231"/>
                  </a:lnTo>
                  <a:lnTo>
                    <a:pt x="77" y="231"/>
                  </a:lnTo>
                  <a:lnTo>
                    <a:pt x="49" y="225"/>
                  </a:lnTo>
                  <a:lnTo>
                    <a:pt x="28" y="216"/>
                  </a:lnTo>
                  <a:lnTo>
                    <a:pt x="24" y="213"/>
                  </a:lnTo>
                  <a:lnTo>
                    <a:pt x="19" y="209"/>
                  </a:lnTo>
                  <a:lnTo>
                    <a:pt x="14" y="202"/>
                  </a:lnTo>
                  <a:lnTo>
                    <a:pt x="3" y="185"/>
                  </a:lnTo>
                  <a:lnTo>
                    <a:pt x="0" y="165"/>
                  </a:lnTo>
                  <a:lnTo>
                    <a:pt x="0" y="158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38" name="Freeform 18"/>
            <p:cNvSpPr>
              <a:spLocks/>
            </p:cNvSpPr>
            <p:nvPr/>
          </p:nvSpPr>
          <p:spPr bwMode="auto">
            <a:xfrm>
              <a:off x="4523" y="2612"/>
              <a:ext cx="224" cy="224"/>
            </a:xfrm>
            <a:custGeom>
              <a:avLst/>
              <a:gdLst/>
              <a:ahLst/>
              <a:cxnLst>
                <a:cxn ang="0">
                  <a:pos x="222" y="5"/>
                </a:cxn>
                <a:cxn ang="0">
                  <a:pos x="211" y="136"/>
                </a:cxn>
                <a:cxn ang="0">
                  <a:pos x="204" y="217"/>
                </a:cxn>
                <a:cxn ang="0">
                  <a:pos x="192" y="217"/>
                </a:cxn>
                <a:cxn ang="0">
                  <a:pos x="134" y="217"/>
                </a:cxn>
                <a:cxn ang="0">
                  <a:pos x="134" y="213"/>
                </a:cxn>
                <a:cxn ang="0">
                  <a:pos x="136" y="188"/>
                </a:cxn>
                <a:cxn ang="0">
                  <a:pos x="134" y="190"/>
                </a:cxn>
                <a:cxn ang="0">
                  <a:pos x="118" y="206"/>
                </a:cxn>
                <a:cxn ang="0">
                  <a:pos x="106" y="215"/>
                </a:cxn>
                <a:cxn ang="0">
                  <a:pos x="97" y="220"/>
                </a:cxn>
                <a:cxn ang="0">
                  <a:pos x="69" y="224"/>
                </a:cxn>
                <a:cxn ang="0">
                  <a:pos x="60" y="224"/>
                </a:cxn>
                <a:cxn ang="0">
                  <a:pos x="32" y="218"/>
                </a:cxn>
                <a:cxn ang="0">
                  <a:pos x="15" y="204"/>
                </a:cxn>
                <a:cxn ang="0">
                  <a:pos x="4" y="187"/>
                </a:cxn>
                <a:cxn ang="0">
                  <a:pos x="2" y="150"/>
                </a:cxn>
                <a:cxn ang="0">
                  <a:pos x="4" y="127"/>
                </a:cxn>
                <a:cxn ang="0">
                  <a:pos x="13" y="4"/>
                </a:cxn>
                <a:cxn ang="0">
                  <a:pos x="25" y="0"/>
                </a:cxn>
                <a:cxn ang="0">
                  <a:pos x="85" y="0"/>
                </a:cxn>
                <a:cxn ang="0">
                  <a:pos x="85" y="4"/>
                </a:cxn>
                <a:cxn ang="0">
                  <a:pos x="80" y="78"/>
                </a:cxn>
                <a:cxn ang="0">
                  <a:pos x="76" y="122"/>
                </a:cxn>
                <a:cxn ang="0">
                  <a:pos x="74" y="134"/>
                </a:cxn>
                <a:cxn ang="0">
                  <a:pos x="78" y="157"/>
                </a:cxn>
                <a:cxn ang="0">
                  <a:pos x="81" y="164"/>
                </a:cxn>
                <a:cxn ang="0">
                  <a:pos x="88" y="167"/>
                </a:cxn>
                <a:cxn ang="0">
                  <a:pos x="97" y="169"/>
                </a:cxn>
                <a:cxn ang="0">
                  <a:pos x="102" y="169"/>
                </a:cxn>
                <a:cxn ang="0">
                  <a:pos x="120" y="166"/>
                </a:cxn>
                <a:cxn ang="0">
                  <a:pos x="131" y="157"/>
                </a:cxn>
                <a:cxn ang="0">
                  <a:pos x="136" y="144"/>
                </a:cxn>
                <a:cxn ang="0">
                  <a:pos x="141" y="116"/>
                </a:cxn>
                <a:cxn ang="0">
                  <a:pos x="141" y="99"/>
                </a:cxn>
                <a:cxn ang="0">
                  <a:pos x="150" y="4"/>
                </a:cxn>
                <a:cxn ang="0">
                  <a:pos x="162" y="0"/>
                </a:cxn>
                <a:cxn ang="0">
                  <a:pos x="222" y="0"/>
                </a:cxn>
                <a:cxn ang="0">
                  <a:pos x="224" y="0"/>
                </a:cxn>
              </a:cxnLst>
              <a:rect l="0" t="0" r="r" b="b"/>
              <a:pathLst>
                <a:path w="224" h="224">
                  <a:moveTo>
                    <a:pt x="224" y="0"/>
                  </a:moveTo>
                  <a:lnTo>
                    <a:pt x="222" y="5"/>
                  </a:lnTo>
                  <a:lnTo>
                    <a:pt x="220" y="35"/>
                  </a:lnTo>
                  <a:lnTo>
                    <a:pt x="211" y="136"/>
                  </a:lnTo>
                  <a:lnTo>
                    <a:pt x="204" y="213"/>
                  </a:lnTo>
                  <a:lnTo>
                    <a:pt x="204" y="217"/>
                  </a:lnTo>
                  <a:lnTo>
                    <a:pt x="203" y="217"/>
                  </a:lnTo>
                  <a:lnTo>
                    <a:pt x="192" y="217"/>
                  </a:lnTo>
                  <a:lnTo>
                    <a:pt x="160" y="217"/>
                  </a:lnTo>
                  <a:lnTo>
                    <a:pt x="134" y="217"/>
                  </a:lnTo>
                  <a:lnTo>
                    <a:pt x="134" y="217"/>
                  </a:lnTo>
                  <a:lnTo>
                    <a:pt x="134" y="213"/>
                  </a:lnTo>
                  <a:lnTo>
                    <a:pt x="136" y="199"/>
                  </a:lnTo>
                  <a:lnTo>
                    <a:pt x="136" y="188"/>
                  </a:lnTo>
                  <a:lnTo>
                    <a:pt x="138" y="187"/>
                  </a:lnTo>
                  <a:lnTo>
                    <a:pt x="134" y="190"/>
                  </a:lnTo>
                  <a:lnTo>
                    <a:pt x="129" y="195"/>
                  </a:lnTo>
                  <a:lnTo>
                    <a:pt x="118" y="206"/>
                  </a:lnTo>
                  <a:lnTo>
                    <a:pt x="108" y="213"/>
                  </a:lnTo>
                  <a:lnTo>
                    <a:pt x="106" y="215"/>
                  </a:lnTo>
                  <a:lnTo>
                    <a:pt x="102" y="217"/>
                  </a:lnTo>
                  <a:lnTo>
                    <a:pt x="97" y="220"/>
                  </a:lnTo>
                  <a:lnTo>
                    <a:pt x="83" y="224"/>
                  </a:lnTo>
                  <a:lnTo>
                    <a:pt x="69" y="224"/>
                  </a:lnTo>
                  <a:lnTo>
                    <a:pt x="67" y="224"/>
                  </a:lnTo>
                  <a:lnTo>
                    <a:pt x="60" y="224"/>
                  </a:lnTo>
                  <a:lnTo>
                    <a:pt x="50" y="224"/>
                  </a:lnTo>
                  <a:lnTo>
                    <a:pt x="32" y="218"/>
                  </a:lnTo>
                  <a:lnTo>
                    <a:pt x="16" y="208"/>
                  </a:lnTo>
                  <a:lnTo>
                    <a:pt x="15" y="204"/>
                  </a:lnTo>
                  <a:lnTo>
                    <a:pt x="7" y="195"/>
                  </a:lnTo>
                  <a:lnTo>
                    <a:pt x="4" y="187"/>
                  </a:lnTo>
                  <a:lnTo>
                    <a:pt x="0" y="167"/>
                  </a:lnTo>
                  <a:lnTo>
                    <a:pt x="2" y="150"/>
                  </a:lnTo>
                  <a:lnTo>
                    <a:pt x="2" y="148"/>
                  </a:lnTo>
                  <a:lnTo>
                    <a:pt x="4" y="127"/>
                  </a:lnTo>
                  <a:lnTo>
                    <a:pt x="9" y="56"/>
                  </a:lnTo>
                  <a:lnTo>
                    <a:pt x="13" y="4"/>
                  </a:lnTo>
                  <a:lnTo>
                    <a:pt x="15" y="0"/>
                  </a:lnTo>
                  <a:lnTo>
                    <a:pt x="25" y="0"/>
                  </a:lnTo>
                  <a:lnTo>
                    <a:pt x="58" y="0"/>
                  </a:lnTo>
                  <a:lnTo>
                    <a:pt x="85" y="0"/>
                  </a:lnTo>
                  <a:lnTo>
                    <a:pt x="87" y="0"/>
                  </a:lnTo>
                  <a:lnTo>
                    <a:pt x="85" y="4"/>
                  </a:lnTo>
                  <a:lnTo>
                    <a:pt x="85" y="20"/>
                  </a:lnTo>
                  <a:lnTo>
                    <a:pt x="80" y="78"/>
                  </a:lnTo>
                  <a:lnTo>
                    <a:pt x="76" y="120"/>
                  </a:lnTo>
                  <a:lnTo>
                    <a:pt x="76" y="122"/>
                  </a:lnTo>
                  <a:lnTo>
                    <a:pt x="74" y="127"/>
                  </a:lnTo>
                  <a:lnTo>
                    <a:pt x="74" y="134"/>
                  </a:lnTo>
                  <a:lnTo>
                    <a:pt x="74" y="148"/>
                  </a:lnTo>
                  <a:lnTo>
                    <a:pt x="78" y="157"/>
                  </a:lnTo>
                  <a:lnTo>
                    <a:pt x="80" y="158"/>
                  </a:lnTo>
                  <a:lnTo>
                    <a:pt x="81" y="164"/>
                  </a:lnTo>
                  <a:lnTo>
                    <a:pt x="85" y="166"/>
                  </a:lnTo>
                  <a:lnTo>
                    <a:pt x="88" y="167"/>
                  </a:lnTo>
                  <a:lnTo>
                    <a:pt x="92" y="169"/>
                  </a:lnTo>
                  <a:lnTo>
                    <a:pt x="97" y="169"/>
                  </a:lnTo>
                  <a:lnTo>
                    <a:pt x="101" y="169"/>
                  </a:lnTo>
                  <a:lnTo>
                    <a:pt x="102" y="169"/>
                  </a:lnTo>
                  <a:lnTo>
                    <a:pt x="109" y="169"/>
                  </a:lnTo>
                  <a:lnTo>
                    <a:pt x="120" y="166"/>
                  </a:lnTo>
                  <a:lnTo>
                    <a:pt x="127" y="158"/>
                  </a:lnTo>
                  <a:lnTo>
                    <a:pt x="131" y="157"/>
                  </a:lnTo>
                  <a:lnTo>
                    <a:pt x="134" y="150"/>
                  </a:lnTo>
                  <a:lnTo>
                    <a:pt x="136" y="144"/>
                  </a:lnTo>
                  <a:lnTo>
                    <a:pt x="139" y="130"/>
                  </a:lnTo>
                  <a:lnTo>
                    <a:pt x="141" y="116"/>
                  </a:lnTo>
                  <a:lnTo>
                    <a:pt x="141" y="115"/>
                  </a:lnTo>
                  <a:lnTo>
                    <a:pt x="141" y="99"/>
                  </a:lnTo>
                  <a:lnTo>
                    <a:pt x="146" y="44"/>
                  </a:lnTo>
                  <a:lnTo>
                    <a:pt x="150" y="4"/>
                  </a:lnTo>
                  <a:lnTo>
                    <a:pt x="152" y="0"/>
                  </a:lnTo>
                  <a:lnTo>
                    <a:pt x="162" y="0"/>
                  </a:lnTo>
                  <a:lnTo>
                    <a:pt x="196" y="0"/>
                  </a:lnTo>
                  <a:lnTo>
                    <a:pt x="222" y="0"/>
                  </a:lnTo>
                  <a:lnTo>
                    <a:pt x="224" y="0"/>
                  </a:lnTo>
                  <a:lnTo>
                    <a:pt x="224" y="0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39" name="Freeform 19"/>
            <p:cNvSpPr>
              <a:spLocks/>
            </p:cNvSpPr>
            <p:nvPr/>
          </p:nvSpPr>
          <p:spPr bwMode="auto">
            <a:xfrm>
              <a:off x="4777" y="2535"/>
              <a:ext cx="96" cy="294"/>
            </a:xfrm>
            <a:custGeom>
              <a:avLst/>
              <a:gdLst/>
              <a:ahLst/>
              <a:cxnLst>
                <a:cxn ang="0">
                  <a:pos x="0" y="294"/>
                </a:cxn>
                <a:cxn ang="0">
                  <a:pos x="0" y="288"/>
                </a:cxn>
                <a:cxn ang="0">
                  <a:pos x="3" y="248"/>
                </a:cxn>
                <a:cxn ang="0">
                  <a:pos x="15" y="111"/>
                </a:cxn>
                <a:cxn ang="0">
                  <a:pos x="24" y="7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68" y="0"/>
                </a:cxn>
                <a:cxn ang="0">
                  <a:pos x="95" y="0"/>
                </a:cxn>
                <a:cxn ang="0">
                  <a:pos x="96" y="0"/>
                </a:cxn>
                <a:cxn ang="0">
                  <a:pos x="95" y="7"/>
                </a:cxn>
                <a:cxn ang="0">
                  <a:pos x="91" y="47"/>
                </a:cxn>
                <a:cxn ang="0">
                  <a:pos x="80" y="184"/>
                </a:cxn>
                <a:cxn ang="0">
                  <a:pos x="72" y="288"/>
                </a:cxn>
                <a:cxn ang="0">
                  <a:pos x="72" y="294"/>
                </a:cxn>
                <a:cxn ang="0">
                  <a:pos x="70" y="294"/>
                </a:cxn>
                <a:cxn ang="0">
                  <a:pos x="59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96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7"/>
                  </a:lnTo>
                  <a:lnTo>
                    <a:pt x="91" y="47"/>
                  </a:lnTo>
                  <a:lnTo>
                    <a:pt x="80" y="184"/>
                  </a:lnTo>
                  <a:lnTo>
                    <a:pt x="72" y="288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40" name="Freeform 20"/>
            <p:cNvSpPr>
              <a:spLocks/>
            </p:cNvSpPr>
            <p:nvPr/>
          </p:nvSpPr>
          <p:spPr bwMode="auto">
            <a:xfrm>
              <a:off x="4891" y="2551"/>
              <a:ext cx="141" cy="283"/>
            </a:xfrm>
            <a:custGeom>
              <a:avLst/>
              <a:gdLst/>
              <a:ahLst/>
              <a:cxnLst>
                <a:cxn ang="0">
                  <a:pos x="0" y="98"/>
                </a:cxn>
                <a:cxn ang="0">
                  <a:pos x="2" y="63"/>
                </a:cxn>
                <a:cxn ang="0">
                  <a:pos x="7" y="61"/>
                </a:cxn>
                <a:cxn ang="0">
                  <a:pos x="32" y="61"/>
                </a:cxn>
                <a:cxn ang="0">
                  <a:pos x="33" y="52"/>
                </a:cxn>
                <a:cxn ang="0">
                  <a:pos x="37" y="1"/>
                </a:cxn>
                <a:cxn ang="0">
                  <a:pos x="49" y="0"/>
                </a:cxn>
                <a:cxn ang="0">
                  <a:pos x="109" y="0"/>
                </a:cxn>
                <a:cxn ang="0">
                  <a:pos x="109" y="10"/>
                </a:cxn>
                <a:cxn ang="0">
                  <a:pos x="105" y="61"/>
                </a:cxn>
                <a:cxn ang="0">
                  <a:pos x="111" y="61"/>
                </a:cxn>
                <a:cxn ang="0">
                  <a:pos x="139" y="61"/>
                </a:cxn>
                <a:cxn ang="0">
                  <a:pos x="139" y="68"/>
                </a:cxn>
                <a:cxn ang="0">
                  <a:pos x="137" y="103"/>
                </a:cxn>
                <a:cxn ang="0">
                  <a:pos x="135" y="103"/>
                </a:cxn>
                <a:cxn ang="0">
                  <a:pos x="112" y="103"/>
                </a:cxn>
                <a:cxn ang="0">
                  <a:pos x="100" y="103"/>
                </a:cxn>
                <a:cxn ang="0">
                  <a:pos x="98" y="119"/>
                </a:cxn>
                <a:cxn ang="0">
                  <a:pos x="93" y="197"/>
                </a:cxn>
                <a:cxn ang="0">
                  <a:pos x="91" y="202"/>
                </a:cxn>
                <a:cxn ang="0">
                  <a:pos x="91" y="219"/>
                </a:cxn>
                <a:cxn ang="0">
                  <a:pos x="95" y="227"/>
                </a:cxn>
                <a:cxn ang="0">
                  <a:pos x="100" y="232"/>
                </a:cxn>
                <a:cxn ang="0">
                  <a:pos x="112" y="234"/>
                </a:cxn>
                <a:cxn ang="0">
                  <a:pos x="118" y="234"/>
                </a:cxn>
                <a:cxn ang="0">
                  <a:pos x="121" y="234"/>
                </a:cxn>
                <a:cxn ang="0">
                  <a:pos x="125" y="234"/>
                </a:cxn>
                <a:cxn ang="0">
                  <a:pos x="121" y="263"/>
                </a:cxn>
                <a:cxn ang="0">
                  <a:pos x="121" y="279"/>
                </a:cxn>
                <a:cxn ang="0">
                  <a:pos x="107" y="281"/>
                </a:cxn>
                <a:cxn ang="0">
                  <a:pos x="98" y="283"/>
                </a:cxn>
                <a:cxn ang="0">
                  <a:pos x="93" y="283"/>
                </a:cxn>
                <a:cxn ang="0">
                  <a:pos x="79" y="283"/>
                </a:cxn>
                <a:cxn ang="0">
                  <a:pos x="70" y="283"/>
                </a:cxn>
                <a:cxn ang="0">
                  <a:pos x="42" y="278"/>
                </a:cxn>
                <a:cxn ang="0">
                  <a:pos x="28" y="265"/>
                </a:cxn>
                <a:cxn ang="0">
                  <a:pos x="23" y="255"/>
                </a:cxn>
                <a:cxn ang="0">
                  <a:pos x="21" y="216"/>
                </a:cxn>
                <a:cxn ang="0">
                  <a:pos x="23" y="176"/>
                </a:cxn>
                <a:cxn ang="0">
                  <a:pos x="28" y="105"/>
                </a:cxn>
                <a:cxn ang="0">
                  <a:pos x="28" y="103"/>
                </a:cxn>
                <a:cxn ang="0">
                  <a:pos x="10" y="103"/>
                </a:cxn>
                <a:cxn ang="0">
                  <a:pos x="0" y="103"/>
                </a:cxn>
              </a:cxnLst>
              <a:rect l="0" t="0" r="r" b="b"/>
              <a:pathLst>
                <a:path w="141" h="283">
                  <a:moveTo>
                    <a:pt x="0" y="103"/>
                  </a:moveTo>
                  <a:lnTo>
                    <a:pt x="0" y="98"/>
                  </a:lnTo>
                  <a:lnTo>
                    <a:pt x="2" y="79"/>
                  </a:lnTo>
                  <a:lnTo>
                    <a:pt x="2" y="63"/>
                  </a:lnTo>
                  <a:lnTo>
                    <a:pt x="3" y="61"/>
                  </a:lnTo>
                  <a:lnTo>
                    <a:pt x="7" y="61"/>
                  </a:lnTo>
                  <a:lnTo>
                    <a:pt x="21" y="61"/>
                  </a:lnTo>
                  <a:lnTo>
                    <a:pt x="32" y="61"/>
                  </a:lnTo>
                  <a:lnTo>
                    <a:pt x="33" y="61"/>
                  </a:lnTo>
                  <a:lnTo>
                    <a:pt x="33" y="52"/>
                  </a:lnTo>
                  <a:lnTo>
                    <a:pt x="35" y="24"/>
                  </a:lnTo>
                  <a:lnTo>
                    <a:pt x="37" y="1"/>
                  </a:lnTo>
                  <a:lnTo>
                    <a:pt x="39" y="0"/>
                  </a:lnTo>
                  <a:lnTo>
                    <a:pt x="49" y="0"/>
                  </a:lnTo>
                  <a:lnTo>
                    <a:pt x="83" y="0"/>
                  </a:lnTo>
                  <a:lnTo>
                    <a:pt x="109" y="0"/>
                  </a:lnTo>
                  <a:lnTo>
                    <a:pt x="111" y="0"/>
                  </a:lnTo>
                  <a:lnTo>
                    <a:pt x="109" y="10"/>
                  </a:lnTo>
                  <a:lnTo>
                    <a:pt x="107" y="38"/>
                  </a:lnTo>
                  <a:lnTo>
                    <a:pt x="105" y="61"/>
                  </a:lnTo>
                  <a:lnTo>
                    <a:pt x="105" y="61"/>
                  </a:lnTo>
                  <a:lnTo>
                    <a:pt x="111" y="61"/>
                  </a:lnTo>
                  <a:lnTo>
                    <a:pt x="126" y="61"/>
                  </a:lnTo>
                  <a:lnTo>
                    <a:pt x="139" y="61"/>
                  </a:lnTo>
                  <a:lnTo>
                    <a:pt x="141" y="61"/>
                  </a:lnTo>
                  <a:lnTo>
                    <a:pt x="139" y="68"/>
                  </a:lnTo>
                  <a:lnTo>
                    <a:pt x="137" y="88"/>
                  </a:lnTo>
                  <a:lnTo>
                    <a:pt x="137" y="103"/>
                  </a:lnTo>
                  <a:lnTo>
                    <a:pt x="137" y="103"/>
                  </a:lnTo>
                  <a:lnTo>
                    <a:pt x="135" y="103"/>
                  </a:lnTo>
                  <a:lnTo>
                    <a:pt x="130" y="103"/>
                  </a:lnTo>
                  <a:lnTo>
                    <a:pt x="112" y="103"/>
                  </a:lnTo>
                  <a:lnTo>
                    <a:pt x="100" y="103"/>
                  </a:lnTo>
                  <a:lnTo>
                    <a:pt x="100" y="103"/>
                  </a:lnTo>
                  <a:lnTo>
                    <a:pt x="98" y="107"/>
                  </a:lnTo>
                  <a:lnTo>
                    <a:pt x="98" y="119"/>
                  </a:lnTo>
                  <a:lnTo>
                    <a:pt x="95" y="163"/>
                  </a:lnTo>
                  <a:lnTo>
                    <a:pt x="93" y="197"/>
                  </a:lnTo>
                  <a:lnTo>
                    <a:pt x="93" y="198"/>
                  </a:lnTo>
                  <a:lnTo>
                    <a:pt x="91" y="202"/>
                  </a:lnTo>
                  <a:lnTo>
                    <a:pt x="91" y="209"/>
                  </a:lnTo>
                  <a:lnTo>
                    <a:pt x="91" y="219"/>
                  </a:lnTo>
                  <a:lnTo>
                    <a:pt x="93" y="227"/>
                  </a:lnTo>
                  <a:lnTo>
                    <a:pt x="95" y="227"/>
                  </a:lnTo>
                  <a:lnTo>
                    <a:pt x="97" y="230"/>
                  </a:lnTo>
                  <a:lnTo>
                    <a:pt x="100" y="232"/>
                  </a:lnTo>
                  <a:lnTo>
                    <a:pt x="104" y="234"/>
                  </a:lnTo>
                  <a:lnTo>
                    <a:pt x="112" y="234"/>
                  </a:lnTo>
                  <a:lnTo>
                    <a:pt x="116" y="234"/>
                  </a:lnTo>
                  <a:lnTo>
                    <a:pt x="118" y="234"/>
                  </a:lnTo>
                  <a:lnTo>
                    <a:pt x="119" y="234"/>
                  </a:lnTo>
                  <a:lnTo>
                    <a:pt x="121" y="234"/>
                  </a:lnTo>
                  <a:lnTo>
                    <a:pt x="123" y="234"/>
                  </a:lnTo>
                  <a:lnTo>
                    <a:pt x="125" y="234"/>
                  </a:lnTo>
                  <a:lnTo>
                    <a:pt x="123" y="242"/>
                  </a:lnTo>
                  <a:lnTo>
                    <a:pt x="121" y="263"/>
                  </a:lnTo>
                  <a:lnTo>
                    <a:pt x="121" y="279"/>
                  </a:lnTo>
                  <a:lnTo>
                    <a:pt x="121" y="279"/>
                  </a:lnTo>
                  <a:lnTo>
                    <a:pt x="114" y="281"/>
                  </a:lnTo>
                  <a:lnTo>
                    <a:pt x="107" y="281"/>
                  </a:lnTo>
                  <a:lnTo>
                    <a:pt x="100" y="283"/>
                  </a:lnTo>
                  <a:lnTo>
                    <a:pt x="98" y="283"/>
                  </a:lnTo>
                  <a:lnTo>
                    <a:pt x="97" y="283"/>
                  </a:lnTo>
                  <a:lnTo>
                    <a:pt x="93" y="283"/>
                  </a:lnTo>
                  <a:lnTo>
                    <a:pt x="86" y="283"/>
                  </a:lnTo>
                  <a:lnTo>
                    <a:pt x="79" y="283"/>
                  </a:lnTo>
                  <a:lnTo>
                    <a:pt x="77" y="283"/>
                  </a:lnTo>
                  <a:lnTo>
                    <a:pt x="70" y="283"/>
                  </a:lnTo>
                  <a:lnTo>
                    <a:pt x="60" y="283"/>
                  </a:lnTo>
                  <a:lnTo>
                    <a:pt x="42" y="278"/>
                  </a:lnTo>
                  <a:lnTo>
                    <a:pt x="30" y="269"/>
                  </a:lnTo>
                  <a:lnTo>
                    <a:pt x="28" y="265"/>
                  </a:lnTo>
                  <a:lnTo>
                    <a:pt x="26" y="263"/>
                  </a:lnTo>
                  <a:lnTo>
                    <a:pt x="23" y="255"/>
                  </a:lnTo>
                  <a:lnTo>
                    <a:pt x="21" y="244"/>
                  </a:lnTo>
                  <a:lnTo>
                    <a:pt x="21" y="216"/>
                  </a:lnTo>
                  <a:lnTo>
                    <a:pt x="23" y="188"/>
                  </a:lnTo>
                  <a:lnTo>
                    <a:pt x="23" y="176"/>
                  </a:lnTo>
                  <a:lnTo>
                    <a:pt x="26" y="137"/>
                  </a:lnTo>
                  <a:lnTo>
                    <a:pt x="28" y="105"/>
                  </a:lnTo>
                  <a:lnTo>
                    <a:pt x="30" y="103"/>
                  </a:lnTo>
                  <a:lnTo>
                    <a:pt x="28" y="103"/>
                  </a:lnTo>
                  <a:lnTo>
                    <a:pt x="25" y="103"/>
                  </a:lnTo>
                  <a:lnTo>
                    <a:pt x="10" y="103"/>
                  </a:lnTo>
                  <a:lnTo>
                    <a:pt x="0" y="103"/>
                  </a:lnTo>
                  <a:lnTo>
                    <a:pt x="0" y="103"/>
                  </a:lnTo>
                  <a:lnTo>
                    <a:pt x="0" y="103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41" name="Freeform 21"/>
            <p:cNvSpPr>
              <a:spLocks noEditPoints="1"/>
            </p:cNvSpPr>
            <p:nvPr/>
          </p:nvSpPr>
          <p:spPr bwMode="auto">
            <a:xfrm>
              <a:off x="5046" y="2535"/>
              <a:ext cx="96" cy="294"/>
            </a:xfrm>
            <a:custGeom>
              <a:avLst/>
              <a:gdLst/>
              <a:ahLst/>
              <a:cxnLst>
                <a:cxn ang="0">
                  <a:pos x="21" y="58"/>
                </a:cxn>
                <a:cxn ang="0">
                  <a:pos x="21" y="49"/>
                </a:cxn>
                <a:cxn ang="0">
                  <a:pos x="22" y="23"/>
                </a:cxn>
                <a:cxn ang="0">
                  <a:pos x="24" y="2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68" y="0"/>
                </a:cxn>
                <a:cxn ang="0">
                  <a:pos x="95" y="0"/>
                </a:cxn>
                <a:cxn ang="0">
                  <a:pos x="96" y="0"/>
                </a:cxn>
                <a:cxn ang="0">
                  <a:pos x="95" y="10"/>
                </a:cxn>
                <a:cxn ang="0">
                  <a:pos x="93" y="37"/>
                </a:cxn>
                <a:cxn ang="0">
                  <a:pos x="91" y="58"/>
                </a:cxn>
                <a:cxn ang="0">
                  <a:pos x="91" y="58"/>
                </a:cxn>
                <a:cxn ang="0">
                  <a:pos x="89" y="58"/>
                </a:cxn>
                <a:cxn ang="0">
                  <a:pos x="79" y="58"/>
                </a:cxn>
                <a:cxn ang="0">
                  <a:pos x="47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0" y="294"/>
                </a:cxn>
                <a:cxn ang="0">
                  <a:pos x="0" y="290"/>
                </a:cxn>
                <a:cxn ang="0">
                  <a:pos x="1" y="260"/>
                </a:cxn>
                <a:cxn ang="0">
                  <a:pos x="10" y="160"/>
                </a:cxn>
                <a:cxn ang="0">
                  <a:pos x="17" y="82"/>
                </a:cxn>
                <a:cxn ang="0">
                  <a:pos x="19" y="77"/>
                </a:cxn>
                <a:cxn ang="0">
                  <a:pos x="30" y="77"/>
                </a:cxn>
                <a:cxn ang="0">
                  <a:pos x="61" y="77"/>
                </a:cxn>
                <a:cxn ang="0">
                  <a:pos x="88" y="77"/>
                </a:cxn>
                <a:cxn ang="0">
                  <a:pos x="89" y="77"/>
                </a:cxn>
                <a:cxn ang="0">
                  <a:pos x="88" y="82"/>
                </a:cxn>
                <a:cxn ang="0">
                  <a:pos x="86" y="112"/>
                </a:cxn>
                <a:cxn ang="0">
                  <a:pos x="77" y="213"/>
                </a:cxn>
                <a:cxn ang="0">
                  <a:pos x="72" y="290"/>
                </a:cxn>
                <a:cxn ang="0">
                  <a:pos x="72" y="294"/>
                </a:cxn>
                <a:cxn ang="0">
                  <a:pos x="70" y="294"/>
                </a:cxn>
                <a:cxn ang="0">
                  <a:pos x="59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96" h="294">
                  <a:moveTo>
                    <a:pt x="21" y="58"/>
                  </a:moveTo>
                  <a:lnTo>
                    <a:pt x="21" y="49"/>
                  </a:lnTo>
                  <a:lnTo>
                    <a:pt x="22" y="23"/>
                  </a:lnTo>
                  <a:lnTo>
                    <a:pt x="24" y="2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10"/>
                  </a:lnTo>
                  <a:lnTo>
                    <a:pt x="93" y="37"/>
                  </a:lnTo>
                  <a:lnTo>
                    <a:pt x="91" y="58"/>
                  </a:lnTo>
                  <a:lnTo>
                    <a:pt x="91" y="58"/>
                  </a:lnTo>
                  <a:lnTo>
                    <a:pt x="89" y="58"/>
                  </a:lnTo>
                  <a:lnTo>
                    <a:pt x="79" y="58"/>
                  </a:lnTo>
                  <a:lnTo>
                    <a:pt x="47" y="58"/>
                  </a:lnTo>
                  <a:lnTo>
                    <a:pt x="21" y="58"/>
                  </a:lnTo>
                  <a:lnTo>
                    <a:pt x="21" y="58"/>
                  </a:lnTo>
                  <a:lnTo>
                    <a:pt x="21" y="58"/>
                  </a:lnTo>
                  <a:lnTo>
                    <a:pt x="21" y="58"/>
                  </a:lnTo>
                  <a:close/>
                  <a:moveTo>
                    <a:pt x="0" y="294"/>
                  </a:moveTo>
                  <a:lnTo>
                    <a:pt x="0" y="290"/>
                  </a:lnTo>
                  <a:lnTo>
                    <a:pt x="1" y="260"/>
                  </a:lnTo>
                  <a:lnTo>
                    <a:pt x="10" y="160"/>
                  </a:lnTo>
                  <a:lnTo>
                    <a:pt x="17" y="82"/>
                  </a:lnTo>
                  <a:lnTo>
                    <a:pt x="19" y="77"/>
                  </a:lnTo>
                  <a:lnTo>
                    <a:pt x="30" y="77"/>
                  </a:lnTo>
                  <a:lnTo>
                    <a:pt x="61" y="77"/>
                  </a:lnTo>
                  <a:lnTo>
                    <a:pt x="88" y="77"/>
                  </a:lnTo>
                  <a:lnTo>
                    <a:pt x="89" y="77"/>
                  </a:lnTo>
                  <a:lnTo>
                    <a:pt x="88" y="82"/>
                  </a:lnTo>
                  <a:lnTo>
                    <a:pt x="86" y="112"/>
                  </a:lnTo>
                  <a:lnTo>
                    <a:pt x="77" y="213"/>
                  </a:lnTo>
                  <a:lnTo>
                    <a:pt x="72" y="290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42" name="Freeform 22"/>
            <p:cNvSpPr>
              <a:spLocks/>
            </p:cNvSpPr>
            <p:nvPr/>
          </p:nvSpPr>
          <p:spPr bwMode="auto">
            <a:xfrm>
              <a:off x="5167" y="2607"/>
              <a:ext cx="221" cy="222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10" y="88"/>
                </a:cxn>
                <a:cxn ang="0">
                  <a:pos x="19" y="5"/>
                </a:cxn>
                <a:cxn ang="0">
                  <a:pos x="61" y="5"/>
                </a:cxn>
                <a:cxn ang="0">
                  <a:pos x="90" y="5"/>
                </a:cxn>
                <a:cxn ang="0">
                  <a:pos x="86" y="23"/>
                </a:cxn>
                <a:cxn ang="0">
                  <a:pos x="86" y="33"/>
                </a:cxn>
                <a:cxn ang="0">
                  <a:pos x="91" y="28"/>
                </a:cxn>
                <a:cxn ang="0">
                  <a:pos x="112" y="12"/>
                </a:cxn>
                <a:cxn ang="0">
                  <a:pos x="123" y="5"/>
                </a:cxn>
                <a:cxn ang="0">
                  <a:pos x="151" y="2"/>
                </a:cxn>
                <a:cxn ang="0">
                  <a:pos x="160" y="2"/>
                </a:cxn>
                <a:cxn ang="0">
                  <a:pos x="192" y="7"/>
                </a:cxn>
                <a:cxn ang="0">
                  <a:pos x="209" y="19"/>
                </a:cxn>
                <a:cxn ang="0">
                  <a:pos x="214" y="32"/>
                </a:cxn>
                <a:cxn ang="0">
                  <a:pos x="221" y="61"/>
                </a:cxn>
                <a:cxn ang="0">
                  <a:pos x="220" y="84"/>
                </a:cxn>
                <a:cxn ang="0">
                  <a:pos x="213" y="169"/>
                </a:cxn>
                <a:cxn ang="0">
                  <a:pos x="209" y="222"/>
                </a:cxn>
                <a:cxn ang="0">
                  <a:pos x="197" y="222"/>
                </a:cxn>
                <a:cxn ang="0">
                  <a:pos x="137" y="222"/>
                </a:cxn>
                <a:cxn ang="0">
                  <a:pos x="137" y="220"/>
                </a:cxn>
                <a:cxn ang="0">
                  <a:pos x="142" y="155"/>
                </a:cxn>
                <a:cxn ang="0">
                  <a:pos x="148" y="112"/>
                </a:cxn>
                <a:cxn ang="0">
                  <a:pos x="148" y="95"/>
                </a:cxn>
                <a:cxn ang="0">
                  <a:pos x="144" y="67"/>
                </a:cxn>
                <a:cxn ang="0">
                  <a:pos x="141" y="60"/>
                </a:cxn>
                <a:cxn ang="0">
                  <a:pos x="134" y="56"/>
                </a:cxn>
                <a:cxn ang="0">
                  <a:pos x="123" y="54"/>
                </a:cxn>
                <a:cxn ang="0">
                  <a:pos x="112" y="54"/>
                </a:cxn>
                <a:cxn ang="0">
                  <a:pos x="98" y="61"/>
                </a:cxn>
                <a:cxn ang="0">
                  <a:pos x="91" y="69"/>
                </a:cxn>
                <a:cxn ang="0">
                  <a:pos x="83" y="86"/>
                </a:cxn>
                <a:cxn ang="0">
                  <a:pos x="81" y="105"/>
                </a:cxn>
                <a:cxn ang="0">
                  <a:pos x="79" y="125"/>
                </a:cxn>
                <a:cxn ang="0">
                  <a:pos x="70" y="220"/>
                </a:cxn>
                <a:cxn ang="0">
                  <a:pos x="68" y="222"/>
                </a:cxn>
                <a:cxn ang="0">
                  <a:pos x="26" y="222"/>
                </a:cxn>
                <a:cxn ang="0">
                  <a:pos x="0" y="222"/>
                </a:cxn>
              </a:cxnLst>
              <a:rect l="0" t="0" r="r" b="b"/>
              <a:pathLst>
                <a:path w="221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0" y="88"/>
                  </a:lnTo>
                  <a:lnTo>
                    <a:pt x="18" y="10"/>
                  </a:lnTo>
                  <a:lnTo>
                    <a:pt x="19" y="5"/>
                  </a:lnTo>
                  <a:lnTo>
                    <a:pt x="30" y="5"/>
                  </a:lnTo>
                  <a:lnTo>
                    <a:pt x="61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6" y="23"/>
                  </a:lnTo>
                  <a:lnTo>
                    <a:pt x="86" y="33"/>
                  </a:lnTo>
                  <a:lnTo>
                    <a:pt x="86" y="33"/>
                  </a:lnTo>
                  <a:lnTo>
                    <a:pt x="88" y="32"/>
                  </a:lnTo>
                  <a:lnTo>
                    <a:pt x="91" y="28"/>
                  </a:lnTo>
                  <a:lnTo>
                    <a:pt x="102" y="19"/>
                  </a:lnTo>
                  <a:lnTo>
                    <a:pt x="112" y="12"/>
                  </a:lnTo>
                  <a:lnTo>
                    <a:pt x="116" y="9"/>
                  </a:lnTo>
                  <a:lnTo>
                    <a:pt x="123" y="5"/>
                  </a:lnTo>
                  <a:lnTo>
                    <a:pt x="137" y="2"/>
                  </a:lnTo>
                  <a:lnTo>
                    <a:pt x="151" y="2"/>
                  </a:lnTo>
                  <a:lnTo>
                    <a:pt x="155" y="0"/>
                  </a:lnTo>
                  <a:lnTo>
                    <a:pt x="160" y="2"/>
                  </a:lnTo>
                  <a:lnTo>
                    <a:pt x="172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09" y="19"/>
                  </a:lnTo>
                  <a:lnTo>
                    <a:pt x="211" y="23"/>
                  </a:lnTo>
                  <a:lnTo>
                    <a:pt x="214" y="32"/>
                  </a:lnTo>
                  <a:lnTo>
                    <a:pt x="218" y="39"/>
                  </a:lnTo>
                  <a:lnTo>
                    <a:pt x="221" y="61"/>
                  </a:lnTo>
                  <a:lnTo>
                    <a:pt x="221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09" y="220"/>
                  </a:lnTo>
                  <a:lnTo>
                    <a:pt x="209" y="222"/>
                  </a:lnTo>
                  <a:lnTo>
                    <a:pt x="207" y="222"/>
                  </a:lnTo>
                  <a:lnTo>
                    <a:pt x="197" y="222"/>
                  </a:lnTo>
                  <a:lnTo>
                    <a:pt x="163" y="222"/>
                  </a:lnTo>
                  <a:lnTo>
                    <a:pt x="137" y="222"/>
                  </a:lnTo>
                  <a:lnTo>
                    <a:pt x="137" y="222"/>
                  </a:lnTo>
                  <a:lnTo>
                    <a:pt x="137" y="220"/>
                  </a:lnTo>
                  <a:lnTo>
                    <a:pt x="137" y="206"/>
                  </a:lnTo>
                  <a:lnTo>
                    <a:pt x="142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6" y="77"/>
                  </a:lnTo>
                  <a:lnTo>
                    <a:pt x="144" y="67"/>
                  </a:lnTo>
                  <a:lnTo>
                    <a:pt x="144" y="63"/>
                  </a:lnTo>
                  <a:lnTo>
                    <a:pt x="141" y="60"/>
                  </a:lnTo>
                  <a:lnTo>
                    <a:pt x="137" y="58"/>
                  </a:lnTo>
                  <a:lnTo>
                    <a:pt x="134" y="56"/>
                  </a:lnTo>
                  <a:lnTo>
                    <a:pt x="128" y="54"/>
                  </a:lnTo>
                  <a:lnTo>
                    <a:pt x="123" y="54"/>
                  </a:lnTo>
                  <a:lnTo>
                    <a:pt x="121" y="53"/>
                  </a:lnTo>
                  <a:lnTo>
                    <a:pt x="112" y="54"/>
                  </a:lnTo>
                  <a:lnTo>
                    <a:pt x="107" y="56"/>
                  </a:lnTo>
                  <a:lnTo>
                    <a:pt x="98" y="61"/>
                  </a:lnTo>
                  <a:lnTo>
                    <a:pt x="93" y="65"/>
                  </a:lnTo>
                  <a:lnTo>
                    <a:pt x="91" y="69"/>
                  </a:lnTo>
                  <a:lnTo>
                    <a:pt x="88" y="74"/>
                  </a:lnTo>
                  <a:lnTo>
                    <a:pt x="83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79" y="109"/>
                  </a:lnTo>
                  <a:lnTo>
                    <a:pt x="79" y="125"/>
                  </a:lnTo>
                  <a:lnTo>
                    <a:pt x="74" y="179"/>
                  </a:lnTo>
                  <a:lnTo>
                    <a:pt x="70" y="220"/>
                  </a:lnTo>
                  <a:lnTo>
                    <a:pt x="70" y="222"/>
                  </a:lnTo>
                  <a:lnTo>
                    <a:pt x="68" y="222"/>
                  </a:lnTo>
                  <a:lnTo>
                    <a:pt x="58" y="222"/>
                  </a:lnTo>
                  <a:lnTo>
                    <a:pt x="26" y="222"/>
                  </a:lnTo>
                  <a:lnTo>
                    <a:pt x="0" y="222"/>
                  </a:lnTo>
                  <a:lnTo>
                    <a:pt x="0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43" name="Freeform 23"/>
            <p:cNvSpPr>
              <a:spLocks noEditPoints="1"/>
            </p:cNvSpPr>
            <p:nvPr/>
          </p:nvSpPr>
          <p:spPr bwMode="auto">
            <a:xfrm>
              <a:off x="5420" y="2607"/>
              <a:ext cx="239" cy="309"/>
            </a:xfrm>
            <a:custGeom>
              <a:avLst/>
              <a:gdLst/>
              <a:ahLst/>
              <a:cxnLst>
                <a:cxn ang="0">
                  <a:pos x="46" y="241"/>
                </a:cxn>
                <a:cxn ang="0">
                  <a:pos x="74" y="243"/>
                </a:cxn>
                <a:cxn ang="0">
                  <a:pos x="81" y="255"/>
                </a:cxn>
                <a:cxn ang="0">
                  <a:pos x="90" y="258"/>
                </a:cxn>
                <a:cxn ang="0">
                  <a:pos x="107" y="260"/>
                </a:cxn>
                <a:cxn ang="0">
                  <a:pos x="135" y="251"/>
                </a:cxn>
                <a:cxn ang="0">
                  <a:pos x="146" y="239"/>
                </a:cxn>
                <a:cxn ang="0">
                  <a:pos x="151" y="209"/>
                </a:cxn>
                <a:cxn ang="0">
                  <a:pos x="153" y="190"/>
                </a:cxn>
                <a:cxn ang="0">
                  <a:pos x="135" y="207"/>
                </a:cxn>
                <a:cxn ang="0">
                  <a:pos x="120" y="218"/>
                </a:cxn>
                <a:cxn ang="0">
                  <a:pos x="84" y="225"/>
                </a:cxn>
                <a:cxn ang="0">
                  <a:pos x="63" y="223"/>
                </a:cxn>
                <a:cxn ang="0">
                  <a:pos x="19" y="193"/>
                </a:cxn>
                <a:cxn ang="0">
                  <a:pos x="2" y="151"/>
                </a:cxn>
                <a:cxn ang="0">
                  <a:pos x="2" y="105"/>
                </a:cxn>
                <a:cxn ang="0">
                  <a:pos x="28" y="37"/>
                </a:cxn>
                <a:cxn ang="0">
                  <a:pos x="48" y="18"/>
                </a:cxn>
                <a:cxn ang="0">
                  <a:pos x="104" y="0"/>
                </a:cxn>
                <a:cxn ang="0">
                  <a:pos x="139" y="9"/>
                </a:cxn>
                <a:cxn ang="0">
                  <a:pos x="150" y="14"/>
                </a:cxn>
                <a:cxn ang="0">
                  <a:pos x="169" y="33"/>
                </a:cxn>
                <a:cxn ang="0">
                  <a:pos x="171" y="7"/>
                </a:cxn>
                <a:cxn ang="0">
                  <a:pos x="213" y="5"/>
                </a:cxn>
                <a:cxn ang="0">
                  <a:pos x="237" y="10"/>
                </a:cxn>
                <a:cxn ang="0">
                  <a:pos x="223" y="181"/>
                </a:cxn>
                <a:cxn ang="0">
                  <a:pos x="220" y="204"/>
                </a:cxn>
                <a:cxn ang="0">
                  <a:pos x="215" y="241"/>
                </a:cxn>
                <a:cxn ang="0">
                  <a:pos x="208" y="260"/>
                </a:cxn>
                <a:cxn ang="0">
                  <a:pos x="199" y="273"/>
                </a:cxn>
                <a:cxn ang="0">
                  <a:pos x="165" y="297"/>
                </a:cxn>
                <a:cxn ang="0">
                  <a:pos x="148" y="304"/>
                </a:cxn>
                <a:cxn ang="0">
                  <a:pos x="102" y="309"/>
                </a:cxn>
                <a:cxn ang="0">
                  <a:pos x="53" y="304"/>
                </a:cxn>
                <a:cxn ang="0">
                  <a:pos x="23" y="292"/>
                </a:cxn>
                <a:cxn ang="0">
                  <a:pos x="2" y="248"/>
                </a:cxn>
                <a:cxn ang="0">
                  <a:pos x="2" y="241"/>
                </a:cxn>
                <a:cxn ang="0">
                  <a:pos x="74" y="125"/>
                </a:cxn>
                <a:cxn ang="0">
                  <a:pos x="83" y="153"/>
                </a:cxn>
                <a:cxn ang="0">
                  <a:pos x="97" y="167"/>
                </a:cxn>
                <a:cxn ang="0">
                  <a:pos x="113" y="169"/>
                </a:cxn>
                <a:cxn ang="0">
                  <a:pos x="141" y="156"/>
                </a:cxn>
                <a:cxn ang="0">
                  <a:pos x="150" y="146"/>
                </a:cxn>
                <a:cxn ang="0">
                  <a:pos x="158" y="112"/>
                </a:cxn>
                <a:cxn ang="0">
                  <a:pos x="157" y="84"/>
                </a:cxn>
                <a:cxn ang="0">
                  <a:pos x="146" y="63"/>
                </a:cxn>
                <a:cxn ang="0">
                  <a:pos x="132" y="56"/>
                </a:cxn>
                <a:cxn ang="0">
                  <a:pos x="113" y="56"/>
                </a:cxn>
                <a:cxn ang="0">
                  <a:pos x="90" y="69"/>
                </a:cxn>
                <a:cxn ang="0">
                  <a:pos x="77" y="91"/>
                </a:cxn>
                <a:cxn ang="0">
                  <a:pos x="74" y="118"/>
                </a:cxn>
                <a:cxn ang="0">
                  <a:pos x="74" y="114"/>
                </a:cxn>
              </a:cxnLst>
              <a:rect l="0" t="0" r="r" b="b"/>
              <a:pathLst>
                <a:path w="239" h="309">
                  <a:moveTo>
                    <a:pt x="2" y="241"/>
                  </a:moveTo>
                  <a:lnTo>
                    <a:pt x="12" y="241"/>
                  </a:lnTo>
                  <a:lnTo>
                    <a:pt x="46" y="241"/>
                  </a:lnTo>
                  <a:lnTo>
                    <a:pt x="72" y="241"/>
                  </a:lnTo>
                  <a:lnTo>
                    <a:pt x="74" y="241"/>
                  </a:lnTo>
                  <a:lnTo>
                    <a:pt x="74" y="243"/>
                  </a:lnTo>
                  <a:lnTo>
                    <a:pt x="74" y="246"/>
                  </a:lnTo>
                  <a:lnTo>
                    <a:pt x="77" y="251"/>
                  </a:lnTo>
                  <a:lnTo>
                    <a:pt x="81" y="255"/>
                  </a:lnTo>
                  <a:lnTo>
                    <a:pt x="83" y="255"/>
                  </a:lnTo>
                  <a:lnTo>
                    <a:pt x="86" y="258"/>
                  </a:lnTo>
                  <a:lnTo>
                    <a:pt x="90" y="258"/>
                  </a:lnTo>
                  <a:lnTo>
                    <a:pt x="97" y="260"/>
                  </a:lnTo>
                  <a:lnTo>
                    <a:pt x="106" y="260"/>
                  </a:lnTo>
                  <a:lnTo>
                    <a:pt x="107" y="260"/>
                  </a:lnTo>
                  <a:lnTo>
                    <a:pt x="114" y="260"/>
                  </a:lnTo>
                  <a:lnTo>
                    <a:pt x="127" y="257"/>
                  </a:lnTo>
                  <a:lnTo>
                    <a:pt x="135" y="251"/>
                  </a:lnTo>
                  <a:lnTo>
                    <a:pt x="139" y="250"/>
                  </a:lnTo>
                  <a:lnTo>
                    <a:pt x="142" y="244"/>
                  </a:lnTo>
                  <a:lnTo>
                    <a:pt x="146" y="239"/>
                  </a:lnTo>
                  <a:lnTo>
                    <a:pt x="150" y="225"/>
                  </a:lnTo>
                  <a:lnTo>
                    <a:pt x="151" y="213"/>
                  </a:lnTo>
                  <a:lnTo>
                    <a:pt x="151" y="209"/>
                  </a:lnTo>
                  <a:lnTo>
                    <a:pt x="151" y="199"/>
                  </a:lnTo>
                  <a:lnTo>
                    <a:pt x="151" y="192"/>
                  </a:lnTo>
                  <a:lnTo>
                    <a:pt x="153" y="190"/>
                  </a:lnTo>
                  <a:lnTo>
                    <a:pt x="150" y="193"/>
                  </a:lnTo>
                  <a:lnTo>
                    <a:pt x="146" y="199"/>
                  </a:lnTo>
                  <a:lnTo>
                    <a:pt x="135" y="207"/>
                  </a:lnTo>
                  <a:lnTo>
                    <a:pt x="125" y="214"/>
                  </a:lnTo>
                  <a:lnTo>
                    <a:pt x="123" y="216"/>
                  </a:lnTo>
                  <a:lnTo>
                    <a:pt x="120" y="218"/>
                  </a:lnTo>
                  <a:lnTo>
                    <a:pt x="113" y="222"/>
                  </a:lnTo>
                  <a:lnTo>
                    <a:pt x="99" y="225"/>
                  </a:lnTo>
                  <a:lnTo>
                    <a:pt x="84" y="225"/>
                  </a:lnTo>
                  <a:lnTo>
                    <a:pt x="83" y="225"/>
                  </a:lnTo>
                  <a:lnTo>
                    <a:pt x="76" y="225"/>
                  </a:lnTo>
                  <a:lnTo>
                    <a:pt x="63" y="223"/>
                  </a:lnTo>
                  <a:lnTo>
                    <a:pt x="41" y="214"/>
                  </a:lnTo>
                  <a:lnTo>
                    <a:pt x="23" y="199"/>
                  </a:lnTo>
                  <a:lnTo>
                    <a:pt x="19" y="193"/>
                  </a:lnTo>
                  <a:lnTo>
                    <a:pt x="16" y="188"/>
                  </a:lnTo>
                  <a:lnTo>
                    <a:pt x="9" y="178"/>
                  </a:lnTo>
                  <a:lnTo>
                    <a:pt x="2" y="151"/>
                  </a:lnTo>
                  <a:lnTo>
                    <a:pt x="0" y="121"/>
                  </a:lnTo>
                  <a:lnTo>
                    <a:pt x="2" y="112"/>
                  </a:lnTo>
                  <a:lnTo>
                    <a:pt x="2" y="105"/>
                  </a:lnTo>
                  <a:lnTo>
                    <a:pt x="4" y="90"/>
                  </a:lnTo>
                  <a:lnTo>
                    <a:pt x="14" y="61"/>
                  </a:lnTo>
                  <a:lnTo>
                    <a:pt x="28" y="37"/>
                  </a:lnTo>
                  <a:lnTo>
                    <a:pt x="33" y="30"/>
                  </a:lnTo>
                  <a:lnTo>
                    <a:pt x="37" y="26"/>
                  </a:lnTo>
                  <a:lnTo>
                    <a:pt x="48" y="18"/>
                  </a:lnTo>
                  <a:lnTo>
                    <a:pt x="70" y="7"/>
                  </a:lnTo>
                  <a:lnTo>
                    <a:pt x="97" y="2"/>
                  </a:lnTo>
                  <a:lnTo>
                    <a:pt x="104" y="0"/>
                  </a:lnTo>
                  <a:lnTo>
                    <a:pt x="113" y="2"/>
                  </a:lnTo>
                  <a:lnTo>
                    <a:pt x="127" y="3"/>
                  </a:lnTo>
                  <a:lnTo>
                    <a:pt x="139" y="9"/>
                  </a:lnTo>
                  <a:lnTo>
                    <a:pt x="142" y="9"/>
                  </a:lnTo>
                  <a:lnTo>
                    <a:pt x="144" y="10"/>
                  </a:lnTo>
                  <a:lnTo>
                    <a:pt x="150" y="14"/>
                  </a:lnTo>
                  <a:lnTo>
                    <a:pt x="158" y="23"/>
                  </a:lnTo>
                  <a:lnTo>
                    <a:pt x="165" y="32"/>
                  </a:lnTo>
                  <a:lnTo>
                    <a:pt x="169" y="33"/>
                  </a:lnTo>
                  <a:lnTo>
                    <a:pt x="169" y="30"/>
                  </a:lnTo>
                  <a:lnTo>
                    <a:pt x="171" y="18"/>
                  </a:lnTo>
                  <a:lnTo>
                    <a:pt x="171" y="7"/>
                  </a:lnTo>
                  <a:lnTo>
                    <a:pt x="172" y="5"/>
                  </a:lnTo>
                  <a:lnTo>
                    <a:pt x="181" y="5"/>
                  </a:lnTo>
                  <a:lnTo>
                    <a:pt x="213" y="5"/>
                  </a:lnTo>
                  <a:lnTo>
                    <a:pt x="237" y="5"/>
                  </a:lnTo>
                  <a:lnTo>
                    <a:pt x="239" y="5"/>
                  </a:lnTo>
                  <a:lnTo>
                    <a:pt x="237" y="10"/>
                  </a:lnTo>
                  <a:lnTo>
                    <a:pt x="236" y="33"/>
                  </a:lnTo>
                  <a:lnTo>
                    <a:pt x="229" y="118"/>
                  </a:lnTo>
                  <a:lnTo>
                    <a:pt x="223" y="181"/>
                  </a:lnTo>
                  <a:lnTo>
                    <a:pt x="223" y="185"/>
                  </a:lnTo>
                  <a:lnTo>
                    <a:pt x="222" y="192"/>
                  </a:lnTo>
                  <a:lnTo>
                    <a:pt x="220" y="204"/>
                  </a:lnTo>
                  <a:lnTo>
                    <a:pt x="218" y="223"/>
                  </a:lnTo>
                  <a:lnTo>
                    <a:pt x="215" y="239"/>
                  </a:lnTo>
                  <a:lnTo>
                    <a:pt x="215" y="241"/>
                  </a:lnTo>
                  <a:lnTo>
                    <a:pt x="213" y="244"/>
                  </a:lnTo>
                  <a:lnTo>
                    <a:pt x="211" y="250"/>
                  </a:lnTo>
                  <a:lnTo>
                    <a:pt x="208" y="260"/>
                  </a:lnTo>
                  <a:lnTo>
                    <a:pt x="202" y="267"/>
                  </a:lnTo>
                  <a:lnTo>
                    <a:pt x="202" y="269"/>
                  </a:lnTo>
                  <a:lnTo>
                    <a:pt x="199" y="273"/>
                  </a:lnTo>
                  <a:lnTo>
                    <a:pt x="193" y="280"/>
                  </a:lnTo>
                  <a:lnTo>
                    <a:pt x="181" y="290"/>
                  </a:lnTo>
                  <a:lnTo>
                    <a:pt x="165" y="297"/>
                  </a:lnTo>
                  <a:lnTo>
                    <a:pt x="162" y="299"/>
                  </a:lnTo>
                  <a:lnTo>
                    <a:pt x="157" y="301"/>
                  </a:lnTo>
                  <a:lnTo>
                    <a:pt x="148" y="304"/>
                  </a:lnTo>
                  <a:lnTo>
                    <a:pt x="128" y="308"/>
                  </a:lnTo>
                  <a:lnTo>
                    <a:pt x="107" y="309"/>
                  </a:lnTo>
                  <a:lnTo>
                    <a:pt x="102" y="309"/>
                  </a:lnTo>
                  <a:lnTo>
                    <a:pt x="93" y="309"/>
                  </a:lnTo>
                  <a:lnTo>
                    <a:pt x="79" y="309"/>
                  </a:lnTo>
                  <a:lnTo>
                    <a:pt x="53" y="304"/>
                  </a:lnTo>
                  <a:lnTo>
                    <a:pt x="32" y="297"/>
                  </a:lnTo>
                  <a:lnTo>
                    <a:pt x="28" y="294"/>
                  </a:lnTo>
                  <a:lnTo>
                    <a:pt x="23" y="292"/>
                  </a:lnTo>
                  <a:lnTo>
                    <a:pt x="18" y="285"/>
                  </a:lnTo>
                  <a:lnTo>
                    <a:pt x="7" y="267"/>
                  </a:lnTo>
                  <a:lnTo>
                    <a:pt x="2" y="248"/>
                  </a:lnTo>
                  <a:lnTo>
                    <a:pt x="2" y="241"/>
                  </a:lnTo>
                  <a:lnTo>
                    <a:pt x="2" y="241"/>
                  </a:lnTo>
                  <a:lnTo>
                    <a:pt x="2" y="241"/>
                  </a:lnTo>
                  <a:close/>
                  <a:moveTo>
                    <a:pt x="76" y="112"/>
                  </a:moveTo>
                  <a:lnTo>
                    <a:pt x="74" y="118"/>
                  </a:lnTo>
                  <a:lnTo>
                    <a:pt x="74" y="125"/>
                  </a:lnTo>
                  <a:lnTo>
                    <a:pt x="76" y="139"/>
                  </a:lnTo>
                  <a:lnTo>
                    <a:pt x="81" y="151"/>
                  </a:lnTo>
                  <a:lnTo>
                    <a:pt x="83" y="153"/>
                  </a:lnTo>
                  <a:lnTo>
                    <a:pt x="84" y="156"/>
                  </a:lnTo>
                  <a:lnTo>
                    <a:pt x="88" y="160"/>
                  </a:lnTo>
                  <a:lnTo>
                    <a:pt x="97" y="167"/>
                  </a:lnTo>
                  <a:lnTo>
                    <a:pt x="107" y="169"/>
                  </a:lnTo>
                  <a:lnTo>
                    <a:pt x="111" y="169"/>
                  </a:lnTo>
                  <a:lnTo>
                    <a:pt x="113" y="169"/>
                  </a:lnTo>
                  <a:lnTo>
                    <a:pt x="120" y="169"/>
                  </a:lnTo>
                  <a:lnTo>
                    <a:pt x="132" y="163"/>
                  </a:lnTo>
                  <a:lnTo>
                    <a:pt x="141" y="156"/>
                  </a:lnTo>
                  <a:lnTo>
                    <a:pt x="144" y="153"/>
                  </a:lnTo>
                  <a:lnTo>
                    <a:pt x="146" y="151"/>
                  </a:lnTo>
                  <a:lnTo>
                    <a:pt x="150" y="146"/>
                  </a:lnTo>
                  <a:lnTo>
                    <a:pt x="151" y="141"/>
                  </a:lnTo>
                  <a:lnTo>
                    <a:pt x="157" y="127"/>
                  </a:lnTo>
                  <a:lnTo>
                    <a:pt x="158" y="112"/>
                  </a:lnTo>
                  <a:lnTo>
                    <a:pt x="158" y="109"/>
                  </a:lnTo>
                  <a:lnTo>
                    <a:pt x="158" y="100"/>
                  </a:lnTo>
                  <a:lnTo>
                    <a:pt x="157" y="84"/>
                  </a:lnTo>
                  <a:lnTo>
                    <a:pt x="153" y="72"/>
                  </a:lnTo>
                  <a:lnTo>
                    <a:pt x="153" y="69"/>
                  </a:lnTo>
                  <a:lnTo>
                    <a:pt x="146" y="63"/>
                  </a:lnTo>
                  <a:lnTo>
                    <a:pt x="142" y="60"/>
                  </a:lnTo>
                  <a:lnTo>
                    <a:pt x="137" y="58"/>
                  </a:lnTo>
                  <a:lnTo>
                    <a:pt x="132" y="56"/>
                  </a:lnTo>
                  <a:lnTo>
                    <a:pt x="125" y="56"/>
                  </a:lnTo>
                  <a:lnTo>
                    <a:pt x="123" y="54"/>
                  </a:lnTo>
                  <a:lnTo>
                    <a:pt x="113" y="56"/>
                  </a:lnTo>
                  <a:lnTo>
                    <a:pt x="100" y="60"/>
                  </a:lnTo>
                  <a:lnTo>
                    <a:pt x="92" y="67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7"/>
                  </a:lnTo>
                  <a:lnTo>
                    <a:pt x="77" y="91"/>
                  </a:lnTo>
                  <a:lnTo>
                    <a:pt x="76" y="109"/>
                  </a:lnTo>
                  <a:lnTo>
                    <a:pt x="76" y="112"/>
                  </a:lnTo>
                  <a:lnTo>
                    <a:pt x="74" y="118"/>
                  </a:lnTo>
                  <a:lnTo>
                    <a:pt x="74" y="121"/>
                  </a:lnTo>
                  <a:lnTo>
                    <a:pt x="74" y="120"/>
                  </a:lnTo>
                  <a:lnTo>
                    <a:pt x="74" y="114"/>
                  </a:lnTo>
                  <a:lnTo>
                    <a:pt x="76" y="112"/>
                  </a:lnTo>
                  <a:lnTo>
                    <a:pt x="76" y="11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44" name="Freeform 24"/>
            <p:cNvSpPr>
              <a:spLocks/>
            </p:cNvSpPr>
            <p:nvPr/>
          </p:nvSpPr>
          <p:spPr bwMode="auto">
            <a:xfrm>
              <a:off x="3381" y="2982"/>
              <a:ext cx="132" cy="156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0" y="154"/>
                </a:cxn>
                <a:cxn ang="0">
                  <a:pos x="5" y="133"/>
                </a:cxn>
                <a:cxn ang="0">
                  <a:pos x="23" y="59"/>
                </a:cxn>
                <a:cxn ang="0">
                  <a:pos x="35" y="3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51" y="0"/>
                </a:cxn>
                <a:cxn ang="0">
                  <a:pos x="95" y="0"/>
                </a:cxn>
                <a:cxn ang="0">
                  <a:pos x="128" y="0"/>
                </a:cxn>
                <a:cxn ang="0">
                  <a:pos x="132" y="0"/>
                </a:cxn>
                <a:cxn ang="0">
                  <a:pos x="130" y="3"/>
                </a:cxn>
                <a:cxn ang="0">
                  <a:pos x="128" y="12"/>
                </a:cxn>
                <a:cxn ang="0">
                  <a:pos x="126" y="19"/>
                </a:cxn>
                <a:cxn ang="0">
                  <a:pos x="126" y="19"/>
                </a:cxn>
                <a:cxn ang="0">
                  <a:pos x="125" y="19"/>
                </a:cxn>
                <a:cxn ang="0">
                  <a:pos x="114" y="19"/>
                </a:cxn>
                <a:cxn ang="0">
                  <a:pos x="79" y="19"/>
                </a:cxn>
                <a:cxn ang="0">
                  <a:pos x="52" y="19"/>
                </a:cxn>
                <a:cxn ang="0">
                  <a:pos x="52" y="19"/>
                </a:cxn>
                <a:cxn ang="0">
                  <a:pos x="51" y="28"/>
                </a:cxn>
                <a:cxn ang="0">
                  <a:pos x="45" y="49"/>
                </a:cxn>
                <a:cxn ang="0">
                  <a:pos x="42" y="66"/>
                </a:cxn>
                <a:cxn ang="0">
                  <a:pos x="42" y="66"/>
                </a:cxn>
                <a:cxn ang="0">
                  <a:pos x="52" y="66"/>
                </a:cxn>
                <a:cxn ang="0">
                  <a:pos x="86" y="66"/>
                </a:cxn>
                <a:cxn ang="0">
                  <a:pos x="112" y="66"/>
                </a:cxn>
                <a:cxn ang="0">
                  <a:pos x="114" y="66"/>
                </a:cxn>
                <a:cxn ang="0">
                  <a:pos x="112" y="70"/>
                </a:cxn>
                <a:cxn ang="0">
                  <a:pos x="110" y="79"/>
                </a:cxn>
                <a:cxn ang="0">
                  <a:pos x="109" y="86"/>
                </a:cxn>
                <a:cxn ang="0">
                  <a:pos x="109" y="86"/>
                </a:cxn>
                <a:cxn ang="0">
                  <a:pos x="107" y="86"/>
                </a:cxn>
                <a:cxn ang="0">
                  <a:pos x="96" y="86"/>
                </a:cxn>
                <a:cxn ang="0">
                  <a:pos x="63" y="86"/>
                </a:cxn>
                <a:cxn ang="0">
                  <a:pos x="37" y="86"/>
                </a:cxn>
                <a:cxn ang="0">
                  <a:pos x="37" y="86"/>
                </a:cxn>
                <a:cxn ang="0">
                  <a:pos x="33" y="94"/>
                </a:cxn>
                <a:cxn ang="0">
                  <a:pos x="28" y="119"/>
                </a:cxn>
                <a:cxn ang="0">
                  <a:pos x="24" y="138"/>
                </a:cxn>
                <a:cxn ang="0">
                  <a:pos x="24" y="138"/>
                </a:cxn>
                <a:cxn ang="0">
                  <a:pos x="37" y="138"/>
                </a:cxn>
                <a:cxn ang="0">
                  <a:pos x="74" y="138"/>
                </a:cxn>
                <a:cxn ang="0">
                  <a:pos x="103" y="138"/>
                </a:cxn>
                <a:cxn ang="0">
                  <a:pos x="105" y="138"/>
                </a:cxn>
                <a:cxn ang="0">
                  <a:pos x="103" y="142"/>
                </a:cxn>
                <a:cxn ang="0">
                  <a:pos x="102" y="151"/>
                </a:cxn>
                <a:cxn ang="0">
                  <a:pos x="100" y="156"/>
                </a:cxn>
                <a:cxn ang="0">
                  <a:pos x="100" y="156"/>
                </a:cxn>
                <a:cxn ang="0">
                  <a:pos x="96" y="156"/>
                </a:cxn>
                <a:cxn ang="0">
                  <a:pos x="84" y="156"/>
                </a:cxn>
                <a:cxn ang="0">
                  <a:pos x="37" y="156"/>
                </a:cxn>
                <a:cxn ang="0">
                  <a:pos x="1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132" h="156">
                  <a:moveTo>
                    <a:pt x="0" y="156"/>
                  </a:moveTo>
                  <a:lnTo>
                    <a:pt x="0" y="154"/>
                  </a:lnTo>
                  <a:lnTo>
                    <a:pt x="5" y="133"/>
                  </a:lnTo>
                  <a:lnTo>
                    <a:pt x="23" y="59"/>
                  </a:lnTo>
                  <a:lnTo>
                    <a:pt x="35" y="3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51" y="0"/>
                  </a:lnTo>
                  <a:lnTo>
                    <a:pt x="95" y="0"/>
                  </a:lnTo>
                  <a:lnTo>
                    <a:pt x="128" y="0"/>
                  </a:lnTo>
                  <a:lnTo>
                    <a:pt x="132" y="0"/>
                  </a:lnTo>
                  <a:lnTo>
                    <a:pt x="130" y="3"/>
                  </a:lnTo>
                  <a:lnTo>
                    <a:pt x="128" y="12"/>
                  </a:lnTo>
                  <a:lnTo>
                    <a:pt x="126" y="19"/>
                  </a:lnTo>
                  <a:lnTo>
                    <a:pt x="126" y="19"/>
                  </a:lnTo>
                  <a:lnTo>
                    <a:pt x="125" y="19"/>
                  </a:lnTo>
                  <a:lnTo>
                    <a:pt x="114" y="19"/>
                  </a:lnTo>
                  <a:lnTo>
                    <a:pt x="79" y="19"/>
                  </a:lnTo>
                  <a:lnTo>
                    <a:pt x="52" y="19"/>
                  </a:lnTo>
                  <a:lnTo>
                    <a:pt x="52" y="19"/>
                  </a:lnTo>
                  <a:lnTo>
                    <a:pt x="51" y="28"/>
                  </a:lnTo>
                  <a:lnTo>
                    <a:pt x="45" y="49"/>
                  </a:lnTo>
                  <a:lnTo>
                    <a:pt x="42" y="66"/>
                  </a:lnTo>
                  <a:lnTo>
                    <a:pt x="42" y="66"/>
                  </a:lnTo>
                  <a:lnTo>
                    <a:pt x="52" y="66"/>
                  </a:lnTo>
                  <a:lnTo>
                    <a:pt x="86" y="66"/>
                  </a:lnTo>
                  <a:lnTo>
                    <a:pt x="112" y="66"/>
                  </a:lnTo>
                  <a:lnTo>
                    <a:pt x="114" y="66"/>
                  </a:lnTo>
                  <a:lnTo>
                    <a:pt x="112" y="70"/>
                  </a:lnTo>
                  <a:lnTo>
                    <a:pt x="110" y="79"/>
                  </a:lnTo>
                  <a:lnTo>
                    <a:pt x="109" y="86"/>
                  </a:lnTo>
                  <a:lnTo>
                    <a:pt x="109" y="86"/>
                  </a:lnTo>
                  <a:lnTo>
                    <a:pt x="107" y="86"/>
                  </a:lnTo>
                  <a:lnTo>
                    <a:pt x="96" y="86"/>
                  </a:lnTo>
                  <a:lnTo>
                    <a:pt x="63" y="86"/>
                  </a:lnTo>
                  <a:lnTo>
                    <a:pt x="37" y="86"/>
                  </a:lnTo>
                  <a:lnTo>
                    <a:pt x="37" y="86"/>
                  </a:lnTo>
                  <a:lnTo>
                    <a:pt x="33" y="94"/>
                  </a:lnTo>
                  <a:lnTo>
                    <a:pt x="28" y="119"/>
                  </a:lnTo>
                  <a:lnTo>
                    <a:pt x="24" y="138"/>
                  </a:lnTo>
                  <a:lnTo>
                    <a:pt x="24" y="138"/>
                  </a:lnTo>
                  <a:lnTo>
                    <a:pt x="37" y="138"/>
                  </a:lnTo>
                  <a:lnTo>
                    <a:pt x="74" y="138"/>
                  </a:lnTo>
                  <a:lnTo>
                    <a:pt x="103" y="138"/>
                  </a:lnTo>
                  <a:lnTo>
                    <a:pt x="105" y="138"/>
                  </a:lnTo>
                  <a:lnTo>
                    <a:pt x="103" y="142"/>
                  </a:lnTo>
                  <a:lnTo>
                    <a:pt x="102" y="151"/>
                  </a:lnTo>
                  <a:lnTo>
                    <a:pt x="100" y="156"/>
                  </a:lnTo>
                  <a:lnTo>
                    <a:pt x="100" y="156"/>
                  </a:lnTo>
                  <a:lnTo>
                    <a:pt x="96" y="156"/>
                  </a:lnTo>
                  <a:lnTo>
                    <a:pt x="84" y="156"/>
                  </a:lnTo>
                  <a:lnTo>
                    <a:pt x="37" y="156"/>
                  </a:lnTo>
                  <a:lnTo>
                    <a:pt x="1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45" name="Freeform 25"/>
            <p:cNvSpPr>
              <a:spLocks/>
            </p:cNvSpPr>
            <p:nvPr/>
          </p:nvSpPr>
          <p:spPr bwMode="auto">
            <a:xfrm>
              <a:off x="3507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8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3" y="70"/>
                </a:cxn>
                <a:cxn ang="0">
                  <a:pos x="90" y="42"/>
                </a:cxn>
                <a:cxn ang="0">
                  <a:pos x="90" y="37"/>
                </a:cxn>
                <a:cxn ang="0">
                  <a:pos x="92" y="33"/>
                </a:cxn>
                <a:cxn ang="0">
                  <a:pos x="92" y="30"/>
                </a:cxn>
                <a:cxn ang="0">
                  <a:pos x="88" y="23"/>
                </a:cxn>
                <a:cxn ang="0">
                  <a:pos x="85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2" y="21"/>
                </a:cxn>
                <a:cxn ang="0">
                  <a:pos x="48" y="28"/>
                </a:cxn>
                <a:cxn ang="0">
                  <a:pos x="42" y="35"/>
                </a:cxn>
                <a:cxn ang="0">
                  <a:pos x="34" y="58"/>
                </a:cxn>
                <a:cxn ang="0">
                  <a:pos x="30" y="69"/>
                </a:cxn>
                <a:cxn ang="0">
                  <a:pos x="20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2" y="30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46" name="Freeform 26"/>
            <p:cNvSpPr>
              <a:spLocks noEditPoints="1"/>
            </p:cNvSpPr>
            <p:nvPr/>
          </p:nvSpPr>
          <p:spPr bwMode="auto">
            <a:xfrm>
              <a:off x="3627" y="3020"/>
              <a:ext cx="126" cy="165"/>
            </a:xfrm>
            <a:custGeom>
              <a:avLst/>
              <a:gdLst/>
              <a:ahLst/>
              <a:cxnLst>
                <a:cxn ang="0">
                  <a:pos x="54" y="21"/>
                </a:cxn>
                <a:cxn ang="0">
                  <a:pos x="39" y="34"/>
                </a:cxn>
                <a:cxn ang="0">
                  <a:pos x="30" y="55"/>
                </a:cxn>
                <a:cxn ang="0">
                  <a:pos x="28" y="78"/>
                </a:cxn>
                <a:cxn ang="0">
                  <a:pos x="33" y="97"/>
                </a:cxn>
                <a:cxn ang="0">
                  <a:pos x="40" y="102"/>
                </a:cxn>
                <a:cxn ang="0">
                  <a:pos x="54" y="104"/>
                </a:cxn>
                <a:cxn ang="0">
                  <a:pos x="74" y="99"/>
                </a:cxn>
                <a:cxn ang="0">
                  <a:pos x="88" y="81"/>
                </a:cxn>
                <a:cxn ang="0">
                  <a:pos x="97" y="48"/>
                </a:cxn>
                <a:cxn ang="0">
                  <a:pos x="91" y="30"/>
                </a:cxn>
                <a:cxn ang="0">
                  <a:pos x="81" y="21"/>
                </a:cxn>
                <a:cxn ang="0">
                  <a:pos x="65" y="18"/>
                </a:cxn>
                <a:cxn ang="0">
                  <a:pos x="68" y="18"/>
                </a:cxn>
                <a:cxn ang="0">
                  <a:pos x="2" y="130"/>
                </a:cxn>
                <a:cxn ang="0">
                  <a:pos x="19" y="130"/>
                </a:cxn>
                <a:cxn ang="0">
                  <a:pos x="19" y="134"/>
                </a:cxn>
                <a:cxn ang="0">
                  <a:pos x="24" y="144"/>
                </a:cxn>
                <a:cxn ang="0">
                  <a:pos x="35" y="150"/>
                </a:cxn>
                <a:cxn ang="0">
                  <a:pos x="46" y="150"/>
                </a:cxn>
                <a:cxn ang="0">
                  <a:pos x="68" y="143"/>
                </a:cxn>
                <a:cxn ang="0">
                  <a:pos x="77" y="130"/>
                </a:cxn>
                <a:cxn ang="0">
                  <a:pos x="82" y="107"/>
                </a:cxn>
                <a:cxn ang="0">
                  <a:pos x="70" y="116"/>
                </a:cxn>
                <a:cxn ang="0">
                  <a:pos x="65" y="120"/>
                </a:cxn>
                <a:cxn ang="0">
                  <a:pos x="51" y="120"/>
                </a:cxn>
                <a:cxn ang="0">
                  <a:pos x="30" y="116"/>
                </a:cxn>
                <a:cxn ang="0">
                  <a:pos x="16" y="106"/>
                </a:cxn>
                <a:cxn ang="0">
                  <a:pos x="7" y="78"/>
                </a:cxn>
                <a:cxn ang="0">
                  <a:pos x="9" y="58"/>
                </a:cxn>
                <a:cxn ang="0">
                  <a:pos x="26" y="21"/>
                </a:cxn>
                <a:cxn ang="0">
                  <a:pos x="47" y="5"/>
                </a:cxn>
                <a:cxn ang="0">
                  <a:pos x="74" y="2"/>
                </a:cxn>
                <a:cxn ang="0">
                  <a:pos x="89" y="7"/>
                </a:cxn>
                <a:cxn ang="0">
                  <a:pos x="100" y="20"/>
                </a:cxn>
                <a:cxn ang="0">
                  <a:pos x="105" y="13"/>
                </a:cxn>
                <a:cxn ang="0">
                  <a:pos x="109" y="5"/>
                </a:cxn>
                <a:cxn ang="0">
                  <a:pos x="126" y="5"/>
                </a:cxn>
                <a:cxn ang="0">
                  <a:pos x="109" y="79"/>
                </a:cxn>
                <a:cxn ang="0">
                  <a:pos x="98" y="125"/>
                </a:cxn>
                <a:cxn ang="0">
                  <a:pos x="82" y="153"/>
                </a:cxn>
                <a:cxn ang="0">
                  <a:pos x="72" y="160"/>
                </a:cxn>
                <a:cxn ang="0">
                  <a:pos x="44" y="165"/>
                </a:cxn>
                <a:cxn ang="0">
                  <a:pos x="23" y="164"/>
                </a:cxn>
                <a:cxn ang="0">
                  <a:pos x="9" y="155"/>
                </a:cxn>
                <a:cxn ang="0">
                  <a:pos x="0" y="134"/>
                </a:cxn>
                <a:cxn ang="0">
                  <a:pos x="0" y="130"/>
                </a:cxn>
              </a:cxnLst>
              <a:rect l="0" t="0" r="r" b="b"/>
              <a:pathLst>
                <a:path w="126" h="165">
                  <a:moveTo>
                    <a:pt x="68" y="18"/>
                  </a:moveTo>
                  <a:lnTo>
                    <a:pt x="60" y="20"/>
                  </a:lnTo>
                  <a:lnTo>
                    <a:pt x="54" y="21"/>
                  </a:lnTo>
                  <a:lnTo>
                    <a:pt x="49" y="25"/>
                  </a:lnTo>
                  <a:lnTo>
                    <a:pt x="40" y="32"/>
                  </a:lnTo>
                  <a:lnTo>
                    <a:pt x="39" y="34"/>
                  </a:lnTo>
                  <a:lnTo>
                    <a:pt x="37" y="37"/>
                  </a:lnTo>
                  <a:lnTo>
                    <a:pt x="33" y="42"/>
                  </a:lnTo>
                  <a:lnTo>
                    <a:pt x="30" y="55"/>
                  </a:lnTo>
                  <a:lnTo>
                    <a:pt x="28" y="71"/>
                  </a:lnTo>
                  <a:lnTo>
                    <a:pt x="28" y="74"/>
                  </a:lnTo>
                  <a:lnTo>
                    <a:pt x="28" y="78"/>
                  </a:lnTo>
                  <a:lnTo>
                    <a:pt x="28" y="81"/>
                  </a:lnTo>
                  <a:lnTo>
                    <a:pt x="30" y="90"/>
                  </a:lnTo>
                  <a:lnTo>
                    <a:pt x="33" y="97"/>
                  </a:lnTo>
                  <a:lnTo>
                    <a:pt x="35" y="97"/>
                  </a:lnTo>
                  <a:lnTo>
                    <a:pt x="37" y="100"/>
                  </a:lnTo>
                  <a:lnTo>
                    <a:pt x="40" y="102"/>
                  </a:lnTo>
                  <a:lnTo>
                    <a:pt x="44" y="104"/>
                  </a:lnTo>
                  <a:lnTo>
                    <a:pt x="51" y="104"/>
                  </a:lnTo>
                  <a:lnTo>
                    <a:pt x="54" y="104"/>
                  </a:lnTo>
                  <a:lnTo>
                    <a:pt x="56" y="104"/>
                  </a:lnTo>
                  <a:lnTo>
                    <a:pt x="63" y="104"/>
                  </a:lnTo>
                  <a:lnTo>
                    <a:pt x="74" y="99"/>
                  </a:lnTo>
                  <a:lnTo>
                    <a:pt x="81" y="92"/>
                  </a:lnTo>
                  <a:lnTo>
                    <a:pt x="84" y="88"/>
                  </a:lnTo>
                  <a:lnTo>
                    <a:pt x="88" y="81"/>
                  </a:lnTo>
                  <a:lnTo>
                    <a:pt x="93" y="67"/>
                  </a:lnTo>
                  <a:lnTo>
                    <a:pt x="95" y="53"/>
                  </a:lnTo>
                  <a:lnTo>
                    <a:pt x="97" y="48"/>
                  </a:lnTo>
                  <a:lnTo>
                    <a:pt x="95" y="41"/>
                  </a:lnTo>
                  <a:lnTo>
                    <a:pt x="95" y="37"/>
                  </a:lnTo>
                  <a:lnTo>
                    <a:pt x="91" y="30"/>
                  </a:lnTo>
                  <a:lnTo>
                    <a:pt x="89" y="25"/>
                  </a:lnTo>
                  <a:lnTo>
                    <a:pt x="84" y="23"/>
                  </a:lnTo>
                  <a:lnTo>
                    <a:pt x="81" y="21"/>
                  </a:lnTo>
                  <a:lnTo>
                    <a:pt x="74" y="20"/>
                  </a:lnTo>
                  <a:lnTo>
                    <a:pt x="68" y="18"/>
                  </a:lnTo>
                  <a:lnTo>
                    <a:pt x="65" y="18"/>
                  </a:lnTo>
                  <a:lnTo>
                    <a:pt x="63" y="18"/>
                  </a:lnTo>
                  <a:lnTo>
                    <a:pt x="67" y="18"/>
                  </a:lnTo>
                  <a:lnTo>
                    <a:pt x="68" y="18"/>
                  </a:lnTo>
                  <a:lnTo>
                    <a:pt x="68" y="18"/>
                  </a:lnTo>
                  <a:close/>
                  <a:moveTo>
                    <a:pt x="0" y="130"/>
                  </a:moveTo>
                  <a:lnTo>
                    <a:pt x="2" y="130"/>
                  </a:lnTo>
                  <a:lnTo>
                    <a:pt x="10" y="130"/>
                  </a:lnTo>
                  <a:lnTo>
                    <a:pt x="17" y="130"/>
                  </a:lnTo>
                  <a:lnTo>
                    <a:pt x="19" y="130"/>
                  </a:lnTo>
                  <a:lnTo>
                    <a:pt x="19" y="132"/>
                  </a:lnTo>
                  <a:lnTo>
                    <a:pt x="19" y="132"/>
                  </a:lnTo>
                  <a:lnTo>
                    <a:pt x="19" y="134"/>
                  </a:lnTo>
                  <a:lnTo>
                    <a:pt x="19" y="137"/>
                  </a:lnTo>
                  <a:lnTo>
                    <a:pt x="21" y="141"/>
                  </a:lnTo>
                  <a:lnTo>
                    <a:pt x="24" y="144"/>
                  </a:lnTo>
                  <a:lnTo>
                    <a:pt x="26" y="144"/>
                  </a:lnTo>
                  <a:lnTo>
                    <a:pt x="31" y="148"/>
                  </a:lnTo>
                  <a:lnTo>
                    <a:pt x="35" y="150"/>
                  </a:lnTo>
                  <a:lnTo>
                    <a:pt x="42" y="150"/>
                  </a:lnTo>
                  <a:lnTo>
                    <a:pt x="44" y="150"/>
                  </a:lnTo>
                  <a:lnTo>
                    <a:pt x="46" y="150"/>
                  </a:lnTo>
                  <a:lnTo>
                    <a:pt x="51" y="150"/>
                  </a:lnTo>
                  <a:lnTo>
                    <a:pt x="61" y="148"/>
                  </a:lnTo>
                  <a:lnTo>
                    <a:pt x="68" y="143"/>
                  </a:lnTo>
                  <a:lnTo>
                    <a:pt x="70" y="141"/>
                  </a:lnTo>
                  <a:lnTo>
                    <a:pt x="74" y="136"/>
                  </a:lnTo>
                  <a:lnTo>
                    <a:pt x="77" y="130"/>
                  </a:lnTo>
                  <a:lnTo>
                    <a:pt x="81" y="118"/>
                  </a:lnTo>
                  <a:lnTo>
                    <a:pt x="84" y="106"/>
                  </a:lnTo>
                  <a:lnTo>
                    <a:pt x="82" y="107"/>
                  </a:lnTo>
                  <a:lnTo>
                    <a:pt x="81" y="111"/>
                  </a:lnTo>
                  <a:lnTo>
                    <a:pt x="75" y="115"/>
                  </a:lnTo>
                  <a:lnTo>
                    <a:pt x="70" y="116"/>
                  </a:lnTo>
                  <a:lnTo>
                    <a:pt x="70" y="116"/>
                  </a:lnTo>
                  <a:lnTo>
                    <a:pt x="68" y="118"/>
                  </a:lnTo>
                  <a:lnTo>
                    <a:pt x="65" y="120"/>
                  </a:lnTo>
                  <a:lnTo>
                    <a:pt x="58" y="120"/>
                  </a:lnTo>
                  <a:lnTo>
                    <a:pt x="51" y="120"/>
                  </a:lnTo>
                  <a:lnTo>
                    <a:pt x="51" y="120"/>
                  </a:lnTo>
                  <a:lnTo>
                    <a:pt x="47" y="120"/>
                  </a:lnTo>
                  <a:lnTo>
                    <a:pt x="40" y="120"/>
                  </a:lnTo>
                  <a:lnTo>
                    <a:pt x="30" y="116"/>
                  </a:lnTo>
                  <a:lnTo>
                    <a:pt x="21" y="111"/>
                  </a:lnTo>
                  <a:lnTo>
                    <a:pt x="19" y="107"/>
                  </a:lnTo>
                  <a:lnTo>
                    <a:pt x="16" y="106"/>
                  </a:lnTo>
                  <a:lnTo>
                    <a:pt x="12" y="102"/>
                  </a:lnTo>
                  <a:lnTo>
                    <a:pt x="9" y="90"/>
                  </a:lnTo>
                  <a:lnTo>
                    <a:pt x="7" y="78"/>
                  </a:lnTo>
                  <a:lnTo>
                    <a:pt x="7" y="72"/>
                  </a:lnTo>
                  <a:lnTo>
                    <a:pt x="7" y="69"/>
                  </a:lnTo>
                  <a:lnTo>
                    <a:pt x="9" y="58"/>
                  </a:lnTo>
                  <a:lnTo>
                    <a:pt x="14" y="41"/>
                  </a:lnTo>
                  <a:lnTo>
                    <a:pt x="23" y="27"/>
                  </a:lnTo>
                  <a:lnTo>
                    <a:pt x="26" y="21"/>
                  </a:lnTo>
                  <a:lnTo>
                    <a:pt x="28" y="20"/>
                  </a:lnTo>
                  <a:lnTo>
                    <a:pt x="33" y="13"/>
                  </a:lnTo>
                  <a:lnTo>
                    <a:pt x="47" y="5"/>
                  </a:lnTo>
                  <a:lnTo>
                    <a:pt x="63" y="2"/>
                  </a:lnTo>
                  <a:lnTo>
                    <a:pt x="68" y="0"/>
                  </a:lnTo>
                  <a:lnTo>
                    <a:pt x="74" y="2"/>
                  </a:lnTo>
                  <a:lnTo>
                    <a:pt x="77" y="2"/>
                  </a:lnTo>
                  <a:lnTo>
                    <a:pt x="84" y="5"/>
                  </a:lnTo>
                  <a:lnTo>
                    <a:pt x="89" y="7"/>
                  </a:lnTo>
                  <a:lnTo>
                    <a:pt x="93" y="11"/>
                  </a:lnTo>
                  <a:lnTo>
                    <a:pt x="97" y="14"/>
                  </a:lnTo>
                  <a:lnTo>
                    <a:pt x="100" y="20"/>
                  </a:lnTo>
                  <a:lnTo>
                    <a:pt x="104" y="23"/>
                  </a:lnTo>
                  <a:lnTo>
                    <a:pt x="104" y="21"/>
                  </a:lnTo>
                  <a:lnTo>
                    <a:pt x="105" y="13"/>
                  </a:lnTo>
                  <a:lnTo>
                    <a:pt x="105" y="7"/>
                  </a:lnTo>
                  <a:lnTo>
                    <a:pt x="107" y="5"/>
                  </a:lnTo>
                  <a:lnTo>
                    <a:pt x="109" y="5"/>
                  </a:lnTo>
                  <a:lnTo>
                    <a:pt x="118" y="5"/>
                  </a:lnTo>
                  <a:lnTo>
                    <a:pt x="125" y="5"/>
                  </a:lnTo>
                  <a:lnTo>
                    <a:pt x="126" y="5"/>
                  </a:lnTo>
                  <a:lnTo>
                    <a:pt x="125" y="9"/>
                  </a:lnTo>
                  <a:lnTo>
                    <a:pt x="121" y="25"/>
                  </a:lnTo>
                  <a:lnTo>
                    <a:pt x="109" y="79"/>
                  </a:lnTo>
                  <a:lnTo>
                    <a:pt x="100" y="120"/>
                  </a:lnTo>
                  <a:lnTo>
                    <a:pt x="100" y="122"/>
                  </a:lnTo>
                  <a:lnTo>
                    <a:pt x="98" y="125"/>
                  </a:lnTo>
                  <a:lnTo>
                    <a:pt x="97" y="132"/>
                  </a:lnTo>
                  <a:lnTo>
                    <a:pt x="89" y="144"/>
                  </a:lnTo>
                  <a:lnTo>
                    <a:pt x="82" y="153"/>
                  </a:lnTo>
                  <a:lnTo>
                    <a:pt x="81" y="155"/>
                  </a:lnTo>
                  <a:lnTo>
                    <a:pt x="77" y="157"/>
                  </a:lnTo>
                  <a:lnTo>
                    <a:pt x="72" y="160"/>
                  </a:lnTo>
                  <a:lnTo>
                    <a:pt x="61" y="164"/>
                  </a:lnTo>
                  <a:lnTo>
                    <a:pt x="47" y="165"/>
                  </a:lnTo>
                  <a:lnTo>
                    <a:pt x="44" y="165"/>
                  </a:lnTo>
                  <a:lnTo>
                    <a:pt x="40" y="165"/>
                  </a:lnTo>
                  <a:lnTo>
                    <a:pt x="33" y="165"/>
                  </a:lnTo>
                  <a:lnTo>
                    <a:pt x="23" y="164"/>
                  </a:lnTo>
                  <a:lnTo>
                    <a:pt x="14" y="158"/>
                  </a:lnTo>
                  <a:lnTo>
                    <a:pt x="12" y="157"/>
                  </a:lnTo>
                  <a:lnTo>
                    <a:pt x="9" y="155"/>
                  </a:lnTo>
                  <a:lnTo>
                    <a:pt x="5" y="151"/>
                  </a:lnTo>
                  <a:lnTo>
                    <a:pt x="2" y="144"/>
                  </a:lnTo>
                  <a:lnTo>
                    <a:pt x="0" y="134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47" name="Freeform 27"/>
            <p:cNvSpPr>
              <a:spLocks noEditPoints="1"/>
            </p:cNvSpPr>
            <p:nvPr/>
          </p:nvSpPr>
          <p:spPr bwMode="auto">
            <a:xfrm>
              <a:off x="3757" y="2982"/>
              <a:ext cx="54" cy="156"/>
            </a:xfrm>
            <a:custGeom>
              <a:avLst/>
              <a:gdLst/>
              <a:ahLst/>
              <a:cxnLst>
                <a:cxn ang="0">
                  <a:pos x="32" y="22"/>
                </a:cxn>
                <a:cxn ang="0">
                  <a:pos x="32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9" y="0"/>
                </a:cxn>
                <a:cxn ang="0">
                  <a:pos x="47" y="0"/>
                </a:cxn>
                <a:cxn ang="0">
                  <a:pos x="53" y="0"/>
                </a:cxn>
                <a:cxn ang="0">
                  <a:pos x="54" y="0"/>
                </a:cxn>
                <a:cxn ang="0">
                  <a:pos x="53" y="5"/>
                </a:cxn>
                <a:cxn ang="0">
                  <a:pos x="51" y="15"/>
                </a:cxn>
                <a:cxn ang="0">
                  <a:pos x="49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46" y="22"/>
                </a:cxn>
                <a:cxn ang="0">
                  <a:pos x="37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6" y="87"/>
                </a:cxn>
                <a:cxn ang="0">
                  <a:pos x="25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6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8" y="156"/>
                </a:cxn>
                <a:cxn ang="0">
                  <a:pos x="16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4" h="156">
                  <a:moveTo>
                    <a:pt x="32" y="22"/>
                  </a:moveTo>
                  <a:lnTo>
                    <a:pt x="32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9" y="0"/>
                  </a:lnTo>
                  <a:lnTo>
                    <a:pt x="47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53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6" y="22"/>
                  </a:lnTo>
                  <a:lnTo>
                    <a:pt x="37" y="22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2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5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6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8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48" name="Freeform 28"/>
            <p:cNvSpPr>
              <a:spLocks/>
            </p:cNvSpPr>
            <p:nvPr/>
          </p:nvSpPr>
          <p:spPr bwMode="auto">
            <a:xfrm>
              <a:off x="3806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7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5" y="70"/>
                </a:cxn>
                <a:cxn ang="0">
                  <a:pos x="92" y="42"/>
                </a:cxn>
                <a:cxn ang="0">
                  <a:pos x="92" y="37"/>
                </a:cxn>
                <a:cxn ang="0">
                  <a:pos x="92" y="33"/>
                </a:cxn>
                <a:cxn ang="0">
                  <a:pos x="93" y="30"/>
                </a:cxn>
                <a:cxn ang="0">
                  <a:pos x="90" y="25"/>
                </a:cxn>
                <a:cxn ang="0">
                  <a:pos x="88" y="21"/>
                </a:cxn>
                <a:cxn ang="0">
                  <a:pos x="81" y="19"/>
                </a:cxn>
                <a:cxn ang="0">
                  <a:pos x="76" y="19"/>
                </a:cxn>
                <a:cxn ang="0">
                  <a:pos x="67" y="19"/>
                </a:cxn>
                <a:cxn ang="0">
                  <a:pos x="53" y="25"/>
                </a:cxn>
                <a:cxn ang="0">
                  <a:pos x="46" y="32"/>
                </a:cxn>
                <a:cxn ang="0">
                  <a:pos x="37" y="46"/>
                </a:cxn>
                <a:cxn ang="0">
                  <a:pos x="34" y="60"/>
                </a:cxn>
                <a:cxn ang="0">
                  <a:pos x="25" y="95"/>
                </a:cxn>
                <a:cxn ang="0">
                  <a:pos x="19" y="116"/>
                </a:cxn>
                <a:cxn ang="0">
                  <a:pos x="16" y="116"/>
                </a:cxn>
                <a:cxn ang="0">
                  <a:pos x="0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49" name="Freeform 29"/>
            <p:cNvSpPr>
              <a:spLocks noEditPoints="1"/>
            </p:cNvSpPr>
            <p:nvPr/>
          </p:nvSpPr>
          <p:spPr bwMode="auto">
            <a:xfrm>
              <a:off x="3933" y="3020"/>
              <a:ext cx="105" cy="123"/>
            </a:xfrm>
            <a:custGeom>
              <a:avLst/>
              <a:gdLst/>
              <a:ahLst/>
              <a:cxnLst>
                <a:cxn ang="0">
                  <a:pos x="31" y="51"/>
                </a:cxn>
                <a:cxn ang="0">
                  <a:pos x="84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2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1" y="20"/>
                </a:cxn>
                <a:cxn ang="0">
                  <a:pos x="54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6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6" y="85"/>
                </a:cxn>
                <a:cxn ang="0">
                  <a:pos x="89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7" y="123"/>
                </a:cxn>
                <a:cxn ang="0">
                  <a:pos x="42" y="123"/>
                </a:cxn>
                <a:cxn ang="0">
                  <a:pos x="23" y="120"/>
                </a:cxn>
                <a:cxn ang="0">
                  <a:pos x="12" y="109"/>
                </a:cxn>
                <a:cxn ang="0">
                  <a:pos x="5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5" y="41"/>
                </a:cxn>
                <a:cxn ang="0">
                  <a:pos x="17" y="21"/>
                </a:cxn>
                <a:cxn ang="0">
                  <a:pos x="26" y="13"/>
                </a:cxn>
                <a:cxn ang="0">
                  <a:pos x="56" y="2"/>
                </a:cxn>
                <a:cxn ang="0">
                  <a:pos x="70" y="2"/>
                </a:cxn>
                <a:cxn ang="0">
                  <a:pos x="86" y="9"/>
                </a:cxn>
                <a:cxn ang="0">
                  <a:pos x="95" y="18"/>
                </a:cxn>
                <a:cxn ang="0">
                  <a:pos x="100" y="27"/>
                </a:cxn>
                <a:cxn ang="0">
                  <a:pos x="103" y="46"/>
                </a:cxn>
                <a:cxn ang="0">
                  <a:pos x="103" y="53"/>
                </a:cxn>
                <a:cxn ang="0">
                  <a:pos x="103" y="56"/>
                </a:cxn>
                <a:cxn ang="0">
                  <a:pos x="103" y="60"/>
                </a:cxn>
                <a:cxn ang="0">
                  <a:pos x="103" y="67"/>
                </a:cxn>
                <a:cxn ang="0">
                  <a:pos x="102" y="67"/>
                </a:cxn>
                <a:cxn ang="0">
                  <a:pos x="51" y="67"/>
                </a:cxn>
                <a:cxn ang="0">
                  <a:pos x="21" y="67"/>
                </a:cxn>
                <a:cxn ang="0">
                  <a:pos x="19" y="69"/>
                </a:cxn>
                <a:cxn ang="0">
                  <a:pos x="19" y="72"/>
                </a:cxn>
                <a:cxn ang="0">
                  <a:pos x="19" y="74"/>
                </a:cxn>
                <a:cxn ang="0">
                  <a:pos x="19" y="83"/>
                </a:cxn>
                <a:cxn ang="0">
                  <a:pos x="24" y="97"/>
                </a:cxn>
                <a:cxn ang="0">
                  <a:pos x="30" y="102"/>
                </a:cxn>
                <a:cxn ang="0">
                  <a:pos x="40" y="106"/>
                </a:cxn>
                <a:cxn ang="0">
                  <a:pos x="52" y="106"/>
                </a:cxn>
                <a:cxn ang="0">
                  <a:pos x="67" y="100"/>
                </a:cxn>
                <a:cxn ang="0">
                  <a:pos x="72" y="97"/>
                </a:cxn>
                <a:cxn ang="0">
                  <a:pos x="79" y="85"/>
                </a:cxn>
                <a:cxn ang="0">
                  <a:pos x="82" y="81"/>
                </a:cxn>
                <a:cxn ang="0">
                  <a:pos x="96" y="81"/>
                </a:cxn>
                <a:cxn ang="0">
                  <a:pos x="96" y="85"/>
                </a:cxn>
                <a:cxn ang="0">
                  <a:pos x="96" y="86"/>
                </a:cxn>
                <a:cxn ang="0">
                  <a:pos x="98" y="81"/>
                </a:cxn>
              </a:cxnLst>
              <a:rect l="0" t="0" r="r" b="b"/>
              <a:pathLst>
                <a:path w="105" h="123">
                  <a:moveTo>
                    <a:pt x="23" y="51"/>
                  </a:moveTo>
                  <a:lnTo>
                    <a:pt x="31" y="51"/>
                  </a:lnTo>
                  <a:lnTo>
                    <a:pt x="61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2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5" y="23"/>
                  </a:lnTo>
                  <a:lnTo>
                    <a:pt x="72" y="21"/>
                  </a:lnTo>
                  <a:lnTo>
                    <a:pt x="68" y="20"/>
                  </a:lnTo>
                  <a:lnTo>
                    <a:pt x="61" y="20"/>
                  </a:lnTo>
                  <a:lnTo>
                    <a:pt x="61" y="18"/>
                  </a:lnTo>
                  <a:lnTo>
                    <a:pt x="54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1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98" y="81"/>
                  </a:moveTo>
                  <a:lnTo>
                    <a:pt x="96" y="85"/>
                  </a:lnTo>
                  <a:lnTo>
                    <a:pt x="95" y="92"/>
                  </a:lnTo>
                  <a:lnTo>
                    <a:pt x="89" y="102"/>
                  </a:lnTo>
                  <a:lnTo>
                    <a:pt x="82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1" y="122"/>
                  </a:lnTo>
                  <a:lnTo>
                    <a:pt x="47" y="123"/>
                  </a:lnTo>
                  <a:lnTo>
                    <a:pt x="45" y="123"/>
                  </a:lnTo>
                  <a:lnTo>
                    <a:pt x="42" y="123"/>
                  </a:lnTo>
                  <a:lnTo>
                    <a:pt x="35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1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7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1" y="0"/>
                  </a:lnTo>
                  <a:lnTo>
                    <a:pt x="70" y="2"/>
                  </a:lnTo>
                  <a:lnTo>
                    <a:pt x="75" y="4"/>
                  </a:lnTo>
                  <a:lnTo>
                    <a:pt x="86" y="9"/>
                  </a:lnTo>
                  <a:lnTo>
                    <a:pt x="93" y="14"/>
                  </a:lnTo>
                  <a:lnTo>
                    <a:pt x="95" y="18"/>
                  </a:lnTo>
                  <a:lnTo>
                    <a:pt x="98" y="21"/>
                  </a:lnTo>
                  <a:lnTo>
                    <a:pt x="100" y="27"/>
                  </a:lnTo>
                  <a:lnTo>
                    <a:pt x="102" y="32"/>
                  </a:lnTo>
                  <a:lnTo>
                    <a:pt x="103" y="46"/>
                  </a:lnTo>
                  <a:lnTo>
                    <a:pt x="105" y="48"/>
                  </a:lnTo>
                  <a:lnTo>
                    <a:pt x="103" y="53"/>
                  </a:lnTo>
                  <a:lnTo>
                    <a:pt x="103" y="56"/>
                  </a:lnTo>
                  <a:lnTo>
                    <a:pt x="103" y="56"/>
                  </a:lnTo>
                  <a:lnTo>
                    <a:pt x="103" y="58"/>
                  </a:lnTo>
                  <a:lnTo>
                    <a:pt x="103" y="60"/>
                  </a:lnTo>
                  <a:lnTo>
                    <a:pt x="103" y="64"/>
                  </a:lnTo>
                  <a:lnTo>
                    <a:pt x="103" y="67"/>
                  </a:lnTo>
                  <a:lnTo>
                    <a:pt x="103" y="67"/>
                  </a:lnTo>
                  <a:lnTo>
                    <a:pt x="102" y="67"/>
                  </a:lnTo>
                  <a:lnTo>
                    <a:pt x="89" y="67"/>
                  </a:lnTo>
                  <a:lnTo>
                    <a:pt x="51" y="67"/>
                  </a:lnTo>
                  <a:lnTo>
                    <a:pt x="21" y="67"/>
                  </a:lnTo>
                  <a:lnTo>
                    <a:pt x="21" y="67"/>
                  </a:lnTo>
                  <a:lnTo>
                    <a:pt x="21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4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2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8" y="99"/>
                  </a:lnTo>
                  <a:lnTo>
                    <a:pt x="72" y="97"/>
                  </a:lnTo>
                  <a:lnTo>
                    <a:pt x="75" y="92"/>
                  </a:lnTo>
                  <a:lnTo>
                    <a:pt x="79" y="85"/>
                  </a:lnTo>
                  <a:lnTo>
                    <a:pt x="81" y="81"/>
                  </a:lnTo>
                  <a:lnTo>
                    <a:pt x="82" y="81"/>
                  </a:lnTo>
                  <a:lnTo>
                    <a:pt x="91" y="81"/>
                  </a:lnTo>
                  <a:lnTo>
                    <a:pt x="96" y="81"/>
                  </a:lnTo>
                  <a:lnTo>
                    <a:pt x="98" y="81"/>
                  </a:lnTo>
                  <a:lnTo>
                    <a:pt x="96" y="85"/>
                  </a:lnTo>
                  <a:lnTo>
                    <a:pt x="96" y="88"/>
                  </a:lnTo>
                  <a:lnTo>
                    <a:pt x="96" y="86"/>
                  </a:lnTo>
                  <a:lnTo>
                    <a:pt x="96" y="83"/>
                  </a:lnTo>
                  <a:lnTo>
                    <a:pt x="98" y="81"/>
                  </a:lnTo>
                  <a:lnTo>
                    <a:pt x="98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50" name="Freeform 30"/>
            <p:cNvSpPr>
              <a:spLocks noEditPoints="1"/>
            </p:cNvSpPr>
            <p:nvPr/>
          </p:nvSpPr>
          <p:spPr bwMode="auto">
            <a:xfrm>
              <a:off x="4052" y="3020"/>
              <a:ext cx="108" cy="123"/>
            </a:xfrm>
            <a:custGeom>
              <a:avLst/>
              <a:gdLst/>
              <a:ahLst/>
              <a:cxnLst>
                <a:cxn ang="0">
                  <a:pos x="32" y="51"/>
                </a:cxn>
                <a:cxn ang="0">
                  <a:pos x="85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3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2" y="20"/>
                </a:cxn>
                <a:cxn ang="0">
                  <a:pos x="53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7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9" y="85"/>
                </a:cxn>
                <a:cxn ang="0">
                  <a:pos x="90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8" y="123"/>
                </a:cxn>
                <a:cxn ang="0">
                  <a:pos x="41" y="123"/>
                </a:cxn>
                <a:cxn ang="0">
                  <a:pos x="21" y="120"/>
                </a:cxn>
                <a:cxn ang="0">
                  <a:pos x="11" y="109"/>
                </a:cxn>
                <a:cxn ang="0">
                  <a:pos x="6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6" y="41"/>
                </a:cxn>
                <a:cxn ang="0">
                  <a:pos x="18" y="21"/>
                </a:cxn>
                <a:cxn ang="0">
                  <a:pos x="27" y="13"/>
                </a:cxn>
                <a:cxn ang="0">
                  <a:pos x="57" y="2"/>
                </a:cxn>
                <a:cxn ang="0">
                  <a:pos x="71" y="2"/>
                </a:cxn>
                <a:cxn ang="0">
                  <a:pos x="88" y="9"/>
                </a:cxn>
                <a:cxn ang="0">
                  <a:pos x="99" y="21"/>
                </a:cxn>
                <a:cxn ang="0">
                  <a:pos x="106" y="39"/>
                </a:cxn>
                <a:cxn ang="0">
                  <a:pos x="106" y="49"/>
                </a:cxn>
                <a:cxn ang="0">
                  <a:pos x="106" y="53"/>
                </a:cxn>
                <a:cxn ang="0">
                  <a:pos x="106" y="56"/>
                </a:cxn>
                <a:cxn ang="0">
                  <a:pos x="104" y="67"/>
                </a:cxn>
                <a:cxn ang="0">
                  <a:pos x="102" y="67"/>
                </a:cxn>
                <a:cxn ang="0">
                  <a:pos x="51" y="67"/>
                </a:cxn>
                <a:cxn ang="0">
                  <a:pos x="20" y="67"/>
                </a:cxn>
                <a:cxn ang="0">
                  <a:pos x="20" y="69"/>
                </a:cxn>
                <a:cxn ang="0">
                  <a:pos x="20" y="72"/>
                </a:cxn>
                <a:cxn ang="0">
                  <a:pos x="20" y="74"/>
                </a:cxn>
                <a:cxn ang="0">
                  <a:pos x="20" y="83"/>
                </a:cxn>
                <a:cxn ang="0">
                  <a:pos x="25" y="97"/>
                </a:cxn>
                <a:cxn ang="0">
                  <a:pos x="30" y="102"/>
                </a:cxn>
                <a:cxn ang="0">
                  <a:pos x="41" y="106"/>
                </a:cxn>
                <a:cxn ang="0">
                  <a:pos x="53" y="106"/>
                </a:cxn>
                <a:cxn ang="0">
                  <a:pos x="67" y="100"/>
                </a:cxn>
                <a:cxn ang="0">
                  <a:pos x="72" y="97"/>
                </a:cxn>
                <a:cxn ang="0">
                  <a:pos x="78" y="88"/>
                </a:cxn>
                <a:cxn ang="0">
                  <a:pos x="83" y="81"/>
                </a:cxn>
                <a:cxn ang="0">
                  <a:pos x="99" y="81"/>
                </a:cxn>
                <a:cxn ang="0">
                  <a:pos x="99" y="85"/>
                </a:cxn>
                <a:cxn ang="0">
                  <a:pos x="99" y="86"/>
                </a:cxn>
                <a:cxn ang="0">
                  <a:pos x="101" y="81"/>
                </a:cxn>
              </a:cxnLst>
              <a:rect l="0" t="0" r="r" b="b"/>
              <a:pathLst>
                <a:path w="108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5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5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0" y="18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7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101" y="81"/>
                  </a:moveTo>
                  <a:lnTo>
                    <a:pt x="99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8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1" y="123"/>
                  </a:lnTo>
                  <a:lnTo>
                    <a:pt x="34" y="123"/>
                  </a:lnTo>
                  <a:lnTo>
                    <a:pt x="21" y="120"/>
                  </a:lnTo>
                  <a:lnTo>
                    <a:pt x="13" y="113"/>
                  </a:lnTo>
                  <a:lnTo>
                    <a:pt x="11" y="109"/>
                  </a:lnTo>
                  <a:lnTo>
                    <a:pt x="9" y="107"/>
                  </a:lnTo>
                  <a:lnTo>
                    <a:pt x="6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6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20" y="20"/>
                  </a:lnTo>
                  <a:lnTo>
                    <a:pt x="27" y="13"/>
                  </a:lnTo>
                  <a:lnTo>
                    <a:pt x="41" y="5"/>
                  </a:lnTo>
                  <a:lnTo>
                    <a:pt x="57" y="2"/>
                  </a:lnTo>
                  <a:lnTo>
                    <a:pt x="62" y="0"/>
                  </a:lnTo>
                  <a:lnTo>
                    <a:pt x="71" y="2"/>
                  </a:lnTo>
                  <a:lnTo>
                    <a:pt x="78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9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8" y="48"/>
                  </a:lnTo>
                  <a:lnTo>
                    <a:pt x="106" y="49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20" y="67"/>
                  </a:lnTo>
                  <a:lnTo>
                    <a:pt x="20" y="67"/>
                  </a:lnTo>
                  <a:lnTo>
                    <a:pt x="20" y="67"/>
                  </a:lnTo>
                  <a:lnTo>
                    <a:pt x="20" y="69"/>
                  </a:lnTo>
                  <a:lnTo>
                    <a:pt x="20" y="71"/>
                  </a:lnTo>
                  <a:lnTo>
                    <a:pt x="20" y="72"/>
                  </a:lnTo>
                  <a:lnTo>
                    <a:pt x="20" y="74"/>
                  </a:lnTo>
                  <a:lnTo>
                    <a:pt x="20" y="74"/>
                  </a:lnTo>
                  <a:lnTo>
                    <a:pt x="20" y="78"/>
                  </a:lnTo>
                  <a:lnTo>
                    <a:pt x="20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7" y="99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6"/>
                  </a:lnTo>
                  <a:lnTo>
                    <a:pt x="50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8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2" y="81"/>
                  </a:lnTo>
                  <a:lnTo>
                    <a:pt x="99" y="81"/>
                  </a:lnTo>
                  <a:lnTo>
                    <a:pt x="101" y="81"/>
                  </a:lnTo>
                  <a:lnTo>
                    <a:pt x="99" y="85"/>
                  </a:lnTo>
                  <a:lnTo>
                    <a:pt x="99" y="88"/>
                  </a:lnTo>
                  <a:lnTo>
                    <a:pt x="99" y="86"/>
                  </a:lnTo>
                  <a:lnTo>
                    <a:pt x="99" y="83"/>
                  </a:lnTo>
                  <a:lnTo>
                    <a:pt x="101" y="81"/>
                  </a:lnTo>
                  <a:lnTo>
                    <a:pt x="101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51" name="Freeform 31"/>
            <p:cNvSpPr>
              <a:spLocks/>
            </p:cNvSpPr>
            <p:nvPr/>
          </p:nvSpPr>
          <p:spPr bwMode="auto">
            <a:xfrm>
              <a:off x="4168" y="3022"/>
              <a:ext cx="79" cy="116"/>
            </a:xfrm>
            <a:custGeom>
              <a:avLst/>
              <a:gdLst/>
              <a:ahLst/>
              <a:cxnLst>
                <a:cxn ang="0">
                  <a:pos x="0" y="116"/>
                </a:cxn>
                <a:cxn ang="0">
                  <a:pos x="0" y="114"/>
                </a:cxn>
                <a:cxn ang="0">
                  <a:pos x="4" y="98"/>
                </a:cxn>
                <a:cxn ang="0">
                  <a:pos x="14" y="47"/>
                </a:cxn>
                <a:cxn ang="0">
                  <a:pos x="23" y="7"/>
                </a:cxn>
                <a:cxn ang="0">
                  <a:pos x="25" y="3"/>
                </a:cxn>
                <a:cxn ang="0">
                  <a:pos x="27" y="3"/>
                </a:cxn>
                <a:cxn ang="0">
                  <a:pos x="35" y="3"/>
                </a:cxn>
                <a:cxn ang="0">
                  <a:pos x="43" y="3"/>
                </a:cxn>
                <a:cxn ang="0">
                  <a:pos x="44" y="3"/>
                </a:cxn>
                <a:cxn ang="0">
                  <a:pos x="43" y="7"/>
                </a:cxn>
                <a:cxn ang="0">
                  <a:pos x="41" y="18"/>
                </a:cxn>
                <a:cxn ang="0">
                  <a:pos x="39" y="25"/>
                </a:cxn>
                <a:cxn ang="0">
                  <a:pos x="39" y="25"/>
                </a:cxn>
                <a:cxn ang="0">
                  <a:pos x="43" y="19"/>
                </a:cxn>
                <a:cxn ang="0">
                  <a:pos x="50" y="12"/>
                </a:cxn>
                <a:cxn ang="0">
                  <a:pos x="55" y="7"/>
                </a:cxn>
                <a:cxn ang="0">
                  <a:pos x="57" y="5"/>
                </a:cxn>
                <a:cxn ang="0">
                  <a:pos x="58" y="3"/>
                </a:cxn>
                <a:cxn ang="0">
                  <a:pos x="65" y="2"/>
                </a:cxn>
                <a:cxn ang="0">
                  <a:pos x="71" y="0"/>
                </a:cxn>
                <a:cxn ang="0">
                  <a:pos x="72" y="0"/>
                </a:cxn>
                <a:cxn ang="0">
                  <a:pos x="74" y="0"/>
                </a:cxn>
                <a:cxn ang="0">
                  <a:pos x="76" y="0"/>
                </a:cxn>
                <a:cxn ang="0">
                  <a:pos x="78" y="0"/>
                </a:cxn>
                <a:cxn ang="0">
                  <a:pos x="79" y="0"/>
                </a:cxn>
                <a:cxn ang="0">
                  <a:pos x="78" y="5"/>
                </a:cxn>
                <a:cxn ang="0">
                  <a:pos x="76" y="16"/>
                </a:cxn>
                <a:cxn ang="0">
                  <a:pos x="74" y="23"/>
                </a:cxn>
                <a:cxn ang="0">
                  <a:pos x="74" y="23"/>
                </a:cxn>
                <a:cxn ang="0">
                  <a:pos x="74" y="23"/>
                </a:cxn>
                <a:cxn ang="0">
                  <a:pos x="72" y="23"/>
                </a:cxn>
                <a:cxn ang="0">
                  <a:pos x="71" y="23"/>
                </a:cxn>
                <a:cxn ang="0">
                  <a:pos x="69" y="23"/>
                </a:cxn>
                <a:cxn ang="0">
                  <a:pos x="69" y="21"/>
                </a:cxn>
                <a:cxn ang="0">
                  <a:pos x="62" y="23"/>
                </a:cxn>
                <a:cxn ang="0">
                  <a:pos x="57" y="25"/>
                </a:cxn>
                <a:cxn ang="0">
                  <a:pos x="50" y="28"/>
                </a:cxn>
                <a:cxn ang="0">
                  <a:pos x="46" y="32"/>
                </a:cxn>
                <a:cxn ang="0">
                  <a:pos x="44" y="35"/>
                </a:cxn>
                <a:cxn ang="0">
                  <a:pos x="41" y="39"/>
                </a:cxn>
                <a:cxn ang="0">
                  <a:pos x="35" y="47"/>
                </a:cxn>
                <a:cxn ang="0">
                  <a:pos x="32" y="60"/>
                </a:cxn>
                <a:cxn ang="0">
                  <a:pos x="32" y="62"/>
                </a:cxn>
                <a:cxn ang="0">
                  <a:pos x="28" y="70"/>
                </a:cxn>
                <a:cxn ang="0">
                  <a:pos x="23" y="97"/>
                </a:cxn>
                <a:cxn ang="0">
                  <a:pos x="18" y="116"/>
                </a:cxn>
                <a:cxn ang="0">
                  <a:pos x="18" y="116"/>
                </a:cxn>
                <a:cxn ang="0">
                  <a:pos x="16" y="116"/>
                </a:cxn>
                <a:cxn ang="0">
                  <a:pos x="14" y="116"/>
                </a:cxn>
                <a:cxn ang="0">
                  <a:pos x="6" y="116"/>
                </a:cxn>
                <a:cxn ang="0">
                  <a:pos x="0" y="116"/>
                </a:cxn>
                <a:cxn ang="0">
                  <a:pos x="0" y="116"/>
                </a:cxn>
                <a:cxn ang="0">
                  <a:pos x="0" y="116"/>
                </a:cxn>
              </a:cxnLst>
              <a:rect l="0" t="0" r="r" b="b"/>
              <a:pathLst>
                <a:path w="79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4" y="47"/>
                  </a:lnTo>
                  <a:lnTo>
                    <a:pt x="23" y="7"/>
                  </a:lnTo>
                  <a:lnTo>
                    <a:pt x="25" y="3"/>
                  </a:lnTo>
                  <a:lnTo>
                    <a:pt x="27" y="3"/>
                  </a:lnTo>
                  <a:lnTo>
                    <a:pt x="35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8"/>
                  </a:lnTo>
                  <a:lnTo>
                    <a:pt x="39" y="25"/>
                  </a:lnTo>
                  <a:lnTo>
                    <a:pt x="39" y="25"/>
                  </a:lnTo>
                  <a:lnTo>
                    <a:pt x="43" y="19"/>
                  </a:lnTo>
                  <a:lnTo>
                    <a:pt x="50" y="12"/>
                  </a:lnTo>
                  <a:lnTo>
                    <a:pt x="55" y="7"/>
                  </a:lnTo>
                  <a:lnTo>
                    <a:pt x="57" y="5"/>
                  </a:lnTo>
                  <a:lnTo>
                    <a:pt x="58" y="3"/>
                  </a:lnTo>
                  <a:lnTo>
                    <a:pt x="65" y="2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4" y="0"/>
                  </a:lnTo>
                  <a:lnTo>
                    <a:pt x="76" y="0"/>
                  </a:lnTo>
                  <a:lnTo>
                    <a:pt x="78" y="0"/>
                  </a:lnTo>
                  <a:lnTo>
                    <a:pt x="79" y="0"/>
                  </a:lnTo>
                  <a:lnTo>
                    <a:pt x="78" y="5"/>
                  </a:lnTo>
                  <a:lnTo>
                    <a:pt x="76" y="16"/>
                  </a:lnTo>
                  <a:lnTo>
                    <a:pt x="74" y="23"/>
                  </a:lnTo>
                  <a:lnTo>
                    <a:pt x="74" y="23"/>
                  </a:lnTo>
                  <a:lnTo>
                    <a:pt x="74" y="23"/>
                  </a:lnTo>
                  <a:lnTo>
                    <a:pt x="72" y="23"/>
                  </a:lnTo>
                  <a:lnTo>
                    <a:pt x="71" y="23"/>
                  </a:lnTo>
                  <a:lnTo>
                    <a:pt x="69" y="23"/>
                  </a:lnTo>
                  <a:lnTo>
                    <a:pt x="69" y="21"/>
                  </a:lnTo>
                  <a:lnTo>
                    <a:pt x="62" y="23"/>
                  </a:lnTo>
                  <a:lnTo>
                    <a:pt x="57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4" y="35"/>
                  </a:lnTo>
                  <a:lnTo>
                    <a:pt x="41" y="39"/>
                  </a:lnTo>
                  <a:lnTo>
                    <a:pt x="35" y="47"/>
                  </a:lnTo>
                  <a:lnTo>
                    <a:pt x="32" y="60"/>
                  </a:lnTo>
                  <a:lnTo>
                    <a:pt x="32" y="62"/>
                  </a:lnTo>
                  <a:lnTo>
                    <a:pt x="28" y="70"/>
                  </a:lnTo>
                  <a:lnTo>
                    <a:pt x="23" y="97"/>
                  </a:lnTo>
                  <a:lnTo>
                    <a:pt x="18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14" y="116"/>
                  </a:lnTo>
                  <a:lnTo>
                    <a:pt x="6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52" name="Freeform 32"/>
            <p:cNvSpPr>
              <a:spLocks/>
            </p:cNvSpPr>
            <p:nvPr/>
          </p:nvSpPr>
          <p:spPr bwMode="auto">
            <a:xfrm>
              <a:off x="4239" y="3022"/>
              <a:ext cx="98" cy="121"/>
            </a:xfrm>
            <a:custGeom>
              <a:avLst/>
              <a:gdLst/>
              <a:ahLst/>
              <a:cxnLst>
                <a:cxn ang="0">
                  <a:pos x="1" y="77"/>
                </a:cxn>
                <a:cxn ang="0">
                  <a:pos x="15" y="77"/>
                </a:cxn>
                <a:cxn ang="0">
                  <a:pos x="17" y="79"/>
                </a:cxn>
                <a:cxn ang="0">
                  <a:pos x="17" y="81"/>
                </a:cxn>
                <a:cxn ang="0">
                  <a:pos x="17" y="84"/>
                </a:cxn>
                <a:cxn ang="0">
                  <a:pos x="19" y="93"/>
                </a:cxn>
                <a:cxn ang="0">
                  <a:pos x="24" y="98"/>
                </a:cxn>
                <a:cxn ang="0">
                  <a:pos x="31" y="104"/>
                </a:cxn>
                <a:cxn ang="0">
                  <a:pos x="47" y="105"/>
                </a:cxn>
                <a:cxn ang="0">
                  <a:pos x="58" y="104"/>
                </a:cxn>
                <a:cxn ang="0">
                  <a:pos x="65" y="100"/>
                </a:cxn>
                <a:cxn ang="0">
                  <a:pos x="68" y="95"/>
                </a:cxn>
                <a:cxn ang="0">
                  <a:pos x="70" y="88"/>
                </a:cxn>
                <a:cxn ang="0">
                  <a:pos x="68" y="81"/>
                </a:cxn>
                <a:cxn ang="0">
                  <a:pos x="66" y="77"/>
                </a:cxn>
                <a:cxn ang="0">
                  <a:pos x="59" y="74"/>
                </a:cxn>
                <a:cxn ang="0">
                  <a:pos x="51" y="69"/>
                </a:cxn>
                <a:cxn ang="0">
                  <a:pos x="45" y="65"/>
                </a:cxn>
                <a:cxn ang="0">
                  <a:pos x="31" y="60"/>
                </a:cxn>
                <a:cxn ang="0">
                  <a:pos x="15" y="44"/>
                </a:cxn>
                <a:cxn ang="0">
                  <a:pos x="14" y="33"/>
                </a:cxn>
                <a:cxn ang="0">
                  <a:pos x="14" y="26"/>
                </a:cxn>
                <a:cxn ang="0">
                  <a:pos x="24" y="11"/>
                </a:cxn>
                <a:cxn ang="0">
                  <a:pos x="31" y="5"/>
                </a:cxn>
                <a:cxn ang="0">
                  <a:pos x="47" y="2"/>
                </a:cxn>
                <a:cxn ang="0">
                  <a:pos x="66" y="2"/>
                </a:cxn>
                <a:cxn ang="0">
                  <a:pos x="84" y="9"/>
                </a:cxn>
                <a:cxn ang="0">
                  <a:pos x="91" y="16"/>
                </a:cxn>
                <a:cxn ang="0">
                  <a:pos x="96" y="30"/>
                </a:cxn>
                <a:cxn ang="0">
                  <a:pos x="98" y="39"/>
                </a:cxn>
                <a:cxn ang="0">
                  <a:pos x="96" y="39"/>
                </a:cxn>
                <a:cxn ang="0">
                  <a:pos x="86" y="39"/>
                </a:cxn>
                <a:cxn ang="0">
                  <a:pos x="81" y="39"/>
                </a:cxn>
                <a:cxn ang="0">
                  <a:pos x="77" y="28"/>
                </a:cxn>
                <a:cxn ang="0">
                  <a:pos x="75" y="21"/>
                </a:cxn>
                <a:cxn ang="0">
                  <a:pos x="65" y="18"/>
                </a:cxn>
                <a:cxn ang="0">
                  <a:pos x="56" y="16"/>
                </a:cxn>
                <a:cxn ang="0">
                  <a:pos x="45" y="18"/>
                </a:cxn>
                <a:cxn ang="0">
                  <a:pos x="40" y="19"/>
                </a:cxn>
                <a:cxn ang="0">
                  <a:pos x="37" y="23"/>
                </a:cxn>
                <a:cxn ang="0">
                  <a:pos x="33" y="30"/>
                </a:cxn>
                <a:cxn ang="0">
                  <a:pos x="33" y="32"/>
                </a:cxn>
                <a:cxn ang="0">
                  <a:pos x="37" y="39"/>
                </a:cxn>
                <a:cxn ang="0">
                  <a:pos x="44" y="44"/>
                </a:cxn>
                <a:cxn ang="0">
                  <a:pos x="52" y="47"/>
                </a:cxn>
                <a:cxn ang="0">
                  <a:pos x="52" y="49"/>
                </a:cxn>
                <a:cxn ang="0">
                  <a:pos x="63" y="54"/>
                </a:cxn>
                <a:cxn ang="0">
                  <a:pos x="82" y="67"/>
                </a:cxn>
                <a:cxn ang="0">
                  <a:pos x="86" y="72"/>
                </a:cxn>
                <a:cxn ang="0">
                  <a:pos x="88" y="84"/>
                </a:cxn>
                <a:cxn ang="0">
                  <a:pos x="88" y="93"/>
                </a:cxn>
                <a:cxn ang="0">
                  <a:pos x="82" y="105"/>
                </a:cxn>
                <a:cxn ang="0">
                  <a:pos x="73" y="113"/>
                </a:cxn>
                <a:cxn ang="0">
                  <a:pos x="59" y="120"/>
                </a:cxn>
                <a:cxn ang="0">
                  <a:pos x="44" y="121"/>
                </a:cxn>
                <a:cxn ang="0">
                  <a:pos x="33" y="121"/>
                </a:cxn>
                <a:cxn ang="0">
                  <a:pos x="12" y="113"/>
                </a:cxn>
                <a:cxn ang="0">
                  <a:pos x="8" y="109"/>
                </a:cxn>
                <a:cxn ang="0">
                  <a:pos x="1" y="97"/>
                </a:cxn>
                <a:cxn ang="0">
                  <a:pos x="0" y="81"/>
                </a:cxn>
                <a:cxn ang="0">
                  <a:pos x="0" y="77"/>
                </a:cxn>
              </a:cxnLst>
              <a:rect l="0" t="0" r="r" b="b"/>
              <a:pathLst>
                <a:path w="98" h="121">
                  <a:moveTo>
                    <a:pt x="0" y="77"/>
                  </a:moveTo>
                  <a:lnTo>
                    <a:pt x="1" y="77"/>
                  </a:lnTo>
                  <a:lnTo>
                    <a:pt x="10" y="77"/>
                  </a:lnTo>
                  <a:lnTo>
                    <a:pt x="15" y="77"/>
                  </a:lnTo>
                  <a:lnTo>
                    <a:pt x="17" y="77"/>
                  </a:lnTo>
                  <a:lnTo>
                    <a:pt x="17" y="79"/>
                  </a:lnTo>
                  <a:lnTo>
                    <a:pt x="17" y="79"/>
                  </a:lnTo>
                  <a:lnTo>
                    <a:pt x="17" y="81"/>
                  </a:lnTo>
                  <a:lnTo>
                    <a:pt x="17" y="81"/>
                  </a:lnTo>
                  <a:lnTo>
                    <a:pt x="17" y="84"/>
                  </a:lnTo>
                  <a:lnTo>
                    <a:pt x="17" y="88"/>
                  </a:lnTo>
                  <a:lnTo>
                    <a:pt x="19" y="93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1" y="104"/>
                  </a:lnTo>
                  <a:lnTo>
                    <a:pt x="38" y="105"/>
                  </a:lnTo>
                  <a:lnTo>
                    <a:pt x="47" y="105"/>
                  </a:lnTo>
                  <a:lnTo>
                    <a:pt x="51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6" y="98"/>
                  </a:lnTo>
                  <a:lnTo>
                    <a:pt x="68" y="95"/>
                  </a:lnTo>
                  <a:lnTo>
                    <a:pt x="68" y="90"/>
                  </a:lnTo>
                  <a:lnTo>
                    <a:pt x="70" y="88"/>
                  </a:lnTo>
                  <a:lnTo>
                    <a:pt x="68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6" y="77"/>
                  </a:lnTo>
                  <a:lnTo>
                    <a:pt x="63" y="76"/>
                  </a:lnTo>
                  <a:lnTo>
                    <a:pt x="59" y="74"/>
                  </a:lnTo>
                  <a:lnTo>
                    <a:pt x="52" y="70"/>
                  </a:lnTo>
                  <a:lnTo>
                    <a:pt x="51" y="69"/>
                  </a:lnTo>
                  <a:lnTo>
                    <a:pt x="45" y="67"/>
                  </a:lnTo>
                  <a:lnTo>
                    <a:pt x="45" y="65"/>
                  </a:lnTo>
                  <a:lnTo>
                    <a:pt x="40" y="63"/>
                  </a:lnTo>
                  <a:lnTo>
                    <a:pt x="31" y="60"/>
                  </a:lnTo>
                  <a:lnTo>
                    <a:pt x="19" y="49"/>
                  </a:lnTo>
                  <a:lnTo>
                    <a:pt x="15" y="44"/>
                  </a:lnTo>
                  <a:lnTo>
                    <a:pt x="14" y="37"/>
                  </a:lnTo>
                  <a:lnTo>
                    <a:pt x="14" y="33"/>
                  </a:lnTo>
                  <a:lnTo>
                    <a:pt x="14" y="32"/>
                  </a:lnTo>
                  <a:lnTo>
                    <a:pt x="14" y="26"/>
                  </a:lnTo>
                  <a:lnTo>
                    <a:pt x="17" y="18"/>
                  </a:lnTo>
                  <a:lnTo>
                    <a:pt x="24" y="11"/>
                  </a:lnTo>
                  <a:lnTo>
                    <a:pt x="26" y="9"/>
                  </a:lnTo>
                  <a:lnTo>
                    <a:pt x="31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6" y="2"/>
                  </a:lnTo>
                  <a:lnTo>
                    <a:pt x="77" y="3"/>
                  </a:lnTo>
                  <a:lnTo>
                    <a:pt x="84" y="9"/>
                  </a:lnTo>
                  <a:lnTo>
                    <a:pt x="88" y="9"/>
                  </a:lnTo>
                  <a:lnTo>
                    <a:pt x="91" y="16"/>
                  </a:lnTo>
                  <a:lnTo>
                    <a:pt x="93" y="19"/>
                  </a:lnTo>
                  <a:lnTo>
                    <a:pt x="96" y="30"/>
                  </a:lnTo>
                  <a:lnTo>
                    <a:pt x="98" y="37"/>
                  </a:lnTo>
                  <a:lnTo>
                    <a:pt x="98" y="39"/>
                  </a:lnTo>
                  <a:lnTo>
                    <a:pt x="98" y="39"/>
                  </a:lnTo>
                  <a:lnTo>
                    <a:pt x="96" y="39"/>
                  </a:lnTo>
                  <a:lnTo>
                    <a:pt x="95" y="39"/>
                  </a:lnTo>
                  <a:lnTo>
                    <a:pt x="86" y="39"/>
                  </a:lnTo>
                  <a:lnTo>
                    <a:pt x="81" y="39"/>
                  </a:lnTo>
                  <a:lnTo>
                    <a:pt x="81" y="39"/>
                  </a:lnTo>
                  <a:lnTo>
                    <a:pt x="81" y="39"/>
                  </a:lnTo>
                  <a:lnTo>
                    <a:pt x="77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0" y="19"/>
                  </a:lnTo>
                  <a:lnTo>
                    <a:pt x="65" y="18"/>
                  </a:lnTo>
                  <a:lnTo>
                    <a:pt x="58" y="18"/>
                  </a:lnTo>
                  <a:lnTo>
                    <a:pt x="56" y="16"/>
                  </a:lnTo>
                  <a:lnTo>
                    <a:pt x="51" y="18"/>
                  </a:lnTo>
                  <a:lnTo>
                    <a:pt x="45" y="18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38" y="21"/>
                  </a:lnTo>
                  <a:lnTo>
                    <a:pt x="37" y="23"/>
                  </a:lnTo>
                  <a:lnTo>
                    <a:pt x="33" y="26"/>
                  </a:lnTo>
                  <a:lnTo>
                    <a:pt x="33" y="30"/>
                  </a:lnTo>
                  <a:lnTo>
                    <a:pt x="33" y="30"/>
                  </a:lnTo>
                  <a:lnTo>
                    <a:pt x="33" y="32"/>
                  </a:lnTo>
                  <a:lnTo>
                    <a:pt x="33" y="35"/>
                  </a:lnTo>
                  <a:lnTo>
                    <a:pt x="37" y="39"/>
                  </a:lnTo>
                  <a:lnTo>
                    <a:pt x="38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2" y="47"/>
                  </a:lnTo>
                  <a:lnTo>
                    <a:pt x="52" y="49"/>
                  </a:lnTo>
                  <a:lnTo>
                    <a:pt x="52" y="49"/>
                  </a:lnTo>
                  <a:lnTo>
                    <a:pt x="56" y="51"/>
                  </a:lnTo>
                  <a:lnTo>
                    <a:pt x="63" y="54"/>
                  </a:lnTo>
                  <a:lnTo>
                    <a:pt x="75" y="62"/>
                  </a:lnTo>
                  <a:lnTo>
                    <a:pt x="82" y="67"/>
                  </a:lnTo>
                  <a:lnTo>
                    <a:pt x="84" y="67"/>
                  </a:lnTo>
                  <a:lnTo>
                    <a:pt x="86" y="72"/>
                  </a:lnTo>
                  <a:lnTo>
                    <a:pt x="88" y="77"/>
                  </a:lnTo>
                  <a:lnTo>
                    <a:pt x="88" y="84"/>
                  </a:lnTo>
                  <a:lnTo>
                    <a:pt x="89" y="84"/>
                  </a:lnTo>
                  <a:lnTo>
                    <a:pt x="88" y="93"/>
                  </a:lnTo>
                  <a:lnTo>
                    <a:pt x="86" y="97"/>
                  </a:lnTo>
                  <a:lnTo>
                    <a:pt x="82" y="105"/>
                  </a:lnTo>
                  <a:lnTo>
                    <a:pt x="77" y="111"/>
                  </a:lnTo>
                  <a:lnTo>
                    <a:pt x="73" y="113"/>
                  </a:lnTo>
                  <a:lnTo>
                    <a:pt x="70" y="116"/>
                  </a:lnTo>
                  <a:lnTo>
                    <a:pt x="59" y="120"/>
                  </a:lnTo>
                  <a:lnTo>
                    <a:pt x="45" y="121"/>
                  </a:lnTo>
                  <a:lnTo>
                    <a:pt x="44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1" y="118"/>
                  </a:lnTo>
                  <a:lnTo>
                    <a:pt x="12" y="113"/>
                  </a:lnTo>
                  <a:lnTo>
                    <a:pt x="10" y="111"/>
                  </a:lnTo>
                  <a:lnTo>
                    <a:pt x="8" y="109"/>
                  </a:lnTo>
                  <a:lnTo>
                    <a:pt x="5" y="105"/>
                  </a:lnTo>
                  <a:lnTo>
                    <a:pt x="1" y="97"/>
                  </a:lnTo>
                  <a:lnTo>
                    <a:pt x="0" y="84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53" name="Freeform 33"/>
            <p:cNvSpPr>
              <a:spLocks noEditPoints="1"/>
            </p:cNvSpPr>
            <p:nvPr/>
          </p:nvSpPr>
          <p:spPr bwMode="auto">
            <a:xfrm>
              <a:off x="4406" y="3022"/>
              <a:ext cx="103" cy="120"/>
            </a:xfrm>
            <a:custGeom>
              <a:avLst/>
              <a:gdLst/>
              <a:ahLst/>
              <a:cxnLst>
                <a:cxn ang="0">
                  <a:pos x="65" y="63"/>
                </a:cxn>
                <a:cxn ang="0">
                  <a:pos x="51" y="65"/>
                </a:cxn>
                <a:cxn ang="0">
                  <a:pos x="37" y="65"/>
                </a:cxn>
                <a:cxn ang="0">
                  <a:pos x="26" y="69"/>
                </a:cxn>
                <a:cxn ang="0">
                  <a:pos x="23" y="74"/>
                </a:cxn>
                <a:cxn ang="0">
                  <a:pos x="19" y="86"/>
                </a:cxn>
                <a:cxn ang="0">
                  <a:pos x="19" y="91"/>
                </a:cxn>
                <a:cxn ang="0">
                  <a:pos x="24" y="98"/>
                </a:cxn>
                <a:cxn ang="0">
                  <a:pos x="38" y="104"/>
                </a:cxn>
                <a:cxn ang="0">
                  <a:pos x="54" y="100"/>
                </a:cxn>
                <a:cxn ang="0">
                  <a:pos x="68" y="88"/>
                </a:cxn>
                <a:cxn ang="0">
                  <a:pos x="77" y="60"/>
                </a:cxn>
                <a:cxn ang="0">
                  <a:pos x="77" y="60"/>
                </a:cxn>
                <a:cxn ang="0">
                  <a:pos x="68" y="105"/>
                </a:cxn>
                <a:cxn ang="0">
                  <a:pos x="54" y="116"/>
                </a:cxn>
                <a:cxn ang="0">
                  <a:pos x="49" y="120"/>
                </a:cxn>
                <a:cxn ang="0">
                  <a:pos x="35" y="120"/>
                </a:cxn>
                <a:cxn ang="0">
                  <a:pos x="15" y="118"/>
                </a:cxn>
                <a:cxn ang="0">
                  <a:pos x="3" y="107"/>
                </a:cxn>
                <a:cxn ang="0">
                  <a:pos x="0" y="86"/>
                </a:cxn>
                <a:cxn ang="0">
                  <a:pos x="3" y="69"/>
                </a:cxn>
                <a:cxn ang="0">
                  <a:pos x="17" y="54"/>
                </a:cxn>
                <a:cxn ang="0">
                  <a:pos x="51" y="47"/>
                </a:cxn>
                <a:cxn ang="0">
                  <a:pos x="65" y="46"/>
                </a:cxn>
                <a:cxn ang="0">
                  <a:pos x="82" y="33"/>
                </a:cxn>
                <a:cxn ang="0">
                  <a:pos x="81" y="25"/>
                </a:cxn>
                <a:cxn ang="0">
                  <a:pos x="70" y="18"/>
                </a:cxn>
                <a:cxn ang="0">
                  <a:pos x="54" y="18"/>
                </a:cxn>
                <a:cxn ang="0">
                  <a:pos x="40" y="21"/>
                </a:cxn>
                <a:cxn ang="0">
                  <a:pos x="35" y="26"/>
                </a:cxn>
                <a:cxn ang="0">
                  <a:pos x="30" y="35"/>
                </a:cxn>
                <a:cxn ang="0">
                  <a:pos x="12" y="35"/>
                </a:cxn>
                <a:cxn ang="0">
                  <a:pos x="14" y="28"/>
                </a:cxn>
                <a:cxn ang="0">
                  <a:pos x="28" y="9"/>
                </a:cxn>
                <a:cxn ang="0">
                  <a:pos x="59" y="2"/>
                </a:cxn>
                <a:cxn ang="0">
                  <a:pos x="82" y="3"/>
                </a:cxn>
                <a:cxn ang="0">
                  <a:pos x="96" y="12"/>
                </a:cxn>
                <a:cxn ang="0">
                  <a:pos x="103" y="26"/>
                </a:cxn>
                <a:cxn ang="0">
                  <a:pos x="103" y="30"/>
                </a:cxn>
                <a:cxn ang="0">
                  <a:pos x="102" y="39"/>
                </a:cxn>
                <a:cxn ang="0">
                  <a:pos x="93" y="70"/>
                </a:cxn>
                <a:cxn ang="0">
                  <a:pos x="89" y="90"/>
                </a:cxn>
                <a:cxn ang="0">
                  <a:pos x="89" y="93"/>
                </a:cxn>
                <a:cxn ang="0">
                  <a:pos x="89" y="98"/>
                </a:cxn>
                <a:cxn ang="0">
                  <a:pos x="89" y="102"/>
                </a:cxn>
                <a:cxn ang="0">
                  <a:pos x="95" y="104"/>
                </a:cxn>
                <a:cxn ang="0">
                  <a:pos x="98" y="104"/>
                </a:cxn>
                <a:cxn ang="0">
                  <a:pos x="100" y="107"/>
                </a:cxn>
                <a:cxn ang="0">
                  <a:pos x="98" y="116"/>
                </a:cxn>
                <a:cxn ang="0">
                  <a:pos x="93" y="118"/>
                </a:cxn>
                <a:cxn ang="0">
                  <a:pos x="86" y="118"/>
                </a:cxn>
                <a:cxn ang="0">
                  <a:pos x="81" y="118"/>
                </a:cxn>
                <a:cxn ang="0">
                  <a:pos x="75" y="114"/>
                </a:cxn>
                <a:cxn ang="0">
                  <a:pos x="70" y="109"/>
                </a:cxn>
                <a:cxn ang="0">
                  <a:pos x="68" y="105"/>
                </a:cxn>
                <a:cxn ang="0">
                  <a:pos x="70" y="104"/>
                </a:cxn>
              </a:cxnLst>
              <a:rect l="0" t="0" r="r" b="b"/>
              <a:pathLst>
                <a:path w="103" h="120">
                  <a:moveTo>
                    <a:pt x="77" y="60"/>
                  </a:moveTo>
                  <a:lnTo>
                    <a:pt x="72" y="62"/>
                  </a:lnTo>
                  <a:lnTo>
                    <a:pt x="65" y="63"/>
                  </a:lnTo>
                  <a:lnTo>
                    <a:pt x="56" y="63"/>
                  </a:lnTo>
                  <a:lnTo>
                    <a:pt x="54" y="63"/>
                  </a:lnTo>
                  <a:lnTo>
                    <a:pt x="51" y="65"/>
                  </a:lnTo>
                  <a:lnTo>
                    <a:pt x="47" y="65"/>
                  </a:lnTo>
                  <a:lnTo>
                    <a:pt x="40" y="65"/>
                  </a:lnTo>
                  <a:lnTo>
                    <a:pt x="37" y="65"/>
                  </a:lnTo>
                  <a:lnTo>
                    <a:pt x="37" y="65"/>
                  </a:lnTo>
                  <a:lnTo>
                    <a:pt x="31" y="67"/>
                  </a:lnTo>
                  <a:lnTo>
                    <a:pt x="26" y="69"/>
                  </a:lnTo>
                  <a:lnTo>
                    <a:pt x="24" y="72"/>
                  </a:lnTo>
                  <a:lnTo>
                    <a:pt x="24" y="72"/>
                  </a:lnTo>
                  <a:lnTo>
                    <a:pt x="23" y="74"/>
                  </a:lnTo>
                  <a:lnTo>
                    <a:pt x="21" y="76"/>
                  </a:lnTo>
                  <a:lnTo>
                    <a:pt x="19" y="81"/>
                  </a:lnTo>
                  <a:lnTo>
                    <a:pt x="19" y="86"/>
                  </a:lnTo>
                  <a:lnTo>
                    <a:pt x="19" y="86"/>
                  </a:lnTo>
                  <a:lnTo>
                    <a:pt x="19" y="88"/>
                  </a:lnTo>
                  <a:lnTo>
                    <a:pt x="19" y="91"/>
                  </a:lnTo>
                  <a:lnTo>
                    <a:pt x="21" y="95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7" y="104"/>
                  </a:lnTo>
                  <a:lnTo>
                    <a:pt x="38" y="104"/>
                  </a:lnTo>
                  <a:lnTo>
                    <a:pt x="40" y="104"/>
                  </a:lnTo>
                  <a:lnTo>
                    <a:pt x="45" y="104"/>
                  </a:lnTo>
                  <a:lnTo>
                    <a:pt x="54" y="100"/>
                  </a:lnTo>
                  <a:lnTo>
                    <a:pt x="61" y="95"/>
                  </a:lnTo>
                  <a:lnTo>
                    <a:pt x="65" y="93"/>
                  </a:lnTo>
                  <a:lnTo>
                    <a:pt x="68" y="88"/>
                  </a:lnTo>
                  <a:lnTo>
                    <a:pt x="74" y="77"/>
                  </a:lnTo>
                  <a:lnTo>
                    <a:pt x="75" y="63"/>
                  </a:lnTo>
                  <a:lnTo>
                    <a:pt x="77" y="60"/>
                  </a:lnTo>
                  <a:lnTo>
                    <a:pt x="74" y="62"/>
                  </a:lnTo>
                  <a:lnTo>
                    <a:pt x="75" y="62"/>
                  </a:lnTo>
                  <a:lnTo>
                    <a:pt x="77" y="60"/>
                  </a:lnTo>
                  <a:lnTo>
                    <a:pt x="77" y="60"/>
                  </a:lnTo>
                  <a:close/>
                  <a:moveTo>
                    <a:pt x="70" y="104"/>
                  </a:moveTo>
                  <a:lnTo>
                    <a:pt x="68" y="105"/>
                  </a:lnTo>
                  <a:lnTo>
                    <a:pt x="65" y="109"/>
                  </a:lnTo>
                  <a:lnTo>
                    <a:pt x="59" y="113"/>
                  </a:lnTo>
                  <a:lnTo>
                    <a:pt x="54" y="116"/>
                  </a:lnTo>
                  <a:lnTo>
                    <a:pt x="54" y="116"/>
                  </a:lnTo>
                  <a:lnTo>
                    <a:pt x="52" y="118"/>
                  </a:lnTo>
                  <a:lnTo>
                    <a:pt x="49" y="120"/>
                  </a:lnTo>
                  <a:lnTo>
                    <a:pt x="42" y="120"/>
                  </a:lnTo>
                  <a:lnTo>
                    <a:pt x="35" y="120"/>
                  </a:lnTo>
                  <a:lnTo>
                    <a:pt x="35" y="120"/>
                  </a:lnTo>
                  <a:lnTo>
                    <a:pt x="31" y="120"/>
                  </a:lnTo>
                  <a:lnTo>
                    <a:pt x="26" y="120"/>
                  </a:lnTo>
                  <a:lnTo>
                    <a:pt x="15" y="118"/>
                  </a:lnTo>
                  <a:lnTo>
                    <a:pt x="8" y="113"/>
                  </a:lnTo>
                  <a:lnTo>
                    <a:pt x="8" y="111"/>
                  </a:lnTo>
                  <a:lnTo>
                    <a:pt x="3" y="107"/>
                  </a:lnTo>
                  <a:lnTo>
                    <a:pt x="1" y="104"/>
                  </a:lnTo>
                  <a:lnTo>
                    <a:pt x="0" y="95"/>
                  </a:lnTo>
                  <a:lnTo>
                    <a:pt x="0" y="86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3" y="69"/>
                  </a:lnTo>
                  <a:lnTo>
                    <a:pt x="8" y="62"/>
                  </a:lnTo>
                  <a:lnTo>
                    <a:pt x="12" y="58"/>
                  </a:lnTo>
                  <a:lnTo>
                    <a:pt x="17" y="54"/>
                  </a:lnTo>
                  <a:lnTo>
                    <a:pt x="23" y="53"/>
                  </a:lnTo>
                  <a:lnTo>
                    <a:pt x="37" y="49"/>
                  </a:lnTo>
                  <a:lnTo>
                    <a:pt x="51" y="47"/>
                  </a:lnTo>
                  <a:lnTo>
                    <a:pt x="52" y="47"/>
                  </a:lnTo>
                  <a:lnTo>
                    <a:pt x="56" y="47"/>
                  </a:lnTo>
                  <a:lnTo>
                    <a:pt x="65" y="46"/>
                  </a:lnTo>
                  <a:lnTo>
                    <a:pt x="77" y="42"/>
                  </a:lnTo>
                  <a:lnTo>
                    <a:pt x="81" y="37"/>
                  </a:lnTo>
                  <a:lnTo>
                    <a:pt x="82" y="33"/>
                  </a:lnTo>
                  <a:lnTo>
                    <a:pt x="84" y="30"/>
                  </a:lnTo>
                  <a:lnTo>
                    <a:pt x="82" y="26"/>
                  </a:lnTo>
                  <a:lnTo>
                    <a:pt x="81" y="25"/>
                  </a:lnTo>
                  <a:lnTo>
                    <a:pt x="79" y="21"/>
                  </a:lnTo>
                  <a:lnTo>
                    <a:pt x="79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5" y="19"/>
                  </a:lnTo>
                  <a:lnTo>
                    <a:pt x="40" y="21"/>
                  </a:lnTo>
                  <a:lnTo>
                    <a:pt x="40" y="21"/>
                  </a:lnTo>
                  <a:lnTo>
                    <a:pt x="38" y="23"/>
                  </a:lnTo>
                  <a:lnTo>
                    <a:pt x="37" y="25"/>
                  </a:lnTo>
                  <a:lnTo>
                    <a:pt x="35" y="26"/>
                  </a:lnTo>
                  <a:lnTo>
                    <a:pt x="31" y="32"/>
                  </a:lnTo>
                  <a:lnTo>
                    <a:pt x="31" y="35"/>
                  </a:lnTo>
                  <a:lnTo>
                    <a:pt x="30" y="35"/>
                  </a:lnTo>
                  <a:lnTo>
                    <a:pt x="28" y="35"/>
                  </a:lnTo>
                  <a:lnTo>
                    <a:pt x="19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4" y="28"/>
                  </a:lnTo>
                  <a:lnTo>
                    <a:pt x="17" y="19"/>
                  </a:lnTo>
                  <a:lnTo>
                    <a:pt x="24" y="11"/>
                  </a:lnTo>
                  <a:lnTo>
                    <a:pt x="28" y="9"/>
                  </a:lnTo>
                  <a:lnTo>
                    <a:pt x="35" y="5"/>
                  </a:lnTo>
                  <a:lnTo>
                    <a:pt x="45" y="2"/>
                  </a:lnTo>
                  <a:lnTo>
                    <a:pt x="59" y="2"/>
                  </a:lnTo>
                  <a:lnTo>
                    <a:pt x="63" y="0"/>
                  </a:lnTo>
                  <a:lnTo>
                    <a:pt x="72" y="2"/>
                  </a:lnTo>
                  <a:lnTo>
                    <a:pt x="82" y="3"/>
                  </a:lnTo>
                  <a:lnTo>
                    <a:pt x="89" y="7"/>
                  </a:lnTo>
                  <a:lnTo>
                    <a:pt x="93" y="7"/>
                  </a:lnTo>
                  <a:lnTo>
                    <a:pt x="96" y="12"/>
                  </a:lnTo>
                  <a:lnTo>
                    <a:pt x="98" y="14"/>
                  </a:lnTo>
                  <a:lnTo>
                    <a:pt x="102" y="21"/>
                  </a:lnTo>
                  <a:lnTo>
                    <a:pt x="103" y="26"/>
                  </a:lnTo>
                  <a:lnTo>
                    <a:pt x="103" y="28"/>
                  </a:lnTo>
                  <a:lnTo>
                    <a:pt x="103" y="30"/>
                  </a:lnTo>
                  <a:lnTo>
                    <a:pt x="103" y="30"/>
                  </a:lnTo>
                  <a:lnTo>
                    <a:pt x="102" y="33"/>
                  </a:lnTo>
                  <a:lnTo>
                    <a:pt x="102" y="35"/>
                  </a:lnTo>
                  <a:lnTo>
                    <a:pt x="102" y="39"/>
                  </a:lnTo>
                  <a:lnTo>
                    <a:pt x="102" y="40"/>
                  </a:lnTo>
                  <a:lnTo>
                    <a:pt x="98" y="49"/>
                  </a:lnTo>
                  <a:lnTo>
                    <a:pt x="93" y="70"/>
                  </a:lnTo>
                  <a:lnTo>
                    <a:pt x="89" y="88"/>
                  </a:lnTo>
                  <a:lnTo>
                    <a:pt x="89" y="88"/>
                  </a:lnTo>
                  <a:lnTo>
                    <a:pt x="89" y="90"/>
                  </a:lnTo>
                  <a:lnTo>
                    <a:pt x="89" y="91"/>
                  </a:lnTo>
                  <a:lnTo>
                    <a:pt x="89" y="93"/>
                  </a:lnTo>
                  <a:lnTo>
                    <a:pt x="89" y="93"/>
                  </a:lnTo>
                  <a:lnTo>
                    <a:pt x="89" y="95"/>
                  </a:lnTo>
                  <a:lnTo>
                    <a:pt x="89" y="97"/>
                  </a:lnTo>
                  <a:lnTo>
                    <a:pt x="89" y="98"/>
                  </a:lnTo>
                  <a:lnTo>
                    <a:pt x="89" y="98"/>
                  </a:lnTo>
                  <a:lnTo>
                    <a:pt x="89" y="100"/>
                  </a:lnTo>
                  <a:lnTo>
                    <a:pt x="89" y="102"/>
                  </a:lnTo>
                  <a:lnTo>
                    <a:pt x="91" y="102"/>
                  </a:lnTo>
                  <a:lnTo>
                    <a:pt x="91" y="104"/>
                  </a:lnTo>
                  <a:lnTo>
                    <a:pt x="95" y="104"/>
                  </a:lnTo>
                  <a:lnTo>
                    <a:pt x="96" y="104"/>
                  </a:lnTo>
                  <a:lnTo>
                    <a:pt x="96" y="104"/>
                  </a:lnTo>
                  <a:lnTo>
                    <a:pt x="98" y="104"/>
                  </a:lnTo>
                  <a:lnTo>
                    <a:pt x="100" y="104"/>
                  </a:lnTo>
                  <a:lnTo>
                    <a:pt x="102" y="104"/>
                  </a:lnTo>
                  <a:lnTo>
                    <a:pt x="100" y="107"/>
                  </a:lnTo>
                  <a:lnTo>
                    <a:pt x="98" y="113"/>
                  </a:lnTo>
                  <a:lnTo>
                    <a:pt x="98" y="116"/>
                  </a:lnTo>
                  <a:lnTo>
                    <a:pt x="98" y="116"/>
                  </a:lnTo>
                  <a:lnTo>
                    <a:pt x="96" y="118"/>
                  </a:lnTo>
                  <a:lnTo>
                    <a:pt x="93" y="118"/>
                  </a:lnTo>
                  <a:lnTo>
                    <a:pt x="93" y="118"/>
                  </a:lnTo>
                  <a:lnTo>
                    <a:pt x="91" y="118"/>
                  </a:lnTo>
                  <a:lnTo>
                    <a:pt x="89" y="118"/>
                  </a:lnTo>
                  <a:lnTo>
                    <a:pt x="86" y="118"/>
                  </a:lnTo>
                  <a:lnTo>
                    <a:pt x="86" y="118"/>
                  </a:lnTo>
                  <a:lnTo>
                    <a:pt x="84" y="118"/>
                  </a:lnTo>
                  <a:lnTo>
                    <a:pt x="81" y="118"/>
                  </a:lnTo>
                  <a:lnTo>
                    <a:pt x="77" y="118"/>
                  </a:lnTo>
                  <a:lnTo>
                    <a:pt x="75" y="116"/>
                  </a:lnTo>
                  <a:lnTo>
                    <a:pt x="75" y="114"/>
                  </a:lnTo>
                  <a:lnTo>
                    <a:pt x="72" y="113"/>
                  </a:lnTo>
                  <a:lnTo>
                    <a:pt x="70" y="111"/>
                  </a:lnTo>
                  <a:lnTo>
                    <a:pt x="70" y="109"/>
                  </a:lnTo>
                  <a:lnTo>
                    <a:pt x="70" y="105"/>
                  </a:lnTo>
                  <a:lnTo>
                    <a:pt x="70" y="104"/>
                  </a:lnTo>
                  <a:lnTo>
                    <a:pt x="68" y="105"/>
                  </a:lnTo>
                  <a:lnTo>
                    <a:pt x="66" y="107"/>
                  </a:lnTo>
                  <a:lnTo>
                    <a:pt x="68" y="105"/>
                  </a:lnTo>
                  <a:lnTo>
                    <a:pt x="70" y="104"/>
                  </a:lnTo>
                  <a:lnTo>
                    <a:pt x="70" y="10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54" name="Freeform 34"/>
            <p:cNvSpPr>
              <a:spLocks/>
            </p:cNvSpPr>
            <p:nvPr/>
          </p:nvSpPr>
          <p:spPr bwMode="auto">
            <a:xfrm>
              <a:off x="4520" y="3022"/>
              <a:ext cx="112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6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0" y="14"/>
                </a:cxn>
                <a:cxn ang="0">
                  <a:pos x="40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5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2" y="26"/>
                </a:cxn>
                <a:cxn ang="0">
                  <a:pos x="112" y="30"/>
                </a:cxn>
                <a:cxn ang="0">
                  <a:pos x="112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7" y="53"/>
                </a:cxn>
                <a:cxn ang="0">
                  <a:pos x="93" y="116"/>
                </a:cxn>
                <a:cxn ang="0">
                  <a:pos x="91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3" y="70"/>
                </a:cxn>
                <a:cxn ang="0">
                  <a:pos x="90" y="42"/>
                </a:cxn>
                <a:cxn ang="0">
                  <a:pos x="90" y="37"/>
                </a:cxn>
                <a:cxn ang="0">
                  <a:pos x="91" y="33"/>
                </a:cxn>
                <a:cxn ang="0">
                  <a:pos x="91" y="30"/>
                </a:cxn>
                <a:cxn ang="0">
                  <a:pos x="91" y="26"/>
                </a:cxn>
                <a:cxn ang="0">
                  <a:pos x="88" y="23"/>
                </a:cxn>
                <a:cxn ang="0">
                  <a:pos x="84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1" y="21"/>
                </a:cxn>
                <a:cxn ang="0">
                  <a:pos x="47" y="28"/>
                </a:cxn>
                <a:cxn ang="0">
                  <a:pos x="42" y="35"/>
                </a:cxn>
                <a:cxn ang="0">
                  <a:pos x="33" y="58"/>
                </a:cxn>
                <a:cxn ang="0">
                  <a:pos x="30" y="69"/>
                </a:cxn>
                <a:cxn ang="0">
                  <a:pos x="19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2" h="116">
                  <a:moveTo>
                    <a:pt x="0" y="116"/>
                  </a:moveTo>
                  <a:lnTo>
                    <a:pt x="0" y="114"/>
                  </a:lnTo>
                  <a:lnTo>
                    <a:pt x="3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6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0" y="14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5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2" y="25"/>
                  </a:lnTo>
                  <a:lnTo>
                    <a:pt x="112" y="26"/>
                  </a:lnTo>
                  <a:lnTo>
                    <a:pt x="112" y="28"/>
                  </a:lnTo>
                  <a:lnTo>
                    <a:pt x="112" y="30"/>
                  </a:lnTo>
                  <a:lnTo>
                    <a:pt x="112" y="32"/>
                  </a:lnTo>
                  <a:lnTo>
                    <a:pt x="112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8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1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1" y="35"/>
                  </a:lnTo>
                  <a:lnTo>
                    <a:pt x="91" y="33"/>
                  </a:lnTo>
                  <a:lnTo>
                    <a:pt x="91" y="32"/>
                  </a:lnTo>
                  <a:lnTo>
                    <a:pt x="91" y="30"/>
                  </a:lnTo>
                  <a:lnTo>
                    <a:pt x="91" y="28"/>
                  </a:lnTo>
                  <a:lnTo>
                    <a:pt x="91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1" y="21"/>
                  </a:lnTo>
                  <a:lnTo>
                    <a:pt x="53" y="25"/>
                  </a:lnTo>
                  <a:lnTo>
                    <a:pt x="47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33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55" name="Freeform 35"/>
            <p:cNvSpPr>
              <a:spLocks noEditPoints="1"/>
            </p:cNvSpPr>
            <p:nvPr/>
          </p:nvSpPr>
          <p:spPr bwMode="auto">
            <a:xfrm>
              <a:off x="4647" y="2982"/>
              <a:ext cx="128" cy="161"/>
            </a:xfrm>
            <a:custGeom>
              <a:avLst/>
              <a:gdLst/>
              <a:ahLst/>
              <a:cxnLst>
                <a:cxn ang="0">
                  <a:pos x="77" y="154"/>
                </a:cxn>
                <a:cxn ang="0">
                  <a:pos x="77" y="144"/>
                </a:cxn>
                <a:cxn ang="0">
                  <a:pos x="77" y="144"/>
                </a:cxn>
                <a:cxn ang="0">
                  <a:pos x="68" y="153"/>
                </a:cxn>
                <a:cxn ang="0">
                  <a:pos x="61" y="156"/>
                </a:cxn>
                <a:cxn ang="0">
                  <a:pos x="56" y="160"/>
                </a:cxn>
                <a:cxn ang="0">
                  <a:pos x="42" y="161"/>
                </a:cxn>
                <a:cxn ang="0">
                  <a:pos x="38" y="161"/>
                </a:cxn>
                <a:cxn ang="0">
                  <a:pos x="21" y="158"/>
                </a:cxn>
                <a:cxn ang="0">
                  <a:pos x="10" y="147"/>
                </a:cxn>
                <a:cxn ang="0">
                  <a:pos x="5" y="142"/>
                </a:cxn>
                <a:cxn ang="0">
                  <a:pos x="0" y="124"/>
                </a:cxn>
                <a:cxn ang="0">
                  <a:pos x="0" y="110"/>
                </a:cxn>
                <a:cxn ang="0">
                  <a:pos x="1" y="98"/>
                </a:cxn>
                <a:cxn ang="0">
                  <a:pos x="5" y="86"/>
                </a:cxn>
                <a:cxn ang="0">
                  <a:pos x="7" y="80"/>
                </a:cxn>
                <a:cxn ang="0">
                  <a:pos x="15" y="65"/>
                </a:cxn>
                <a:cxn ang="0">
                  <a:pos x="21" y="58"/>
                </a:cxn>
                <a:cxn ang="0">
                  <a:pos x="35" y="47"/>
                </a:cxn>
                <a:cxn ang="0">
                  <a:pos x="38" y="45"/>
                </a:cxn>
                <a:cxn ang="0">
                  <a:pos x="51" y="42"/>
                </a:cxn>
                <a:cxn ang="0">
                  <a:pos x="61" y="40"/>
                </a:cxn>
                <a:cxn ang="0">
                  <a:pos x="79" y="45"/>
                </a:cxn>
                <a:cxn ang="0">
                  <a:pos x="84" y="49"/>
                </a:cxn>
                <a:cxn ang="0">
                  <a:pos x="94" y="61"/>
                </a:cxn>
                <a:cxn ang="0">
                  <a:pos x="98" y="52"/>
                </a:cxn>
                <a:cxn ang="0">
                  <a:pos x="109" y="1"/>
                </a:cxn>
                <a:cxn ang="0">
                  <a:pos x="112" y="0"/>
                </a:cxn>
                <a:cxn ang="0">
                  <a:pos x="126" y="0"/>
                </a:cxn>
                <a:cxn ang="0">
                  <a:pos x="126" y="3"/>
                </a:cxn>
                <a:cxn ang="0">
                  <a:pos x="105" y="98"/>
                </a:cxn>
                <a:cxn ang="0">
                  <a:pos x="93" y="156"/>
                </a:cxn>
                <a:cxn ang="0">
                  <a:pos x="89" y="156"/>
                </a:cxn>
                <a:cxn ang="0">
                  <a:pos x="77" y="156"/>
                </a:cxn>
                <a:cxn ang="0">
                  <a:pos x="77" y="156"/>
                </a:cxn>
                <a:cxn ang="0">
                  <a:pos x="89" y="87"/>
                </a:cxn>
                <a:cxn ang="0">
                  <a:pos x="87" y="77"/>
                </a:cxn>
                <a:cxn ang="0">
                  <a:pos x="82" y="65"/>
                </a:cxn>
                <a:cxn ang="0">
                  <a:pos x="73" y="59"/>
                </a:cxn>
                <a:cxn ang="0">
                  <a:pos x="61" y="56"/>
                </a:cxn>
                <a:cxn ang="0">
                  <a:pos x="47" y="59"/>
                </a:cxn>
                <a:cxn ang="0">
                  <a:pos x="31" y="73"/>
                </a:cxn>
                <a:cxn ang="0">
                  <a:pos x="26" y="82"/>
                </a:cxn>
                <a:cxn ang="0">
                  <a:pos x="19" y="110"/>
                </a:cxn>
                <a:cxn ang="0">
                  <a:pos x="19" y="117"/>
                </a:cxn>
                <a:cxn ang="0">
                  <a:pos x="21" y="130"/>
                </a:cxn>
                <a:cxn ang="0">
                  <a:pos x="26" y="137"/>
                </a:cxn>
                <a:cxn ang="0">
                  <a:pos x="35" y="145"/>
                </a:cxn>
                <a:cxn ang="0">
                  <a:pos x="45" y="145"/>
                </a:cxn>
                <a:cxn ang="0">
                  <a:pos x="54" y="145"/>
                </a:cxn>
                <a:cxn ang="0">
                  <a:pos x="72" y="131"/>
                </a:cxn>
                <a:cxn ang="0">
                  <a:pos x="77" y="126"/>
                </a:cxn>
                <a:cxn ang="0">
                  <a:pos x="86" y="107"/>
                </a:cxn>
                <a:cxn ang="0">
                  <a:pos x="89" y="87"/>
                </a:cxn>
                <a:cxn ang="0">
                  <a:pos x="89" y="84"/>
                </a:cxn>
                <a:cxn ang="0">
                  <a:pos x="89" y="87"/>
                </a:cxn>
                <a:cxn ang="0">
                  <a:pos x="89" y="87"/>
                </a:cxn>
              </a:cxnLst>
              <a:rect l="0" t="0" r="r" b="b"/>
              <a:pathLst>
                <a:path w="128" h="161">
                  <a:moveTo>
                    <a:pt x="77" y="156"/>
                  </a:moveTo>
                  <a:lnTo>
                    <a:pt x="77" y="154"/>
                  </a:lnTo>
                  <a:lnTo>
                    <a:pt x="77" y="149"/>
                  </a:lnTo>
                  <a:lnTo>
                    <a:pt x="77" y="144"/>
                  </a:lnTo>
                  <a:lnTo>
                    <a:pt x="79" y="142"/>
                  </a:lnTo>
                  <a:lnTo>
                    <a:pt x="77" y="144"/>
                  </a:lnTo>
                  <a:lnTo>
                    <a:pt x="73" y="147"/>
                  </a:lnTo>
                  <a:lnTo>
                    <a:pt x="68" y="153"/>
                  </a:lnTo>
                  <a:lnTo>
                    <a:pt x="61" y="156"/>
                  </a:lnTo>
                  <a:lnTo>
                    <a:pt x="61" y="156"/>
                  </a:lnTo>
                  <a:lnTo>
                    <a:pt x="59" y="158"/>
                  </a:lnTo>
                  <a:lnTo>
                    <a:pt x="56" y="160"/>
                  </a:lnTo>
                  <a:lnTo>
                    <a:pt x="49" y="161"/>
                  </a:lnTo>
                  <a:lnTo>
                    <a:pt x="42" y="161"/>
                  </a:lnTo>
                  <a:lnTo>
                    <a:pt x="42" y="161"/>
                  </a:lnTo>
                  <a:lnTo>
                    <a:pt x="38" y="161"/>
                  </a:lnTo>
                  <a:lnTo>
                    <a:pt x="31" y="161"/>
                  </a:lnTo>
                  <a:lnTo>
                    <a:pt x="21" y="158"/>
                  </a:lnTo>
                  <a:lnTo>
                    <a:pt x="12" y="151"/>
                  </a:lnTo>
                  <a:lnTo>
                    <a:pt x="10" y="147"/>
                  </a:lnTo>
                  <a:lnTo>
                    <a:pt x="8" y="145"/>
                  </a:lnTo>
                  <a:lnTo>
                    <a:pt x="5" y="142"/>
                  </a:lnTo>
                  <a:lnTo>
                    <a:pt x="3" y="137"/>
                  </a:lnTo>
                  <a:lnTo>
                    <a:pt x="0" y="124"/>
                  </a:lnTo>
                  <a:lnTo>
                    <a:pt x="0" y="112"/>
                  </a:lnTo>
                  <a:lnTo>
                    <a:pt x="0" y="110"/>
                  </a:lnTo>
                  <a:lnTo>
                    <a:pt x="0" y="107"/>
                  </a:lnTo>
                  <a:lnTo>
                    <a:pt x="1" y="98"/>
                  </a:lnTo>
                  <a:lnTo>
                    <a:pt x="3" y="89"/>
                  </a:lnTo>
                  <a:lnTo>
                    <a:pt x="5" y="86"/>
                  </a:lnTo>
                  <a:lnTo>
                    <a:pt x="5" y="84"/>
                  </a:lnTo>
                  <a:lnTo>
                    <a:pt x="7" y="80"/>
                  </a:lnTo>
                  <a:lnTo>
                    <a:pt x="10" y="72"/>
                  </a:lnTo>
                  <a:lnTo>
                    <a:pt x="15" y="65"/>
                  </a:lnTo>
                  <a:lnTo>
                    <a:pt x="17" y="61"/>
                  </a:lnTo>
                  <a:lnTo>
                    <a:pt x="21" y="58"/>
                  </a:lnTo>
                  <a:lnTo>
                    <a:pt x="28" y="52"/>
                  </a:lnTo>
                  <a:lnTo>
                    <a:pt x="35" y="47"/>
                  </a:lnTo>
                  <a:lnTo>
                    <a:pt x="36" y="45"/>
                  </a:lnTo>
                  <a:lnTo>
                    <a:pt x="38" y="45"/>
                  </a:lnTo>
                  <a:lnTo>
                    <a:pt x="42" y="43"/>
                  </a:lnTo>
                  <a:lnTo>
                    <a:pt x="51" y="42"/>
                  </a:lnTo>
                  <a:lnTo>
                    <a:pt x="58" y="42"/>
                  </a:lnTo>
                  <a:lnTo>
                    <a:pt x="61" y="40"/>
                  </a:lnTo>
                  <a:lnTo>
                    <a:pt x="72" y="43"/>
                  </a:lnTo>
                  <a:lnTo>
                    <a:pt x="79" y="45"/>
                  </a:lnTo>
                  <a:lnTo>
                    <a:pt x="80" y="45"/>
                  </a:lnTo>
                  <a:lnTo>
                    <a:pt x="84" y="49"/>
                  </a:lnTo>
                  <a:lnTo>
                    <a:pt x="89" y="54"/>
                  </a:lnTo>
                  <a:lnTo>
                    <a:pt x="94" y="61"/>
                  </a:lnTo>
                  <a:lnTo>
                    <a:pt x="96" y="61"/>
                  </a:lnTo>
                  <a:lnTo>
                    <a:pt x="98" y="52"/>
                  </a:lnTo>
                  <a:lnTo>
                    <a:pt x="103" y="24"/>
                  </a:lnTo>
                  <a:lnTo>
                    <a:pt x="109" y="1"/>
                  </a:lnTo>
                  <a:lnTo>
                    <a:pt x="110" y="0"/>
                  </a:lnTo>
                  <a:lnTo>
                    <a:pt x="112" y="0"/>
                  </a:lnTo>
                  <a:lnTo>
                    <a:pt x="121" y="0"/>
                  </a:lnTo>
                  <a:lnTo>
                    <a:pt x="126" y="0"/>
                  </a:lnTo>
                  <a:lnTo>
                    <a:pt x="128" y="0"/>
                  </a:lnTo>
                  <a:lnTo>
                    <a:pt x="126" y="3"/>
                  </a:lnTo>
                  <a:lnTo>
                    <a:pt x="121" y="24"/>
                  </a:lnTo>
                  <a:lnTo>
                    <a:pt x="105" y="98"/>
                  </a:lnTo>
                  <a:lnTo>
                    <a:pt x="93" y="154"/>
                  </a:lnTo>
                  <a:lnTo>
                    <a:pt x="93" y="156"/>
                  </a:lnTo>
                  <a:lnTo>
                    <a:pt x="91" y="156"/>
                  </a:lnTo>
                  <a:lnTo>
                    <a:pt x="89" y="156"/>
                  </a:lnTo>
                  <a:lnTo>
                    <a:pt x="82" y="156"/>
                  </a:lnTo>
                  <a:lnTo>
                    <a:pt x="77" y="156"/>
                  </a:lnTo>
                  <a:lnTo>
                    <a:pt x="77" y="156"/>
                  </a:lnTo>
                  <a:lnTo>
                    <a:pt x="77" y="156"/>
                  </a:lnTo>
                  <a:lnTo>
                    <a:pt x="77" y="156"/>
                  </a:lnTo>
                  <a:close/>
                  <a:moveTo>
                    <a:pt x="89" y="87"/>
                  </a:moveTo>
                  <a:lnTo>
                    <a:pt x="87" y="80"/>
                  </a:lnTo>
                  <a:lnTo>
                    <a:pt x="87" y="77"/>
                  </a:lnTo>
                  <a:lnTo>
                    <a:pt x="84" y="70"/>
                  </a:lnTo>
                  <a:lnTo>
                    <a:pt x="82" y="65"/>
                  </a:lnTo>
                  <a:lnTo>
                    <a:pt x="77" y="61"/>
                  </a:lnTo>
                  <a:lnTo>
                    <a:pt x="73" y="59"/>
                  </a:lnTo>
                  <a:lnTo>
                    <a:pt x="66" y="58"/>
                  </a:lnTo>
                  <a:lnTo>
                    <a:pt x="61" y="56"/>
                  </a:lnTo>
                  <a:lnTo>
                    <a:pt x="52" y="58"/>
                  </a:lnTo>
                  <a:lnTo>
                    <a:pt x="47" y="59"/>
                  </a:lnTo>
                  <a:lnTo>
                    <a:pt x="36" y="66"/>
                  </a:lnTo>
                  <a:lnTo>
                    <a:pt x="31" y="73"/>
                  </a:lnTo>
                  <a:lnTo>
                    <a:pt x="29" y="77"/>
                  </a:lnTo>
                  <a:lnTo>
                    <a:pt x="26" y="82"/>
                  </a:lnTo>
                  <a:lnTo>
                    <a:pt x="21" y="96"/>
                  </a:lnTo>
                  <a:lnTo>
                    <a:pt x="19" y="110"/>
                  </a:lnTo>
                  <a:lnTo>
                    <a:pt x="19" y="114"/>
                  </a:lnTo>
                  <a:lnTo>
                    <a:pt x="19" y="117"/>
                  </a:lnTo>
                  <a:lnTo>
                    <a:pt x="19" y="123"/>
                  </a:lnTo>
                  <a:lnTo>
                    <a:pt x="21" y="130"/>
                  </a:lnTo>
                  <a:lnTo>
                    <a:pt x="24" y="137"/>
                  </a:lnTo>
                  <a:lnTo>
                    <a:pt x="26" y="137"/>
                  </a:lnTo>
                  <a:lnTo>
                    <a:pt x="29" y="142"/>
                  </a:lnTo>
                  <a:lnTo>
                    <a:pt x="35" y="145"/>
                  </a:lnTo>
                  <a:lnTo>
                    <a:pt x="42" y="145"/>
                  </a:lnTo>
                  <a:lnTo>
                    <a:pt x="45" y="145"/>
                  </a:lnTo>
                  <a:lnTo>
                    <a:pt x="47" y="145"/>
                  </a:lnTo>
                  <a:lnTo>
                    <a:pt x="54" y="145"/>
                  </a:lnTo>
                  <a:lnTo>
                    <a:pt x="65" y="140"/>
                  </a:lnTo>
                  <a:lnTo>
                    <a:pt x="72" y="131"/>
                  </a:lnTo>
                  <a:lnTo>
                    <a:pt x="75" y="128"/>
                  </a:lnTo>
                  <a:lnTo>
                    <a:pt x="77" y="126"/>
                  </a:lnTo>
                  <a:lnTo>
                    <a:pt x="80" y="121"/>
                  </a:lnTo>
                  <a:lnTo>
                    <a:pt x="86" y="107"/>
                  </a:lnTo>
                  <a:lnTo>
                    <a:pt x="87" y="93"/>
                  </a:lnTo>
                  <a:lnTo>
                    <a:pt x="89" y="87"/>
                  </a:lnTo>
                  <a:lnTo>
                    <a:pt x="89" y="86"/>
                  </a:lnTo>
                  <a:lnTo>
                    <a:pt x="89" y="84"/>
                  </a:lnTo>
                  <a:lnTo>
                    <a:pt x="89" y="86"/>
                  </a:lnTo>
                  <a:lnTo>
                    <a:pt x="89" y="87"/>
                  </a:lnTo>
                  <a:lnTo>
                    <a:pt x="89" y="87"/>
                  </a:lnTo>
                  <a:lnTo>
                    <a:pt x="89" y="8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56" name="Freeform 36"/>
            <p:cNvSpPr>
              <a:spLocks/>
            </p:cNvSpPr>
            <p:nvPr/>
          </p:nvSpPr>
          <p:spPr bwMode="auto">
            <a:xfrm>
              <a:off x="4833" y="2978"/>
              <a:ext cx="125" cy="165"/>
            </a:xfrm>
            <a:custGeom>
              <a:avLst/>
              <a:gdLst/>
              <a:ahLst/>
              <a:cxnLst>
                <a:cxn ang="0">
                  <a:pos x="2" y="113"/>
                </a:cxn>
                <a:cxn ang="0">
                  <a:pos x="17" y="113"/>
                </a:cxn>
                <a:cxn ang="0">
                  <a:pos x="19" y="114"/>
                </a:cxn>
                <a:cxn ang="0">
                  <a:pos x="19" y="118"/>
                </a:cxn>
                <a:cxn ang="0">
                  <a:pos x="21" y="132"/>
                </a:cxn>
                <a:cxn ang="0">
                  <a:pos x="28" y="139"/>
                </a:cxn>
                <a:cxn ang="0">
                  <a:pos x="35" y="146"/>
                </a:cxn>
                <a:cxn ang="0">
                  <a:pos x="54" y="148"/>
                </a:cxn>
                <a:cxn ang="0">
                  <a:pos x="61" y="148"/>
                </a:cxn>
                <a:cxn ang="0">
                  <a:pos x="77" y="141"/>
                </a:cxn>
                <a:cxn ang="0">
                  <a:pos x="83" y="135"/>
                </a:cxn>
                <a:cxn ang="0">
                  <a:pos x="88" y="125"/>
                </a:cxn>
                <a:cxn ang="0">
                  <a:pos x="88" y="111"/>
                </a:cxn>
                <a:cxn ang="0">
                  <a:pos x="79" y="102"/>
                </a:cxn>
                <a:cxn ang="0">
                  <a:pos x="65" y="93"/>
                </a:cxn>
                <a:cxn ang="0">
                  <a:pos x="61" y="90"/>
                </a:cxn>
                <a:cxn ang="0">
                  <a:pos x="47" y="86"/>
                </a:cxn>
                <a:cxn ang="0">
                  <a:pos x="26" y="72"/>
                </a:cxn>
                <a:cxn ang="0">
                  <a:pos x="24" y="69"/>
                </a:cxn>
                <a:cxn ang="0">
                  <a:pos x="19" y="58"/>
                </a:cxn>
                <a:cxn ang="0">
                  <a:pos x="19" y="46"/>
                </a:cxn>
                <a:cxn ang="0">
                  <a:pos x="19" y="37"/>
                </a:cxn>
                <a:cxn ang="0">
                  <a:pos x="32" y="16"/>
                </a:cxn>
                <a:cxn ang="0">
                  <a:pos x="37" y="11"/>
                </a:cxn>
                <a:cxn ang="0">
                  <a:pos x="54" y="4"/>
                </a:cxn>
                <a:cxn ang="0">
                  <a:pos x="74" y="0"/>
                </a:cxn>
                <a:cxn ang="0">
                  <a:pos x="98" y="5"/>
                </a:cxn>
                <a:cxn ang="0">
                  <a:pos x="112" y="12"/>
                </a:cxn>
                <a:cxn ang="0">
                  <a:pos x="118" y="19"/>
                </a:cxn>
                <a:cxn ang="0">
                  <a:pos x="123" y="44"/>
                </a:cxn>
                <a:cxn ang="0">
                  <a:pos x="125" y="49"/>
                </a:cxn>
                <a:cxn ang="0">
                  <a:pos x="123" y="49"/>
                </a:cxn>
                <a:cxn ang="0">
                  <a:pos x="112" y="49"/>
                </a:cxn>
                <a:cxn ang="0">
                  <a:pos x="105" y="49"/>
                </a:cxn>
                <a:cxn ang="0">
                  <a:pos x="104" y="42"/>
                </a:cxn>
                <a:cxn ang="0">
                  <a:pos x="100" y="30"/>
                </a:cxn>
                <a:cxn ang="0">
                  <a:pos x="91" y="23"/>
                </a:cxn>
                <a:cxn ang="0">
                  <a:pos x="84" y="19"/>
                </a:cxn>
                <a:cxn ang="0">
                  <a:pos x="72" y="18"/>
                </a:cxn>
                <a:cxn ang="0">
                  <a:pos x="56" y="21"/>
                </a:cxn>
                <a:cxn ang="0">
                  <a:pos x="49" y="25"/>
                </a:cxn>
                <a:cxn ang="0">
                  <a:pos x="44" y="30"/>
                </a:cxn>
                <a:cxn ang="0">
                  <a:pos x="40" y="42"/>
                </a:cxn>
                <a:cxn ang="0">
                  <a:pos x="40" y="47"/>
                </a:cxn>
                <a:cxn ang="0">
                  <a:pos x="44" y="56"/>
                </a:cxn>
                <a:cxn ang="0">
                  <a:pos x="53" y="63"/>
                </a:cxn>
                <a:cxn ang="0">
                  <a:pos x="65" y="69"/>
                </a:cxn>
                <a:cxn ang="0">
                  <a:pos x="70" y="72"/>
                </a:cxn>
                <a:cxn ang="0">
                  <a:pos x="75" y="74"/>
                </a:cxn>
                <a:cxn ang="0">
                  <a:pos x="93" y="84"/>
                </a:cxn>
                <a:cxn ang="0">
                  <a:pos x="104" y="91"/>
                </a:cxn>
                <a:cxn ang="0">
                  <a:pos x="107" y="102"/>
                </a:cxn>
                <a:cxn ang="0">
                  <a:pos x="111" y="116"/>
                </a:cxn>
                <a:cxn ang="0">
                  <a:pos x="107" y="134"/>
                </a:cxn>
                <a:cxn ang="0">
                  <a:pos x="95" y="151"/>
                </a:cxn>
                <a:cxn ang="0">
                  <a:pos x="84" y="158"/>
                </a:cxn>
                <a:cxn ang="0">
                  <a:pos x="63" y="165"/>
                </a:cxn>
                <a:cxn ang="0">
                  <a:pos x="46" y="165"/>
                </a:cxn>
                <a:cxn ang="0">
                  <a:pos x="26" y="162"/>
                </a:cxn>
                <a:cxn ang="0">
                  <a:pos x="12" y="153"/>
                </a:cxn>
                <a:cxn ang="0">
                  <a:pos x="3" y="141"/>
                </a:cxn>
                <a:cxn ang="0">
                  <a:pos x="0" y="116"/>
                </a:cxn>
                <a:cxn ang="0">
                  <a:pos x="0" y="113"/>
                </a:cxn>
              </a:cxnLst>
              <a:rect l="0" t="0" r="r" b="b"/>
              <a:pathLst>
                <a:path w="125" h="165">
                  <a:moveTo>
                    <a:pt x="0" y="113"/>
                  </a:moveTo>
                  <a:lnTo>
                    <a:pt x="2" y="113"/>
                  </a:lnTo>
                  <a:lnTo>
                    <a:pt x="10" y="113"/>
                  </a:lnTo>
                  <a:lnTo>
                    <a:pt x="17" y="113"/>
                  </a:lnTo>
                  <a:lnTo>
                    <a:pt x="19" y="113"/>
                  </a:lnTo>
                  <a:lnTo>
                    <a:pt x="19" y="114"/>
                  </a:lnTo>
                  <a:lnTo>
                    <a:pt x="19" y="114"/>
                  </a:lnTo>
                  <a:lnTo>
                    <a:pt x="19" y="118"/>
                  </a:lnTo>
                  <a:lnTo>
                    <a:pt x="19" y="123"/>
                  </a:lnTo>
                  <a:lnTo>
                    <a:pt x="21" y="132"/>
                  </a:lnTo>
                  <a:lnTo>
                    <a:pt x="26" y="139"/>
                  </a:lnTo>
                  <a:lnTo>
                    <a:pt x="28" y="139"/>
                  </a:lnTo>
                  <a:lnTo>
                    <a:pt x="32" y="144"/>
                  </a:lnTo>
                  <a:lnTo>
                    <a:pt x="35" y="146"/>
                  </a:lnTo>
                  <a:lnTo>
                    <a:pt x="46" y="148"/>
                  </a:lnTo>
                  <a:lnTo>
                    <a:pt x="54" y="148"/>
                  </a:lnTo>
                  <a:lnTo>
                    <a:pt x="56" y="148"/>
                  </a:lnTo>
                  <a:lnTo>
                    <a:pt x="61" y="148"/>
                  </a:lnTo>
                  <a:lnTo>
                    <a:pt x="70" y="146"/>
                  </a:lnTo>
                  <a:lnTo>
                    <a:pt x="77" y="141"/>
                  </a:lnTo>
                  <a:lnTo>
                    <a:pt x="79" y="139"/>
                  </a:lnTo>
                  <a:lnTo>
                    <a:pt x="83" y="135"/>
                  </a:lnTo>
                  <a:lnTo>
                    <a:pt x="84" y="132"/>
                  </a:lnTo>
                  <a:lnTo>
                    <a:pt x="88" y="125"/>
                  </a:lnTo>
                  <a:lnTo>
                    <a:pt x="90" y="118"/>
                  </a:lnTo>
                  <a:lnTo>
                    <a:pt x="88" y="111"/>
                  </a:lnTo>
                  <a:lnTo>
                    <a:pt x="84" y="106"/>
                  </a:lnTo>
                  <a:lnTo>
                    <a:pt x="79" y="102"/>
                  </a:lnTo>
                  <a:lnTo>
                    <a:pt x="74" y="97"/>
                  </a:lnTo>
                  <a:lnTo>
                    <a:pt x="65" y="93"/>
                  </a:lnTo>
                  <a:lnTo>
                    <a:pt x="61" y="90"/>
                  </a:lnTo>
                  <a:lnTo>
                    <a:pt x="61" y="90"/>
                  </a:lnTo>
                  <a:lnTo>
                    <a:pt x="56" y="90"/>
                  </a:lnTo>
                  <a:lnTo>
                    <a:pt x="47" y="86"/>
                  </a:lnTo>
                  <a:lnTo>
                    <a:pt x="35" y="79"/>
                  </a:lnTo>
                  <a:lnTo>
                    <a:pt x="26" y="72"/>
                  </a:lnTo>
                  <a:lnTo>
                    <a:pt x="26" y="70"/>
                  </a:lnTo>
                  <a:lnTo>
                    <a:pt x="24" y="69"/>
                  </a:lnTo>
                  <a:lnTo>
                    <a:pt x="23" y="65"/>
                  </a:lnTo>
                  <a:lnTo>
                    <a:pt x="19" y="58"/>
                  </a:lnTo>
                  <a:lnTo>
                    <a:pt x="19" y="49"/>
                  </a:lnTo>
                  <a:lnTo>
                    <a:pt x="19" y="46"/>
                  </a:lnTo>
                  <a:lnTo>
                    <a:pt x="19" y="44"/>
                  </a:lnTo>
                  <a:lnTo>
                    <a:pt x="19" y="37"/>
                  </a:lnTo>
                  <a:lnTo>
                    <a:pt x="24" y="25"/>
                  </a:lnTo>
                  <a:lnTo>
                    <a:pt x="32" y="16"/>
                  </a:lnTo>
                  <a:lnTo>
                    <a:pt x="35" y="12"/>
                  </a:lnTo>
                  <a:lnTo>
                    <a:pt x="37" y="11"/>
                  </a:lnTo>
                  <a:lnTo>
                    <a:pt x="42" y="7"/>
                  </a:lnTo>
                  <a:lnTo>
                    <a:pt x="54" y="4"/>
                  </a:lnTo>
                  <a:lnTo>
                    <a:pt x="68" y="2"/>
                  </a:lnTo>
                  <a:lnTo>
                    <a:pt x="74" y="0"/>
                  </a:lnTo>
                  <a:lnTo>
                    <a:pt x="84" y="2"/>
                  </a:lnTo>
                  <a:lnTo>
                    <a:pt x="98" y="5"/>
                  </a:lnTo>
                  <a:lnTo>
                    <a:pt x="109" y="11"/>
                  </a:lnTo>
                  <a:lnTo>
                    <a:pt x="112" y="12"/>
                  </a:lnTo>
                  <a:lnTo>
                    <a:pt x="114" y="16"/>
                  </a:lnTo>
                  <a:lnTo>
                    <a:pt x="118" y="19"/>
                  </a:lnTo>
                  <a:lnTo>
                    <a:pt x="121" y="32"/>
                  </a:lnTo>
                  <a:lnTo>
                    <a:pt x="123" y="44"/>
                  </a:lnTo>
                  <a:lnTo>
                    <a:pt x="125" y="47"/>
                  </a:lnTo>
                  <a:lnTo>
                    <a:pt x="125" y="49"/>
                  </a:lnTo>
                  <a:lnTo>
                    <a:pt x="125" y="49"/>
                  </a:lnTo>
                  <a:lnTo>
                    <a:pt x="123" y="49"/>
                  </a:lnTo>
                  <a:lnTo>
                    <a:pt x="121" y="49"/>
                  </a:lnTo>
                  <a:lnTo>
                    <a:pt x="112" y="49"/>
                  </a:lnTo>
                  <a:lnTo>
                    <a:pt x="105" y="49"/>
                  </a:lnTo>
                  <a:lnTo>
                    <a:pt x="105" y="49"/>
                  </a:lnTo>
                  <a:lnTo>
                    <a:pt x="105" y="47"/>
                  </a:lnTo>
                  <a:lnTo>
                    <a:pt x="104" y="42"/>
                  </a:lnTo>
                  <a:lnTo>
                    <a:pt x="104" y="37"/>
                  </a:lnTo>
                  <a:lnTo>
                    <a:pt x="100" y="30"/>
                  </a:lnTo>
                  <a:lnTo>
                    <a:pt x="97" y="25"/>
                  </a:lnTo>
                  <a:lnTo>
                    <a:pt x="91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74" y="19"/>
                  </a:lnTo>
                  <a:lnTo>
                    <a:pt x="72" y="18"/>
                  </a:lnTo>
                  <a:lnTo>
                    <a:pt x="65" y="19"/>
                  </a:lnTo>
                  <a:lnTo>
                    <a:pt x="56" y="21"/>
                  </a:lnTo>
                  <a:lnTo>
                    <a:pt x="49" y="25"/>
                  </a:lnTo>
                  <a:lnTo>
                    <a:pt x="49" y="25"/>
                  </a:lnTo>
                  <a:lnTo>
                    <a:pt x="47" y="26"/>
                  </a:lnTo>
                  <a:lnTo>
                    <a:pt x="44" y="30"/>
                  </a:lnTo>
                  <a:lnTo>
                    <a:pt x="40" y="35"/>
                  </a:lnTo>
                  <a:lnTo>
                    <a:pt x="40" y="42"/>
                  </a:lnTo>
                  <a:lnTo>
                    <a:pt x="40" y="44"/>
                  </a:lnTo>
                  <a:lnTo>
                    <a:pt x="40" y="47"/>
                  </a:lnTo>
                  <a:lnTo>
                    <a:pt x="40" y="51"/>
                  </a:lnTo>
                  <a:lnTo>
                    <a:pt x="44" y="56"/>
                  </a:lnTo>
                  <a:lnTo>
                    <a:pt x="47" y="60"/>
                  </a:lnTo>
                  <a:lnTo>
                    <a:pt x="53" y="63"/>
                  </a:lnTo>
                  <a:lnTo>
                    <a:pt x="60" y="67"/>
                  </a:lnTo>
                  <a:lnTo>
                    <a:pt x="65" y="69"/>
                  </a:lnTo>
                  <a:lnTo>
                    <a:pt x="67" y="70"/>
                  </a:lnTo>
                  <a:lnTo>
                    <a:pt x="70" y="72"/>
                  </a:lnTo>
                  <a:lnTo>
                    <a:pt x="72" y="72"/>
                  </a:lnTo>
                  <a:lnTo>
                    <a:pt x="75" y="74"/>
                  </a:lnTo>
                  <a:lnTo>
                    <a:pt x="83" y="77"/>
                  </a:lnTo>
                  <a:lnTo>
                    <a:pt x="93" y="84"/>
                  </a:lnTo>
                  <a:lnTo>
                    <a:pt x="102" y="91"/>
                  </a:lnTo>
                  <a:lnTo>
                    <a:pt x="104" y="91"/>
                  </a:lnTo>
                  <a:lnTo>
                    <a:pt x="105" y="98"/>
                  </a:lnTo>
                  <a:lnTo>
                    <a:pt x="107" y="102"/>
                  </a:lnTo>
                  <a:lnTo>
                    <a:pt x="109" y="109"/>
                  </a:lnTo>
                  <a:lnTo>
                    <a:pt x="111" y="116"/>
                  </a:lnTo>
                  <a:lnTo>
                    <a:pt x="109" y="127"/>
                  </a:lnTo>
                  <a:lnTo>
                    <a:pt x="107" y="134"/>
                  </a:lnTo>
                  <a:lnTo>
                    <a:pt x="100" y="144"/>
                  </a:lnTo>
                  <a:lnTo>
                    <a:pt x="95" y="151"/>
                  </a:lnTo>
                  <a:lnTo>
                    <a:pt x="91" y="155"/>
                  </a:lnTo>
                  <a:lnTo>
                    <a:pt x="84" y="158"/>
                  </a:lnTo>
                  <a:lnTo>
                    <a:pt x="79" y="162"/>
                  </a:lnTo>
                  <a:lnTo>
                    <a:pt x="63" y="165"/>
                  </a:lnTo>
                  <a:lnTo>
                    <a:pt x="51" y="165"/>
                  </a:lnTo>
                  <a:lnTo>
                    <a:pt x="46" y="165"/>
                  </a:lnTo>
                  <a:lnTo>
                    <a:pt x="39" y="165"/>
                  </a:lnTo>
                  <a:lnTo>
                    <a:pt x="26" y="162"/>
                  </a:lnTo>
                  <a:lnTo>
                    <a:pt x="14" y="157"/>
                  </a:lnTo>
                  <a:lnTo>
                    <a:pt x="12" y="153"/>
                  </a:lnTo>
                  <a:lnTo>
                    <a:pt x="5" y="146"/>
                  </a:lnTo>
                  <a:lnTo>
                    <a:pt x="3" y="141"/>
                  </a:lnTo>
                  <a:lnTo>
                    <a:pt x="0" y="128"/>
                  </a:lnTo>
                  <a:lnTo>
                    <a:pt x="0" y="116"/>
                  </a:lnTo>
                  <a:lnTo>
                    <a:pt x="0" y="114"/>
                  </a:lnTo>
                  <a:lnTo>
                    <a:pt x="0" y="113"/>
                  </a:lnTo>
                  <a:lnTo>
                    <a:pt x="0" y="113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57" name="Freeform 37"/>
            <p:cNvSpPr>
              <a:spLocks/>
            </p:cNvSpPr>
            <p:nvPr/>
          </p:nvSpPr>
          <p:spPr bwMode="auto">
            <a:xfrm>
              <a:off x="4965" y="3022"/>
              <a:ext cx="107" cy="121"/>
            </a:xfrm>
            <a:custGeom>
              <a:avLst/>
              <a:gdLst/>
              <a:ahLst/>
              <a:cxnLst>
                <a:cxn ang="0">
                  <a:pos x="84" y="74"/>
                </a:cxn>
                <a:cxn ang="0">
                  <a:pos x="98" y="74"/>
                </a:cxn>
                <a:cxn ang="0">
                  <a:pos x="98" y="77"/>
                </a:cxn>
                <a:cxn ang="0">
                  <a:pos x="91" y="97"/>
                </a:cxn>
                <a:cxn ang="0">
                  <a:pos x="81" y="107"/>
                </a:cxn>
                <a:cxn ang="0">
                  <a:pos x="72" y="114"/>
                </a:cxn>
                <a:cxn ang="0">
                  <a:pos x="47" y="121"/>
                </a:cxn>
                <a:cxn ang="0">
                  <a:pos x="40" y="121"/>
                </a:cxn>
                <a:cxn ang="0">
                  <a:pos x="23" y="118"/>
                </a:cxn>
                <a:cxn ang="0">
                  <a:pos x="12" y="107"/>
                </a:cxn>
                <a:cxn ang="0">
                  <a:pos x="5" y="100"/>
                </a:cxn>
                <a:cxn ang="0">
                  <a:pos x="0" y="76"/>
                </a:cxn>
                <a:cxn ang="0">
                  <a:pos x="2" y="69"/>
                </a:cxn>
                <a:cxn ang="0">
                  <a:pos x="2" y="54"/>
                </a:cxn>
                <a:cxn ang="0">
                  <a:pos x="5" y="42"/>
                </a:cxn>
                <a:cxn ang="0">
                  <a:pos x="12" y="30"/>
                </a:cxn>
                <a:cxn ang="0">
                  <a:pos x="21" y="19"/>
                </a:cxn>
                <a:cxn ang="0">
                  <a:pos x="31" y="11"/>
                </a:cxn>
                <a:cxn ang="0">
                  <a:pos x="40" y="3"/>
                </a:cxn>
                <a:cxn ang="0">
                  <a:pos x="45" y="3"/>
                </a:cxn>
                <a:cxn ang="0">
                  <a:pos x="61" y="2"/>
                </a:cxn>
                <a:cxn ang="0">
                  <a:pos x="74" y="2"/>
                </a:cxn>
                <a:cxn ang="0">
                  <a:pos x="93" y="11"/>
                </a:cxn>
                <a:cxn ang="0">
                  <a:pos x="100" y="18"/>
                </a:cxn>
                <a:cxn ang="0">
                  <a:pos x="105" y="32"/>
                </a:cxn>
                <a:cxn ang="0">
                  <a:pos x="105" y="40"/>
                </a:cxn>
                <a:cxn ang="0">
                  <a:pos x="95" y="40"/>
                </a:cxn>
                <a:cxn ang="0">
                  <a:pos x="88" y="40"/>
                </a:cxn>
                <a:cxn ang="0">
                  <a:pos x="81" y="25"/>
                </a:cxn>
                <a:cxn ang="0">
                  <a:pos x="77" y="21"/>
                </a:cxn>
                <a:cxn ang="0">
                  <a:pos x="70" y="18"/>
                </a:cxn>
                <a:cxn ang="0">
                  <a:pos x="63" y="16"/>
                </a:cxn>
                <a:cxn ang="0">
                  <a:pos x="49" y="19"/>
                </a:cxn>
                <a:cxn ang="0">
                  <a:pos x="33" y="32"/>
                </a:cxn>
                <a:cxn ang="0">
                  <a:pos x="28" y="40"/>
                </a:cxn>
                <a:cxn ang="0">
                  <a:pos x="21" y="69"/>
                </a:cxn>
                <a:cxn ang="0">
                  <a:pos x="21" y="74"/>
                </a:cxn>
                <a:cxn ang="0">
                  <a:pos x="23" y="88"/>
                </a:cxn>
                <a:cxn ang="0">
                  <a:pos x="28" y="95"/>
                </a:cxn>
                <a:cxn ang="0">
                  <a:pos x="33" y="100"/>
                </a:cxn>
                <a:cxn ang="0">
                  <a:pos x="44" y="102"/>
                </a:cxn>
                <a:cxn ang="0">
                  <a:pos x="49" y="102"/>
                </a:cxn>
                <a:cxn ang="0">
                  <a:pos x="60" y="100"/>
                </a:cxn>
                <a:cxn ang="0">
                  <a:pos x="68" y="95"/>
                </a:cxn>
                <a:cxn ang="0">
                  <a:pos x="77" y="84"/>
                </a:cxn>
                <a:cxn ang="0">
                  <a:pos x="82" y="74"/>
                </a:cxn>
              </a:cxnLst>
              <a:rect l="0" t="0" r="r" b="b"/>
              <a:pathLst>
                <a:path w="107" h="121">
                  <a:moveTo>
                    <a:pt x="82" y="74"/>
                  </a:moveTo>
                  <a:lnTo>
                    <a:pt x="84" y="74"/>
                  </a:lnTo>
                  <a:lnTo>
                    <a:pt x="93" y="74"/>
                  </a:lnTo>
                  <a:lnTo>
                    <a:pt x="98" y="74"/>
                  </a:lnTo>
                  <a:lnTo>
                    <a:pt x="100" y="74"/>
                  </a:lnTo>
                  <a:lnTo>
                    <a:pt x="98" y="77"/>
                  </a:lnTo>
                  <a:lnTo>
                    <a:pt x="96" y="84"/>
                  </a:lnTo>
                  <a:lnTo>
                    <a:pt x="91" y="97"/>
                  </a:lnTo>
                  <a:lnTo>
                    <a:pt x="82" y="105"/>
                  </a:lnTo>
                  <a:lnTo>
                    <a:pt x="81" y="107"/>
                  </a:lnTo>
                  <a:lnTo>
                    <a:pt x="77" y="111"/>
                  </a:lnTo>
                  <a:lnTo>
                    <a:pt x="72" y="114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5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3" y="118"/>
                  </a:lnTo>
                  <a:lnTo>
                    <a:pt x="14" y="111"/>
                  </a:lnTo>
                  <a:lnTo>
                    <a:pt x="12" y="107"/>
                  </a:lnTo>
                  <a:lnTo>
                    <a:pt x="9" y="105"/>
                  </a:lnTo>
                  <a:lnTo>
                    <a:pt x="5" y="100"/>
                  </a:lnTo>
                  <a:lnTo>
                    <a:pt x="2" y="90"/>
                  </a:lnTo>
                  <a:lnTo>
                    <a:pt x="0" y="76"/>
                  </a:lnTo>
                  <a:lnTo>
                    <a:pt x="2" y="70"/>
                  </a:lnTo>
                  <a:lnTo>
                    <a:pt x="2" y="69"/>
                  </a:lnTo>
                  <a:lnTo>
                    <a:pt x="2" y="63"/>
                  </a:lnTo>
                  <a:lnTo>
                    <a:pt x="2" y="54"/>
                  </a:lnTo>
                  <a:lnTo>
                    <a:pt x="3" y="46"/>
                  </a:lnTo>
                  <a:lnTo>
                    <a:pt x="5" y="42"/>
                  </a:lnTo>
                  <a:lnTo>
                    <a:pt x="7" y="37"/>
                  </a:lnTo>
                  <a:lnTo>
                    <a:pt x="12" y="30"/>
                  </a:lnTo>
                  <a:lnTo>
                    <a:pt x="19" y="23"/>
                  </a:lnTo>
                  <a:lnTo>
                    <a:pt x="21" y="19"/>
                  </a:lnTo>
                  <a:lnTo>
                    <a:pt x="24" y="16"/>
                  </a:lnTo>
                  <a:lnTo>
                    <a:pt x="31" y="11"/>
                  </a:lnTo>
                  <a:lnTo>
                    <a:pt x="38" y="5"/>
                  </a:lnTo>
                  <a:lnTo>
                    <a:pt x="40" y="3"/>
                  </a:lnTo>
                  <a:lnTo>
                    <a:pt x="42" y="3"/>
                  </a:lnTo>
                  <a:lnTo>
                    <a:pt x="45" y="3"/>
                  </a:lnTo>
                  <a:lnTo>
                    <a:pt x="52" y="2"/>
                  </a:lnTo>
                  <a:lnTo>
                    <a:pt x="61" y="2"/>
                  </a:lnTo>
                  <a:lnTo>
                    <a:pt x="65" y="0"/>
                  </a:lnTo>
                  <a:lnTo>
                    <a:pt x="74" y="2"/>
                  </a:lnTo>
                  <a:lnTo>
                    <a:pt x="84" y="5"/>
                  </a:lnTo>
                  <a:lnTo>
                    <a:pt x="93" y="11"/>
                  </a:lnTo>
                  <a:lnTo>
                    <a:pt x="96" y="11"/>
                  </a:lnTo>
                  <a:lnTo>
                    <a:pt x="100" y="18"/>
                  </a:lnTo>
                  <a:lnTo>
                    <a:pt x="102" y="21"/>
                  </a:lnTo>
                  <a:lnTo>
                    <a:pt x="105" y="32"/>
                  </a:lnTo>
                  <a:lnTo>
                    <a:pt x="107" y="40"/>
                  </a:lnTo>
                  <a:lnTo>
                    <a:pt x="105" y="40"/>
                  </a:lnTo>
                  <a:lnTo>
                    <a:pt x="103" y="40"/>
                  </a:lnTo>
                  <a:lnTo>
                    <a:pt x="95" y="40"/>
                  </a:lnTo>
                  <a:lnTo>
                    <a:pt x="88" y="40"/>
                  </a:lnTo>
                  <a:lnTo>
                    <a:pt x="88" y="40"/>
                  </a:lnTo>
                  <a:lnTo>
                    <a:pt x="84" y="30"/>
                  </a:lnTo>
                  <a:lnTo>
                    <a:pt x="81" y="25"/>
                  </a:lnTo>
                  <a:lnTo>
                    <a:pt x="81" y="23"/>
                  </a:lnTo>
                  <a:lnTo>
                    <a:pt x="77" y="21"/>
                  </a:lnTo>
                  <a:lnTo>
                    <a:pt x="74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9" y="19"/>
                  </a:lnTo>
                  <a:lnTo>
                    <a:pt x="38" y="26"/>
                  </a:lnTo>
                  <a:lnTo>
                    <a:pt x="33" y="32"/>
                  </a:lnTo>
                  <a:lnTo>
                    <a:pt x="31" y="35"/>
                  </a:lnTo>
                  <a:lnTo>
                    <a:pt x="28" y="40"/>
                  </a:lnTo>
                  <a:lnTo>
                    <a:pt x="23" y="54"/>
                  </a:lnTo>
                  <a:lnTo>
                    <a:pt x="21" y="69"/>
                  </a:lnTo>
                  <a:lnTo>
                    <a:pt x="21" y="70"/>
                  </a:lnTo>
                  <a:lnTo>
                    <a:pt x="21" y="74"/>
                  </a:lnTo>
                  <a:lnTo>
                    <a:pt x="21" y="79"/>
                  </a:lnTo>
                  <a:lnTo>
                    <a:pt x="23" y="88"/>
                  </a:lnTo>
                  <a:lnTo>
                    <a:pt x="26" y="95"/>
                  </a:lnTo>
                  <a:lnTo>
                    <a:pt x="28" y="95"/>
                  </a:lnTo>
                  <a:lnTo>
                    <a:pt x="30" y="98"/>
                  </a:lnTo>
                  <a:lnTo>
                    <a:pt x="33" y="100"/>
                  </a:lnTo>
                  <a:lnTo>
                    <a:pt x="37" y="102"/>
                  </a:lnTo>
                  <a:lnTo>
                    <a:pt x="44" y="102"/>
                  </a:lnTo>
                  <a:lnTo>
                    <a:pt x="47" y="102"/>
                  </a:lnTo>
                  <a:lnTo>
                    <a:pt x="49" y="102"/>
                  </a:lnTo>
                  <a:lnTo>
                    <a:pt x="52" y="102"/>
                  </a:lnTo>
                  <a:lnTo>
                    <a:pt x="60" y="100"/>
                  </a:lnTo>
                  <a:lnTo>
                    <a:pt x="67" y="97"/>
                  </a:lnTo>
                  <a:lnTo>
                    <a:pt x="68" y="95"/>
                  </a:lnTo>
                  <a:lnTo>
                    <a:pt x="72" y="91"/>
                  </a:lnTo>
                  <a:lnTo>
                    <a:pt x="77" y="84"/>
                  </a:lnTo>
                  <a:lnTo>
                    <a:pt x="81" y="77"/>
                  </a:lnTo>
                  <a:lnTo>
                    <a:pt x="82" y="74"/>
                  </a:lnTo>
                  <a:lnTo>
                    <a:pt x="82" y="7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58" name="Freeform 38"/>
            <p:cNvSpPr>
              <a:spLocks noEditPoints="1"/>
            </p:cNvSpPr>
            <p:nvPr/>
          </p:nvSpPr>
          <p:spPr bwMode="auto">
            <a:xfrm>
              <a:off x="5081" y="2982"/>
              <a:ext cx="56" cy="156"/>
            </a:xfrm>
            <a:custGeom>
              <a:avLst/>
              <a:gdLst/>
              <a:ahLst/>
              <a:cxnLst>
                <a:cxn ang="0">
                  <a:pos x="31" y="22"/>
                </a:cxn>
                <a:cxn ang="0">
                  <a:pos x="31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47" y="0"/>
                </a:cxn>
                <a:cxn ang="0">
                  <a:pos x="54" y="0"/>
                </a:cxn>
                <a:cxn ang="0">
                  <a:pos x="56" y="0"/>
                </a:cxn>
                <a:cxn ang="0">
                  <a:pos x="54" y="5"/>
                </a:cxn>
                <a:cxn ang="0">
                  <a:pos x="53" y="15"/>
                </a:cxn>
                <a:cxn ang="0">
                  <a:pos x="51" y="22"/>
                </a:cxn>
                <a:cxn ang="0">
                  <a:pos x="51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38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6" y="87"/>
                </a:cxn>
                <a:cxn ang="0">
                  <a:pos x="24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5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7" y="156"/>
                </a:cxn>
                <a:cxn ang="0">
                  <a:pos x="16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6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4" y="0"/>
                  </a:lnTo>
                  <a:lnTo>
                    <a:pt x="56" y="0"/>
                  </a:lnTo>
                  <a:lnTo>
                    <a:pt x="54" y="5"/>
                  </a:lnTo>
                  <a:lnTo>
                    <a:pt x="53" y="15"/>
                  </a:lnTo>
                  <a:lnTo>
                    <a:pt x="51" y="22"/>
                  </a:lnTo>
                  <a:lnTo>
                    <a:pt x="51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38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59" name="Freeform 39"/>
            <p:cNvSpPr>
              <a:spLocks noEditPoints="1"/>
            </p:cNvSpPr>
            <p:nvPr/>
          </p:nvSpPr>
          <p:spPr bwMode="auto">
            <a:xfrm>
              <a:off x="5137" y="3020"/>
              <a:ext cx="107" cy="123"/>
            </a:xfrm>
            <a:custGeom>
              <a:avLst/>
              <a:gdLst/>
              <a:ahLst/>
              <a:cxnLst>
                <a:cxn ang="0">
                  <a:pos x="32" y="51"/>
                </a:cxn>
                <a:cxn ang="0">
                  <a:pos x="84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3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2" y="20"/>
                </a:cxn>
                <a:cxn ang="0">
                  <a:pos x="53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6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8" y="85"/>
                </a:cxn>
                <a:cxn ang="0">
                  <a:pos x="90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8" y="123"/>
                </a:cxn>
                <a:cxn ang="0">
                  <a:pos x="40" y="123"/>
                </a:cxn>
                <a:cxn ang="0">
                  <a:pos x="23" y="120"/>
                </a:cxn>
                <a:cxn ang="0">
                  <a:pos x="12" y="109"/>
                </a:cxn>
                <a:cxn ang="0">
                  <a:pos x="5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5" y="41"/>
                </a:cxn>
                <a:cxn ang="0">
                  <a:pos x="18" y="21"/>
                </a:cxn>
                <a:cxn ang="0">
                  <a:pos x="26" y="13"/>
                </a:cxn>
                <a:cxn ang="0">
                  <a:pos x="56" y="2"/>
                </a:cxn>
                <a:cxn ang="0">
                  <a:pos x="70" y="2"/>
                </a:cxn>
                <a:cxn ang="0">
                  <a:pos x="88" y="9"/>
                </a:cxn>
                <a:cxn ang="0">
                  <a:pos x="98" y="21"/>
                </a:cxn>
                <a:cxn ang="0">
                  <a:pos x="106" y="39"/>
                </a:cxn>
                <a:cxn ang="0">
                  <a:pos x="106" y="51"/>
                </a:cxn>
                <a:cxn ang="0">
                  <a:pos x="106" y="56"/>
                </a:cxn>
                <a:cxn ang="0">
                  <a:pos x="104" y="64"/>
                </a:cxn>
                <a:cxn ang="0">
                  <a:pos x="104" y="67"/>
                </a:cxn>
                <a:cxn ang="0">
                  <a:pos x="90" y="67"/>
                </a:cxn>
                <a:cxn ang="0">
                  <a:pos x="19" y="67"/>
                </a:cxn>
                <a:cxn ang="0">
                  <a:pos x="19" y="67"/>
                </a:cxn>
                <a:cxn ang="0">
                  <a:pos x="19" y="71"/>
                </a:cxn>
                <a:cxn ang="0">
                  <a:pos x="19" y="74"/>
                </a:cxn>
                <a:cxn ang="0">
                  <a:pos x="19" y="78"/>
                </a:cxn>
                <a:cxn ang="0">
                  <a:pos x="21" y="90"/>
                </a:cxn>
                <a:cxn ang="0">
                  <a:pos x="26" y="99"/>
                </a:cxn>
                <a:cxn ang="0">
                  <a:pos x="33" y="104"/>
                </a:cxn>
                <a:cxn ang="0">
                  <a:pos x="49" y="106"/>
                </a:cxn>
                <a:cxn ang="0">
                  <a:pos x="60" y="104"/>
                </a:cxn>
                <a:cxn ang="0">
                  <a:pos x="69" y="99"/>
                </a:cxn>
                <a:cxn ang="0">
                  <a:pos x="74" y="93"/>
                </a:cxn>
                <a:cxn ang="0">
                  <a:pos x="81" y="81"/>
                </a:cxn>
                <a:cxn ang="0">
                  <a:pos x="91" y="81"/>
                </a:cxn>
                <a:cxn ang="0">
                  <a:pos x="100" y="81"/>
                </a:cxn>
                <a:cxn ang="0">
                  <a:pos x="98" y="88"/>
                </a:cxn>
                <a:cxn ang="0">
                  <a:pos x="98" y="83"/>
                </a:cxn>
                <a:cxn ang="0">
                  <a:pos x="100" y="81"/>
                </a:cxn>
              </a:cxnLst>
              <a:rect l="0" t="0" r="r" b="b"/>
              <a:pathLst>
                <a:path w="107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2" y="18"/>
                  </a:lnTo>
                  <a:lnTo>
                    <a:pt x="53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100" y="81"/>
                  </a:moveTo>
                  <a:lnTo>
                    <a:pt x="98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0" y="123"/>
                  </a:lnTo>
                  <a:lnTo>
                    <a:pt x="33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2" y="0"/>
                  </a:lnTo>
                  <a:lnTo>
                    <a:pt x="70" y="2"/>
                  </a:lnTo>
                  <a:lnTo>
                    <a:pt x="77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8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7" y="48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19" y="67"/>
                  </a:lnTo>
                  <a:lnTo>
                    <a:pt x="19" y="67"/>
                  </a:lnTo>
                  <a:lnTo>
                    <a:pt x="19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7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1" y="81"/>
                  </a:lnTo>
                  <a:lnTo>
                    <a:pt x="98" y="81"/>
                  </a:lnTo>
                  <a:lnTo>
                    <a:pt x="100" y="81"/>
                  </a:lnTo>
                  <a:lnTo>
                    <a:pt x="98" y="85"/>
                  </a:lnTo>
                  <a:lnTo>
                    <a:pt x="98" y="88"/>
                  </a:lnTo>
                  <a:lnTo>
                    <a:pt x="98" y="86"/>
                  </a:lnTo>
                  <a:lnTo>
                    <a:pt x="98" y="83"/>
                  </a:lnTo>
                  <a:lnTo>
                    <a:pt x="100" y="81"/>
                  </a:lnTo>
                  <a:lnTo>
                    <a:pt x="100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60" name="Freeform 40"/>
            <p:cNvSpPr>
              <a:spLocks/>
            </p:cNvSpPr>
            <p:nvPr/>
          </p:nvSpPr>
          <p:spPr bwMode="auto">
            <a:xfrm>
              <a:off x="5251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8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5" y="70"/>
                </a:cxn>
                <a:cxn ang="0">
                  <a:pos x="92" y="42"/>
                </a:cxn>
                <a:cxn ang="0">
                  <a:pos x="92" y="37"/>
                </a:cxn>
                <a:cxn ang="0">
                  <a:pos x="92" y="32"/>
                </a:cxn>
                <a:cxn ang="0">
                  <a:pos x="92" y="26"/>
                </a:cxn>
                <a:cxn ang="0">
                  <a:pos x="88" y="23"/>
                </a:cxn>
                <a:cxn ang="0">
                  <a:pos x="85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4" y="21"/>
                </a:cxn>
                <a:cxn ang="0">
                  <a:pos x="50" y="28"/>
                </a:cxn>
                <a:cxn ang="0">
                  <a:pos x="43" y="35"/>
                </a:cxn>
                <a:cxn ang="0">
                  <a:pos x="34" y="58"/>
                </a:cxn>
                <a:cxn ang="0">
                  <a:pos x="30" y="69"/>
                </a:cxn>
                <a:cxn ang="0">
                  <a:pos x="20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90" y="2"/>
                  </a:lnTo>
                  <a:lnTo>
                    <a:pt x="93" y="2"/>
                  </a:lnTo>
                  <a:lnTo>
                    <a:pt x="101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4" y="21"/>
                  </a:lnTo>
                  <a:lnTo>
                    <a:pt x="55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3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61" name="Freeform 41"/>
            <p:cNvSpPr>
              <a:spLocks/>
            </p:cNvSpPr>
            <p:nvPr/>
          </p:nvSpPr>
          <p:spPr bwMode="auto">
            <a:xfrm>
              <a:off x="5378" y="2994"/>
              <a:ext cx="60" cy="148"/>
            </a:xfrm>
            <a:custGeom>
              <a:avLst/>
              <a:gdLst/>
              <a:ahLst/>
              <a:cxnLst>
                <a:cxn ang="0">
                  <a:pos x="35" y="146"/>
                </a:cxn>
                <a:cxn ang="0">
                  <a:pos x="30" y="148"/>
                </a:cxn>
                <a:cxn ang="0">
                  <a:pos x="26" y="148"/>
                </a:cxn>
                <a:cxn ang="0">
                  <a:pos x="23" y="148"/>
                </a:cxn>
                <a:cxn ang="0">
                  <a:pos x="21" y="148"/>
                </a:cxn>
                <a:cxn ang="0">
                  <a:pos x="10" y="146"/>
                </a:cxn>
                <a:cxn ang="0">
                  <a:pos x="5" y="142"/>
                </a:cxn>
                <a:cxn ang="0">
                  <a:pos x="0" y="137"/>
                </a:cxn>
                <a:cxn ang="0">
                  <a:pos x="0" y="130"/>
                </a:cxn>
                <a:cxn ang="0">
                  <a:pos x="0" y="126"/>
                </a:cxn>
                <a:cxn ang="0">
                  <a:pos x="0" y="123"/>
                </a:cxn>
                <a:cxn ang="0">
                  <a:pos x="0" y="118"/>
                </a:cxn>
                <a:cxn ang="0">
                  <a:pos x="2" y="114"/>
                </a:cxn>
                <a:cxn ang="0">
                  <a:pos x="10" y="72"/>
                </a:cxn>
                <a:cxn ang="0">
                  <a:pos x="17" y="46"/>
                </a:cxn>
                <a:cxn ang="0">
                  <a:pos x="14" y="46"/>
                </a:cxn>
                <a:cxn ang="0">
                  <a:pos x="2" y="46"/>
                </a:cxn>
                <a:cxn ang="0">
                  <a:pos x="2" y="44"/>
                </a:cxn>
                <a:cxn ang="0">
                  <a:pos x="3" y="33"/>
                </a:cxn>
                <a:cxn ang="0">
                  <a:pos x="7" y="31"/>
                </a:cxn>
                <a:cxn ang="0">
                  <a:pos x="19" y="31"/>
                </a:cxn>
                <a:cxn ang="0">
                  <a:pos x="21" y="28"/>
                </a:cxn>
                <a:cxn ang="0">
                  <a:pos x="26" y="2"/>
                </a:cxn>
                <a:cxn ang="0">
                  <a:pos x="30" y="0"/>
                </a:cxn>
                <a:cxn ang="0">
                  <a:pos x="46" y="0"/>
                </a:cxn>
                <a:cxn ang="0">
                  <a:pos x="46" y="5"/>
                </a:cxn>
                <a:cxn ang="0">
                  <a:pos x="40" y="31"/>
                </a:cxn>
                <a:cxn ang="0">
                  <a:pos x="42" y="31"/>
                </a:cxn>
                <a:cxn ang="0">
                  <a:pos x="58" y="31"/>
                </a:cxn>
                <a:cxn ang="0">
                  <a:pos x="58" y="35"/>
                </a:cxn>
                <a:cxn ang="0">
                  <a:pos x="56" y="46"/>
                </a:cxn>
                <a:cxn ang="0">
                  <a:pos x="54" y="46"/>
                </a:cxn>
                <a:cxn ang="0">
                  <a:pos x="44" y="46"/>
                </a:cxn>
                <a:cxn ang="0">
                  <a:pos x="37" y="46"/>
                </a:cxn>
                <a:cxn ang="0">
                  <a:pos x="26" y="91"/>
                </a:cxn>
                <a:cxn ang="0">
                  <a:pos x="21" y="118"/>
                </a:cxn>
                <a:cxn ang="0">
                  <a:pos x="19" y="121"/>
                </a:cxn>
                <a:cxn ang="0">
                  <a:pos x="19" y="125"/>
                </a:cxn>
                <a:cxn ang="0">
                  <a:pos x="19" y="126"/>
                </a:cxn>
                <a:cxn ang="0">
                  <a:pos x="21" y="130"/>
                </a:cxn>
                <a:cxn ang="0">
                  <a:pos x="26" y="132"/>
                </a:cxn>
                <a:cxn ang="0">
                  <a:pos x="30" y="132"/>
                </a:cxn>
                <a:cxn ang="0">
                  <a:pos x="33" y="132"/>
                </a:cxn>
                <a:cxn ang="0">
                  <a:pos x="37" y="132"/>
                </a:cxn>
                <a:cxn ang="0">
                  <a:pos x="40" y="130"/>
                </a:cxn>
                <a:cxn ang="0">
                  <a:pos x="37" y="139"/>
                </a:cxn>
                <a:cxn ang="0">
                  <a:pos x="37" y="144"/>
                </a:cxn>
              </a:cxnLst>
              <a:rect l="0" t="0" r="r" b="b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30" y="148"/>
                  </a:lnTo>
                  <a:lnTo>
                    <a:pt x="28" y="148"/>
                  </a:lnTo>
                  <a:lnTo>
                    <a:pt x="26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23" y="148"/>
                  </a:lnTo>
                  <a:lnTo>
                    <a:pt x="21" y="148"/>
                  </a:lnTo>
                  <a:lnTo>
                    <a:pt x="17" y="148"/>
                  </a:lnTo>
                  <a:lnTo>
                    <a:pt x="10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8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3" y="104"/>
                  </a:lnTo>
                  <a:lnTo>
                    <a:pt x="10" y="72"/>
                  </a:lnTo>
                  <a:lnTo>
                    <a:pt x="16" y="47"/>
                  </a:lnTo>
                  <a:lnTo>
                    <a:pt x="17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7" y="46"/>
                  </a:lnTo>
                  <a:lnTo>
                    <a:pt x="2" y="46"/>
                  </a:lnTo>
                  <a:lnTo>
                    <a:pt x="2" y="46"/>
                  </a:lnTo>
                  <a:lnTo>
                    <a:pt x="2" y="44"/>
                  </a:lnTo>
                  <a:lnTo>
                    <a:pt x="3" y="39"/>
                  </a:lnTo>
                  <a:lnTo>
                    <a:pt x="3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6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6" y="46"/>
                  </a:lnTo>
                  <a:lnTo>
                    <a:pt x="54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26" y="91"/>
                  </a:lnTo>
                  <a:lnTo>
                    <a:pt x="21" y="118"/>
                  </a:lnTo>
                  <a:lnTo>
                    <a:pt x="21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6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3" y="132"/>
                  </a:lnTo>
                  <a:lnTo>
                    <a:pt x="35" y="132"/>
                  </a:lnTo>
                  <a:lnTo>
                    <a:pt x="37" y="132"/>
                  </a:lnTo>
                  <a:lnTo>
                    <a:pt x="39" y="132"/>
                  </a:lnTo>
                  <a:lnTo>
                    <a:pt x="40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lnTo>
                    <a:pt x="37" y="144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62" name="Freeform 42"/>
            <p:cNvSpPr>
              <a:spLocks noEditPoints="1"/>
            </p:cNvSpPr>
            <p:nvPr/>
          </p:nvSpPr>
          <p:spPr bwMode="auto">
            <a:xfrm>
              <a:off x="5431" y="2982"/>
              <a:ext cx="54" cy="156"/>
            </a:xfrm>
            <a:custGeom>
              <a:avLst/>
              <a:gdLst/>
              <a:ahLst/>
              <a:cxnLst>
                <a:cxn ang="0">
                  <a:pos x="31" y="22"/>
                </a:cxn>
                <a:cxn ang="0">
                  <a:pos x="31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47" y="0"/>
                </a:cxn>
                <a:cxn ang="0">
                  <a:pos x="52" y="0"/>
                </a:cxn>
                <a:cxn ang="0">
                  <a:pos x="54" y="0"/>
                </a:cxn>
                <a:cxn ang="0">
                  <a:pos x="52" y="5"/>
                </a:cxn>
                <a:cxn ang="0">
                  <a:pos x="51" y="15"/>
                </a:cxn>
                <a:cxn ang="0">
                  <a:pos x="49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45" y="22"/>
                </a:cxn>
                <a:cxn ang="0">
                  <a:pos x="37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5" y="87"/>
                </a:cxn>
                <a:cxn ang="0">
                  <a:pos x="24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5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7" y="156"/>
                </a:cxn>
                <a:cxn ang="0">
                  <a:pos x="15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4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2" y="0"/>
                  </a:lnTo>
                  <a:lnTo>
                    <a:pt x="54" y="0"/>
                  </a:lnTo>
                  <a:lnTo>
                    <a:pt x="52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5" y="22"/>
                  </a:lnTo>
                  <a:lnTo>
                    <a:pt x="37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5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5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63" name="Freeform 43"/>
            <p:cNvSpPr>
              <a:spLocks/>
            </p:cNvSpPr>
            <p:nvPr/>
          </p:nvSpPr>
          <p:spPr bwMode="auto">
            <a:xfrm>
              <a:off x="5480" y="3022"/>
              <a:ext cx="100" cy="121"/>
            </a:xfrm>
            <a:custGeom>
              <a:avLst/>
              <a:gdLst/>
              <a:ahLst/>
              <a:cxnLst>
                <a:cxn ang="0">
                  <a:pos x="3" y="77"/>
                </a:cxn>
                <a:cxn ang="0">
                  <a:pos x="17" y="77"/>
                </a:cxn>
                <a:cxn ang="0">
                  <a:pos x="19" y="79"/>
                </a:cxn>
                <a:cxn ang="0">
                  <a:pos x="19" y="81"/>
                </a:cxn>
                <a:cxn ang="0">
                  <a:pos x="19" y="84"/>
                </a:cxn>
                <a:cxn ang="0">
                  <a:pos x="21" y="93"/>
                </a:cxn>
                <a:cxn ang="0">
                  <a:pos x="26" y="98"/>
                </a:cxn>
                <a:cxn ang="0">
                  <a:pos x="33" y="104"/>
                </a:cxn>
                <a:cxn ang="0">
                  <a:pos x="49" y="105"/>
                </a:cxn>
                <a:cxn ang="0">
                  <a:pos x="58" y="104"/>
                </a:cxn>
                <a:cxn ang="0">
                  <a:pos x="65" y="100"/>
                </a:cxn>
                <a:cxn ang="0">
                  <a:pos x="68" y="97"/>
                </a:cxn>
                <a:cxn ang="0">
                  <a:pos x="70" y="93"/>
                </a:cxn>
                <a:cxn ang="0">
                  <a:pos x="72" y="88"/>
                </a:cxn>
                <a:cxn ang="0">
                  <a:pos x="68" y="81"/>
                </a:cxn>
                <a:cxn ang="0">
                  <a:pos x="63" y="76"/>
                </a:cxn>
                <a:cxn ang="0">
                  <a:pos x="54" y="70"/>
                </a:cxn>
                <a:cxn ang="0">
                  <a:pos x="51" y="69"/>
                </a:cxn>
                <a:cxn ang="0">
                  <a:pos x="47" y="65"/>
                </a:cxn>
                <a:cxn ang="0">
                  <a:pos x="33" y="60"/>
                </a:cxn>
                <a:cxn ang="0">
                  <a:pos x="17" y="44"/>
                </a:cxn>
                <a:cxn ang="0">
                  <a:pos x="16" y="33"/>
                </a:cxn>
                <a:cxn ang="0">
                  <a:pos x="16" y="26"/>
                </a:cxn>
                <a:cxn ang="0">
                  <a:pos x="26" y="11"/>
                </a:cxn>
                <a:cxn ang="0">
                  <a:pos x="33" y="5"/>
                </a:cxn>
                <a:cxn ang="0">
                  <a:pos x="47" y="2"/>
                </a:cxn>
                <a:cxn ang="0">
                  <a:pos x="67" y="2"/>
                </a:cxn>
                <a:cxn ang="0">
                  <a:pos x="86" y="9"/>
                </a:cxn>
                <a:cxn ang="0">
                  <a:pos x="93" y="16"/>
                </a:cxn>
                <a:cxn ang="0">
                  <a:pos x="98" y="30"/>
                </a:cxn>
                <a:cxn ang="0">
                  <a:pos x="100" y="39"/>
                </a:cxn>
                <a:cxn ang="0">
                  <a:pos x="98" y="39"/>
                </a:cxn>
                <a:cxn ang="0">
                  <a:pos x="88" y="39"/>
                </a:cxn>
                <a:cxn ang="0">
                  <a:pos x="82" y="39"/>
                </a:cxn>
                <a:cxn ang="0">
                  <a:pos x="79" y="28"/>
                </a:cxn>
                <a:cxn ang="0">
                  <a:pos x="75" y="21"/>
                </a:cxn>
                <a:cxn ang="0">
                  <a:pos x="61" y="18"/>
                </a:cxn>
                <a:cxn ang="0">
                  <a:pos x="53" y="18"/>
                </a:cxn>
                <a:cxn ang="0">
                  <a:pos x="40" y="19"/>
                </a:cxn>
                <a:cxn ang="0">
                  <a:pos x="39" y="21"/>
                </a:cxn>
                <a:cxn ang="0">
                  <a:pos x="35" y="26"/>
                </a:cxn>
                <a:cxn ang="0">
                  <a:pos x="35" y="30"/>
                </a:cxn>
                <a:cxn ang="0">
                  <a:pos x="35" y="35"/>
                </a:cxn>
                <a:cxn ang="0">
                  <a:pos x="40" y="42"/>
                </a:cxn>
                <a:cxn ang="0">
                  <a:pos x="49" y="47"/>
                </a:cxn>
                <a:cxn ang="0">
                  <a:pos x="54" y="49"/>
                </a:cxn>
                <a:cxn ang="0">
                  <a:pos x="65" y="54"/>
                </a:cxn>
                <a:cxn ang="0">
                  <a:pos x="84" y="67"/>
                </a:cxn>
                <a:cxn ang="0">
                  <a:pos x="88" y="72"/>
                </a:cxn>
                <a:cxn ang="0">
                  <a:pos x="90" y="84"/>
                </a:cxn>
                <a:cxn ang="0">
                  <a:pos x="90" y="93"/>
                </a:cxn>
                <a:cxn ang="0">
                  <a:pos x="84" y="105"/>
                </a:cxn>
                <a:cxn ang="0">
                  <a:pos x="75" y="113"/>
                </a:cxn>
                <a:cxn ang="0">
                  <a:pos x="61" y="120"/>
                </a:cxn>
                <a:cxn ang="0">
                  <a:pos x="46" y="121"/>
                </a:cxn>
                <a:cxn ang="0">
                  <a:pos x="35" y="121"/>
                </a:cxn>
                <a:cxn ang="0">
                  <a:pos x="14" y="113"/>
                </a:cxn>
                <a:cxn ang="0">
                  <a:pos x="9" y="109"/>
                </a:cxn>
                <a:cxn ang="0">
                  <a:pos x="3" y="102"/>
                </a:cxn>
                <a:cxn ang="0">
                  <a:pos x="0" y="81"/>
                </a:cxn>
                <a:cxn ang="0">
                  <a:pos x="2" y="77"/>
                </a:cxn>
                <a:cxn ang="0">
                  <a:pos x="2" y="77"/>
                </a:cxn>
              </a:cxnLst>
              <a:rect l="0" t="0" r="r" b="b"/>
              <a:pathLst>
                <a:path w="100" h="121">
                  <a:moveTo>
                    <a:pt x="2" y="77"/>
                  </a:moveTo>
                  <a:lnTo>
                    <a:pt x="3" y="77"/>
                  </a:lnTo>
                  <a:lnTo>
                    <a:pt x="12" y="77"/>
                  </a:lnTo>
                  <a:lnTo>
                    <a:pt x="17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4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8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3" y="76"/>
                  </a:lnTo>
                  <a:lnTo>
                    <a:pt x="61" y="74"/>
                  </a:lnTo>
                  <a:lnTo>
                    <a:pt x="54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7" y="67"/>
                  </a:lnTo>
                  <a:lnTo>
                    <a:pt x="47" y="65"/>
                  </a:lnTo>
                  <a:lnTo>
                    <a:pt x="42" y="63"/>
                  </a:lnTo>
                  <a:lnTo>
                    <a:pt x="33" y="60"/>
                  </a:lnTo>
                  <a:lnTo>
                    <a:pt x="21" y="49"/>
                  </a:lnTo>
                  <a:lnTo>
                    <a:pt x="17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6" y="11"/>
                  </a:lnTo>
                  <a:lnTo>
                    <a:pt x="28" y="9"/>
                  </a:lnTo>
                  <a:lnTo>
                    <a:pt x="33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8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100" y="39"/>
                  </a:lnTo>
                  <a:lnTo>
                    <a:pt x="98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2" y="39"/>
                  </a:lnTo>
                  <a:lnTo>
                    <a:pt x="82" y="39"/>
                  </a:lnTo>
                  <a:lnTo>
                    <a:pt x="82" y="39"/>
                  </a:lnTo>
                  <a:lnTo>
                    <a:pt x="79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2" y="19"/>
                  </a:lnTo>
                  <a:lnTo>
                    <a:pt x="61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0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4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5" y="62"/>
                  </a:lnTo>
                  <a:lnTo>
                    <a:pt x="84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1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4" y="105"/>
                  </a:lnTo>
                  <a:lnTo>
                    <a:pt x="79" y="111"/>
                  </a:lnTo>
                  <a:lnTo>
                    <a:pt x="75" y="113"/>
                  </a:lnTo>
                  <a:lnTo>
                    <a:pt x="72" y="116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3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2" y="77"/>
                  </a:lnTo>
                  <a:lnTo>
                    <a:pt x="2" y="77"/>
                  </a:lnTo>
                  <a:lnTo>
                    <a:pt x="2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64" name="Freeform 44"/>
            <p:cNvSpPr>
              <a:spLocks/>
            </p:cNvSpPr>
            <p:nvPr/>
          </p:nvSpPr>
          <p:spPr bwMode="auto">
            <a:xfrm>
              <a:off x="5594" y="2994"/>
              <a:ext cx="60" cy="148"/>
            </a:xfrm>
            <a:custGeom>
              <a:avLst/>
              <a:gdLst/>
              <a:ahLst/>
              <a:cxnLst>
                <a:cxn ang="0">
                  <a:pos x="35" y="146"/>
                </a:cxn>
                <a:cxn ang="0">
                  <a:pos x="28" y="148"/>
                </a:cxn>
                <a:cxn ang="0">
                  <a:pos x="27" y="148"/>
                </a:cxn>
                <a:cxn ang="0">
                  <a:pos x="23" y="148"/>
                </a:cxn>
                <a:cxn ang="0">
                  <a:pos x="19" y="148"/>
                </a:cxn>
                <a:cxn ang="0">
                  <a:pos x="11" y="146"/>
                </a:cxn>
                <a:cxn ang="0">
                  <a:pos x="5" y="142"/>
                </a:cxn>
                <a:cxn ang="0">
                  <a:pos x="0" y="137"/>
                </a:cxn>
                <a:cxn ang="0">
                  <a:pos x="0" y="130"/>
                </a:cxn>
                <a:cxn ang="0">
                  <a:pos x="0" y="126"/>
                </a:cxn>
                <a:cxn ang="0">
                  <a:pos x="0" y="123"/>
                </a:cxn>
                <a:cxn ang="0">
                  <a:pos x="0" y="116"/>
                </a:cxn>
                <a:cxn ang="0">
                  <a:pos x="4" y="104"/>
                </a:cxn>
                <a:cxn ang="0">
                  <a:pos x="16" y="47"/>
                </a:cxn>
                <a:cxn ang="0">
                  <a:pos x="16" y="46"/>
                </a:cxn>
                <a:cxn ang="0">
                  <a:pos x="5" y="46"/>
                </a:cxn>
                <a:cxn ang="0">
                  <a:pos x="0" y="46"/>
                </a:cxn>
                <a:cxn ang="0">
                  <a:pos x="2" y="39"/>
                </a:cxn>
                <a:cxn ang="0">
                  <a:pos x="5" y="31"/>
                </a:cxn>
                <a:cxn ang="0">
                  <a:pos x="14" y="31"/>
                </a:cxn>
                <a:cxn ang="0">
                  <a:pos x="21" y="31"/>
                </a:cxn>
                <a:cxn ang="0">
                  <a:pos x="25" y="12"/>
                </a:cxn>
                <a:cxn ang="0">
                  <a:pos x="28" y="0"/>
                </a:cxn>
                <a:cxn ang="0">
                  <a:pos x="39" y="0"/>
                </a:cxn>
                <a:cxn ang="0">
                  <a:pos x="48" y="0"/>
                </a:cxn>
                <a:cxn ang="0">
                  <a:pos x="42" y="21"/>
                </a:cxn>
                <a:cxn ang="0">
                  <a:pos x="41" y="31"/>
                </a:cxn>
                <a:cxn ang="0">
                  <a:pos x="51" y="31"/>
                </a:cxn>
                <a:cxn ang="0">
                  <a:pos x="60" y="31"/>
                </a:cxn>
                <a:cxn ang="0">
                  <a:pos x="56" y="40"/>
                </a:cxn>
                <a:cxn ang="0">
                  <a:pos x="56" y="46"/>
                </a:cxn>
                <a:cxn ang="0">
                  <a:pos x="53" y="46"/>
                </a:cxn>
                <a:cxn ang="0">
                  <a:pos x="37" y="46"/>
                </a:cxn>
                <a:cxn ang="0">
                  <a:pos x="34" y="58"/>
                </a:cxn>
                <a:cxn ang="0">
                  <a:pos x="19" y="118"/>
                </a:cxn>
                <a:cxn ang="0">
                  <a:pos x="19" y="119"/>
                </a:cxn>
                <a:cxn ang="0">
                  <a:pos x="19" y="121"/>
                </a:cxn>
                <a:cxn ang="0">
                  <a:pos x="19" y="125"/>
                </a:cxn>
                <a:cxn ang="0">
                  <a:pos x="19" y="126"/>
                </a:cxn>
                <a:cxn ang="0">
                  <a:pos x="21" y="130"/>
                </a:cxn>
                <a:cxn ang="0">
                  <a:pos x="27" y="132"/>
                </a:cxn>
                <a:cxn ang="0">
                  <a:pos x="30" y="132"/>
                </a:cxn>
                <a:cxn ang="0">
                  <a:pos x="34" y="132"/>
                </a:cxn>
                <a:cxn ang="0">
                  <a:pos x="39" y="132"/>
                </a:cxn>
                <a:cxn ang="0">
                  <a:pos x="39" y="133"/>
                </a:cxn>
                <a:cxn ang="0">
                  <a:pos x="37" y="144"/>
                </a:cxn>
                <a:cxn ang="0">
                  <a:pos x="37" y="144"/>
                </a:cxn>
              </a:cxnLst>
              <a:rect l="0" t="0" r="r" b="b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28" y="148"/>
                  </a:lnTo>
                  <a:lnTo>
                    <a:pt x="28" y="148"/>
                  </a:lnTo>
                  <a:lnTo>
                    <a:pt x="27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23" y="148"/>
                  </a:lnTo>
                  <a:lnTo>
                    <a:pt x="19" y="148"/>
                  </a:lnTo>
                  <a:lnTo>
                    <a:pt x="16" y="148"/>
                  </a:lnTo>
                  <a:lnTo>
                    <a:pt x="11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4" y="104"/>
                  </a:lnTo>
                  <a:lnTo>
                    <a:pt x="11" y="72"/>
                  </a:lnTo>
                  <a:lnTo>
                    <a:pt x="16" y="47"/>
                  </a:lnTo>
                  <a:lnTo>
                    <a:pt x="18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5" y="46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2" y="39"/>
                  </a:lnTo>
                  <a:lnTo>
                    <a:pt x="4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8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6" y="46"/>
                  </a:lnTo>
                  <a:lnTo>
                    <a:pt x="55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25" y="91"/>
                  </a:lnTo>
                  <a:lnTo>
                    <a:pt x="19" y="118"/>
                  </a:lnTo>
                  <a:lnTo>
                    <a:pt x="19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7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4" y="132"/>
                  </a:lnTo>
                  <a:lnTo>
                    <a:pt x="35" y="132"/>
                  </a:lnTo>
                  <a:lnTo>
                    <a:pt x="39" y="132"/>
                  </a:lnTo>
                  <a:lnTo>
                    <a:pt x="41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lnTo>
                    <a:pt x="37" y="144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65" name="Freeform 45"/>
            <p:cNvSpPr>
              <a:spLocks/>
            </p:cNvSpPr>
            <p:nvPr/>
          </p:nvSpPr>
          <p:spPr bwMode="auto">
            <a:xfrm>
              <a:off x="5645" y="3022"/>
              <a:ext cx="100" cy="121"/>
            </a:xfrm>
            <a:custGeom>
              <a:avLst/>
              <a:gdLst/>
              <a:ahLst/>
              <a:cxnLst>
                <a:cxn ang="0">
                  <a:pos x="2" y="77"/>
                </a:cxn>
                <a:cxn ang="0">
                  <a:pos x="18" y="77"/>
                </a:cxn>
                <a:cxn ang="0">
                  <a:pos x="19" y="79"/>
                </a:cxn>
                <a:cxn ang="0">
                  <a:pos x="19" y="81"/>
                </a:cxn>
                <a:cxn ang="0">
                  <a:pos x="19" y="84"/>
                </a:cxn>
                <a:cxn ang="0">
                  <a:pos x="21" y="93"/>
                </a:cxn>
                <a:cxn ang="0">
                  <a:pos x="26" y="98"/>
                </a:cxn>
                <a:cxn ang="0">
                  <a:pos x="34" y="104"/>
                </a:cxn>
                <a:cxn ang="0">
                  <a:pos x="48" y="105"/>
                </a:cxn>
                <a:cxn ang="0">
                  <a:pos x="53" y="105"/>
                </a:cxn>
                <a:cxn ang="0">
                  <a:pos x="63" y="102"/>
                </a:cxn>
                <a:cxn ang="0">
                  <a:pos x="67" y="98"/>
                </a:cxn>
                <a:cxn ang="0">
                  <a:pos x="70" y="95"/>
                </a:cxn>
                <a:cxn ang="0">
                  <a:pos x="70" y="90"/>
                </a:cxn>
                <a:cxn ang="0">
                  <a:pos x="70" y="84"/>
                </a:cxn>
                <a:cxn ang="0">
                  <a:pos x="69" y="79"/>
                </a:cxn>
                <a:cxn ang="0">
                  <a:pos x="62" y="74"/>
                </a:cxn>
                <a:cxn ang="0">
                  <a:pos x="53" y="69"/>
                </a:cxn>
                <a:cxn ang="0">
                  <a:pos x="48" y="67"/>
                </a:cxn>
                <a:cxn ang="0">
                  <a:pos x="42" y="63"/>
                </a:cxn>
                <a:cxn ang="0">
                  <a:pos x="21" y="49"/>
                </a:cxn>
                <a:cxn ang="0">
                  <a:pos x="16" y="37"/>
                </a:cxn>
                <a:cxn ang="0">
                  <a:pos x="16" y="32"/>
                </a:cxn>
                <a:cxn ang="0">
                  <a:pos x="19" y="18"/>
                </a:cxn>
                <a:cxn ang="0">
                  <a:pos x="28" y="9"/>
                </a:cxn>
                <a:cxn ang="0">
                  <a:pos x="37" y="3"/>
                </a:cxn>
                <a:cxn ang="0">
                  <a:pos x="58" y="0"/>
                </a:cxn>
                <a:cxn ang="0">
                  <a:pos x="77" y="3"/>
                </a:cxn>
                <a:cxn ang="0">
                  <a:pos x="90" y="9"/>
                </a:cxn>
                <a:cxn ang="0">
                  <a:pos x="95" y="19"/>
                </a:cxn>
                <a:cxn ang="0">
                  <a:pos x="100" y="37"/>
                </a:cxn>
                <a:cxn ang="0">
                  <a:pos x="100" y="39"/>
                </a:cxn>
                <a:cxn ang="0">
                  <a:pos x="97" y="39"/>
                </a:cxn>
                <a:cxn ang="0">
                  <a:pos x="83" y="39"/>
                </a:cxn>
                <a:cxn ang="0">
                  <a:pos x="83" y="39"/>
                </a:cxn>
                <a:cxn ang="0">
                  <a:pos x="76" y="23"/>
                </a:cxn>
                <a:cxn ang="0">
                  <a:pos x="72" y="19"/>
                </a:cxn>
                <a:cxn ang="0">
                  <a:pos x="58" y="16"/>
                </a:cxn>
                <a:cxn ang="0">
                  <a:pos x="46" y="18"/>
                </a:cxn>
                <a:cxn ang="0">
                  <a:pos x="41" y="19"/>
                </a:cxn>
                <a:cxn ang="0">
                  <a:pos x="37" y="23"/>
                </a:cxn>
                <a:cxn ang="0">
                  <a:pos x="35" y="30"/>
                </a:cxn>
                <a:cxn ang="0">
                  <a:pos x="35" y="32"/>
                </a:cxn>
                <a:cxn ang="0">
                  <a:pos x="37" y="39"/>
                </a:cxn>
                <a:cxn ang="0">
                  <a:pos x="44" y="44"/>
                </a:cxn>
                <a:cxn ang="0">
                  <a:pos x="53" y="47"/>
                </a:cxn>
                <a:cxn ang="0">
                  <a:pos x="58" y="51"/>
                </a:cxn>
                <a:cxn ang="0">
                  <a:pos x="76" y="62"/>
                </a:cxn>
                <a:cxn ang="0">
                  <a:pos x="86" y="67"/>
                </a:cxn>
                <a:cxn ang="0">
                  <a:pos x="90" y="77"/>
                </a:cxn>
                <a:cxn ang="0">
                  <a:pos x="92" y="84"/>
                </a:cxn>
                <a:cxn ang="0">
                  <a:pos x="88" y="97"/>
                </a:cxn>
                <a:cxn ang="0">
                  <a:pos x="79" y="111"/>
                </a:cxn>
                <a:cxn ang="0">
                  <a:pos x="70" y="116"/>
                </a:cxn>
                <a:cxn ang="0">
                  <a:pos x="48" y="121"/>
                </a:cxn>
                <a:cxn ang="0">
                  <a:pos x="42" y="121"/>
                </a:cxn>
                <a:cxn ang="0">
                  <a:pos x="23" y="118"/>
                </a:cxn>
                <a:cxn ang="0">
                  <a:pos x="12" y="111"/>
                </a:cxn>
                <a:cxn ang="0">
                  <a:pos x="5" y="105"/>
                </a:cxn>
                <a:cxn ang="0">
                  <a:pos x="0" y="91"/>
                </a:cxn>
                <a:cxn ang="0">
                  <a:pos x="0" y="79"/>
                </a:cxn>
                <a:cxn ang="0">
                  <a:pos x="0" y="77"/>
                </a:cxn>
              </a:cxnLst>
              <a:rect l="0" t="0" r="r" b="b"/>
              <a:pathLst>
                <a:path w="100" h="121">
                  <a:moveTo>
                    <a:pt x="0" y="77"/>
                  </a:moveTo>
                  <a:lnTo>
                    <a:pt x="2" y="77"/>
                  </a:lnTo>
                  <a:lnTo>
                    <a:pt x="11" y="77"/>
                  </a:lnTo>
                  <a:lnTo>
                    <a:pt x="18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5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5"/>
                  </a:lnTo>
                  <a:lnTo>
                    <a:pt x="48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9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4"/>
                  </a:lnTo>
                  <a:lnTo>
                    <a:pt x="69" y="81"/>
                  </a:lnTo>
                  <a:lnTo>
                    <a:pt x="69" y="79"/>
                  </a:lnTo>
                  <a:lnTo>
                    <a:pt x="63" y="76"/>
                  </a:lnTo>
                  <a:lnTo>
                    <a:pt x="62" y="74"/>
                  </a:lnTo>
                  <a:lnTo>
                    <a:pt x="55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8" y="67"/>
                  </a:lnTo>
                  <a:lnTo>
                    <a:pt x="48" y="65"/>
                  </a:lnTo>
                  <a:lnTo>
                    <a:pt x="42" y="63"/>
                  </a:lnTo>
                  <a:lnTo>
                    <a:pt x="34" y="60"/>
                  </a:lnTo>
                  <a:lnTo>
                    <a:pt x="21" y="49"/>
                  </a:lnTo>
                  <a:lnTo>
                    <a:pt x="18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5" y="11"/>
                  </a:lnTo>
                  <a:lnTo>
                    <a:pt x="28" y="9"/>
                  </a:lnTo>
                  <a:lnTo>
                    <a:pt x="34" y="5"/>
                  </a:lnTo>
                  <a:lnTo>
                    <a:pt x="37" y="3"/>
                  </a:lnTo>
                  <a:lnTo>
                    <a:pt x="48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9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100" y="39"/>
                  </a:lnTo>
                  <a:lnTo>
                    <a:pt x="99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3" y="39"/>
                  </a:lnTo>
                  <a:lnTo>
                    <a:pt x="83" y="39"/>
                  </a:lnTo>
                  <a:lnTo>
                    <a:pt x="83" y="39"/>
                  </a:lnTo>
                  <a:lnTo>
                    <a:pt x="79" y="28"/>
                  </a:lnTo>
                  <a:lnTo>
                    <a:pt x="76" y="23"/>
                  </a:lnTo>
                  <a:lnTo>
                    <a:pt x="76" y="21"/>
                  </a:lnTo>
                  <a:lnTo>
                    <a:pt x="72" y="19"/>
                  </a:lnTo>
                  <a:lnTo>
                    <a:pt x="62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1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5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6" y="62"/>
                  </a:lnTo>
                  <a:lnTo>
                    <a:pt x="85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2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3" y="105"/>
                  </a:lnTo>
                  <a:lnTo>
                    <a:pt x="79" y="111"/>
                  </a:lnTo>
                  <a:lnTo>
                    <a:pt x="76" y="113"/>
                  </a:lnTo>
                  <a:lnTo>
                    <a:pt x="70" y="116"/>
                  </a:lnTo>
                  <a:lnTo>
                    <a:pt x="60" y="120"/>
                  </a:lnTo>
                  <a:lnTo>
                    <a:pt x="48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4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</p:grp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1A1A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1A1A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1A1A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 build="p"/>
      <p:bldP spid="120" grpId="0" build="allAtOnce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884187" y="1420785"/>
          <a:ext cx="7620001" cy="4441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Rectangle 3"/>
          <p:cNvSpPr>
            <a:spLocks noGrp="1"/>
          </p:cNvSpPr>
          <p:nvPr>
            <p:ph type="title"/>
          </p:nvPr>
        </p:nvSpPr>
        <p:spPr>
          <a:xfrm>
            <a:off x="1240189" y="356965"/>
            <a:ext cx="6663622" cy="659591"/>
          </a:xfrm>
        </p:spPr>
        <p:txBody>
          <a:bodyPr/>
          <a:lstStyle>
            <a:extLst/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kumimoji="0" lang="en-ZW" sz="3600" kern="1200" cap="none" spc="-150" dirty="0">
                <a:ln/>
                <a:solidFill>
                  <a:srgbClr val="FFFF00"/>
                </a:solidFill>
              </a:rPr>
              <a:t>Response Surface Methodology</a:t>
            </a:r>
          </a:p>
        </p:txBody>
      </p:sp>
      <p:grpSp>
        <p:nvGrpSpPr>
          <p:cNvPr id="46" name="Group 6"/>
          <p:cNvGrpSpPr>
            <a:grpSpLocks/>
          </p:cNvGrpSpPr>
          <p:nvPr/>
        </p:nvGrpSpPr>
        <p:grpSpPr bwMode="auto">
          <a:xfrm>
            <a:off x="5552598" y="6263695"/>
            <a:ext cx="3051836" cy="435147"/>
            <a:chOff x="722" y="2406"/>
            <a:chExt cx="5023" cy="940"/>
          </a:xfrm>
        </p:grpSpPr>
        <p:sp>
          <p:nvSpPr>
            <p:cNvPr id="47" name="Freeform 7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/>
              <a:ahLst/>
              <a:cxnLst>
                <a:cxn ang="0">
                  <a:pos x="626" y="134"/>
                </a:cxn>
                <a:cxn ang="0">
                  <a:pos x="663" y="238"/>
                </a:cxn>
                <a:cxn ang="0">
                  <a:pos x="686" y="301"/>
                </a:cxn>
                <a:cxn ang="0">
                  <a:pos x="696" y="255"/>
                </a:cxn>
                <a:cxn ang="0">
                  <a:pos x="758" y="8"/>
                </a:cxn>
                <a:cxn ang="0">
                  <a:pos x="761" y="0"/>
                </a:cxn>
                <a:cxn ang="0">
                  <a:pos x="831" y="0"/>
                </a:cxn>
                <a:cxn ang="0">
                  <a:pos x="875" y="0"/>
                </a:cxn>
                <a:cxn ang="0">
                  <a:pos x="863" y="48"/>
                </a:cxn>
                <a:cxn ang="0">
                  <a:pos x="802" y="296"/>
                </a:cxn>
                <a:cxn ang="0">
                  <a:pos x="803" y="299"/>
                </a:cxn>
                <a:cxn ang="0">
                  <a:pos x="902" y="196"/>
                </a:cxn>
                <a:cxn ang="0">
                  <a:pos x="963" y="131"/>
                </a:cxn>
                <a:cxn ang="0">
                  <a:pos x="1062" y="131"/>
                </a:cxn>
                <a:cxn ang="0">
                  <a:pos x="1582" y="131"/>
                </a:cxn>
                <a:cxn ang="0">
                  <a:pos x="1594" y="134"/>
                </a:cxn>
                <a:cxn ang="0">
                  <a:pos x="1577" y="204"/>
                </a:cxn>
                <a:cxn ang="0">
                  <a:pos x="1566" y="247"/>
                </a:cxn>
                <a:cxn ang="0">
                  <a:pos x="1480" y="247"/>
                </a:cxn>
                <a:cxn ang="0">
                  <a:pos x="1027" y="247"/>
                </a:cxn>
                <a:cxn ang="0">
                  <a:pos x="1009" y="255"/>
                </a:cxn>
                <a:cxn ang="0">
                  <a:pos x="796" y="477"/>
                </a:cxn>
                <a:cxn ang="0">
                  <a:pos x="664" y="614"/>
                </a:cxn>
                <a:cxn ang="0">
                  <a:pos x="643" y="558"/>
                </a:cxn>
                <a:cxn ang="0">
                  <a:pos x="538" y="255"/>
                </a:cxn>
                <a:cxn ang="0">
                  <a:pos x="524" y="247"/>
                </a:cxn>
                <a:cxn ang="0">
                  <a:pos x="200" y="247"/>
                </a:cxn>
                <a:cxn ang="0">
                  <a:pos x="0" y="247"/>
                </a:cxn>
                <a:cxn ang="0">
                  <a:pos x="3" y="229"/>
                </a:cxn>
                <a:cxn ang="0">
                  <a:pos x="28" y="134"/>
                </a:cxn>
                <a:cxn ang="0">
                  <a:pos x="40" y="131"/>
                </a:cxn>
                <a:cxn ang="0">
                  <a:pos x="401" y="131"/>
                </a:cxn>
                <a:cxn ang="0">
                  <a:pos x="626" y="131"/>
                </a:cxn>
              </a:cxnLst>
              <a:rect l="0" t="0" r="r" b="b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  <a:lnTo>
                    <a:pt x="626" y="13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48" name="Freeform 8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/>
              <a:ahLst/>
              <a:cxnLst>
                <a:cxn ang="0">
                  <a:pos x="626" y="134"/>
                </a:cxn>
                <a:cxn ang="0">
                  <a:pos x="663" y="238"/>
                </a:cxn>
                <a:cxn ang="0">
                  <a:pos x="686" y="301"/>
                </a:cxn>
                <a:cxn ang="0">
                  <a:pos x="696" y="255"/>
                </a:cxn>
                <a:cxn ang="0">
                  <a:pos x="758" y="8"/>
                </a:cxn>
                <a:cxn ang="0">
                  <a:pos x="761" y="0"/>
                </a:cxn>
                <a:cxn ang="0">
                  <a:pos x="831" y="0"/>
                </a:cxn>
                <a:cxn ang="0">
                  <a:pos x="875" y="0"/>
                </a:cxn>
                <a:cxn ang="0">
                  <a:pos x="863" y="48"/>
                </a:cxn>
                <a:cxn ang="0">
                  <a:pos x="802" y="296"/>
                </a:cxn>
                <a:cxn ang="0">
                  <a:pos x="803" y="299"/>
                </a:cxn>
                <a:cxn ang="0">
                  <a:pos x="902" y="196"/>
                </a:cxn>
                <a:cxn ang="0">
                  <a:pos x="963" y="131"/>
                </a:cxn>
                <a:cxn ang="0">
                  <a:pos x="1062" y="131"/>
                </a:cxn>
                <a:cxn ang="0">
                  <a:pos x="1582" y="131"/>
                </a:cxn>
                <a:cxn ang="0">
                  <a:pos x="1594" y="134"/>
                </a:cxn>
                <a:cxn ang="0">
                  <a:pos x="1577" y="204"/>
                </a:cxn>
                <a:cxn ang="0">
                  <a:pos x="1566" y="247"/>
                </a:cxn>
                <a:cxn ang="0">
                  <a:pos x="1480" y="247"/>
                </a:cxn>
                <a:cxn ang="0">
                  <a:pos x="1027" y="247"/>
                </a:cxn>
                <a:cxn ang="0">
                  <a:pos x="1009" y="255"/>
                </a:cxn>
                <a:cxn ang="0">
                  <a:pos x="796" y="477"/>
                </a:cxn>
                <a:cxn ang="0">
                  <a:pos x="664" y="614"/>
                </a:cxn>
                <a:cxn ang="0">
                  <a:pos x="643" y="558"/>
                </a:cxn>
                <a:cxn ang="0">
                  <a:pos x="538" y="255"/>
                </a:cxn>
                <a:cxn ang="0">
                  <a:pos x="524" y="247"/>
                </a:cxn>
                <a:cxn ang="0">
                  <a:pos x="200" y="247"/>
                </a:cxn>
                <a:cxn ang="0">
                  <a:pos x="0" y="247"/>
                </a:cxn>
                <a:cxn ang="0">
                  <a:pos x="3" y="229"/>
                </a:cxn>
                <a:cxn ang="0">
                  <a:pos x="28" y="134"/>
                </a:cxn>
                <a:cxn ang="0">
                  <a:pos x="40" y="131"/>
                </a:cxn>
                <a:cxn ang="0">
                  <a:pos x="401" y="131"/>
                </a:cxn>
                <a:cxn ang="0">
                  <a:pos x="626" y="131"/>
                </a:cxn>
              </a:cxnLst>
              <a:rect l="0" t="0" r="r" b="b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</a:path>
              </a:pathLst>
            </a:custGeom>
            <a:noFill/>
            <a:ln w="30163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49" name="Freeform 9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/>
              <a:ahLst/>
              <a:cxnLst>
                <a:cxn ang="0">
                  <a:pos x="29" y="1"/>
                </a:cxn>
                <a:cxn ang="0">
                  <a:pos x="37" y="1"/>
                </a:cxn>
                <a:cxn ang="0">
                  <a:pos x="108" y="1"/>
                </a:cxn>
                <a:cxn ang="0">
                  <a:pos x="345" y="1"/>
                </a:cxn>
                <a:cxn ang="0">
                  <a:pos x="528" y="1"/>
                </a:cxn>
                <a:cxn ang="0">
                  <a:pos x="538" y="0"/>
                </a:cxn>
                <a:cxn ang="0">
                  <a:pos x="540" y="8"/>
                </a:cxn>
                <a:cxn ang="0">
                  <a:pos x="560" y="65"/>
                </a:cxn>
                <a:cxn ang="0">
                  <a:pos x="628" y="255"/>
                </a:cxn>
                <a:cxn ang="0">
                  <a:pos x="681" y="399"/>
                </a:cxn>
                <a:cxn ang="0">
                  <a:pos x="684" y="406"/>
                </a:cxn>
                <a:cxn ang="0">
                  <a:pos x="691" y="399"/>
                </a:cxn>
                <a:cxn ang="0">
                  <a:pos x="746" y="343"/>
                </a:cxn>
                <a:cxn ang="0">
                  <a:pos x="930" y="153"/>
                </a:cxn>
                <a:cxn ang="0">
                  <a:pos x="1071" y="8"/>
                </a:cxn>
                <a:cxn ang="0">
                  <a:pos x="1080" y="0"/>
                </a:cxn>
                <a:cxn ang="0">
                  <a:pos x="1089" y="0"/>
                </a:cxn>
                <a:cxn ang="0">
                  <a:pos x="1159" y="0"/>
                </a:cxn>
                <a:cxn ang="0">
                  <a:pos x="1400" y="0"/>
                </a:cxn>
                <a:cxn ang="0">
                  <a:pos x="1584" y="0"/>
                </a:cxn>
                <a:cxn ang="0">
                  <a:pos x="1595" y="0"/>
                </a:cxn>
                <a:cxn ang="0">
                  <a:pos x="1593" y="3"/>
                </a:cxn>
                <a:cxn ang="0">
                  <a:pos x="1590" y="19"/>
                </a:cxn>
                <a:cxn ang="0">
                  <a:pos x="1576" y="75"/>
                </a:cxn>
                <a:cxn ang="0">
                  <a:pos x="1565" y="117"/>
                </a:cxn>
                <a:cxn ang="0">
                  <a:pos x="1565" y="119"/>
                </a:cxn>
                <a:cxn ang="0">
                  <a:pos x="1556" y="119"/>
                </a:cxn>
                <a:cxn ang="0">
                  <a:pos x="1497" y="119"/>
                </a:cxn>
                <a:cxn ang="0">
                  <a:pos x="1296" y="119"/>
                </a:cxn>
                <a:cxn ang="0">
                  <a:pos x="1141" y="119"/>
                </a:cxn>
                <a:cxn ang="0">
                  <a:pos x="1134" y="119"/>
                </a:cxn>
                <a:cxn ang="0">
                  <a:pos x="1124" y="130"/>
                </a:cxn>
                <a:cxn ang="0">
                  <a:pos x="1054" y="202"/>
                </a:cxn>
                <a:cxn ang="0">
                  <a:pos x="814" y="446"/>
                </a:cxn>
                <a:cxn ang="0">
                  <a:pos x="632" y="633"/>
                </a:cxn>
                <a:cxn ang="0">
                  <a:pos x="623" y="642"/>
                </a:cxn>
                <a:cxn ang="0">
                  <a:pos x="619" y="633"/>
                </a:cxn>
                <a:cxn ang="0">
                  <a:pos x="595" y="561"/>
                </a:cxn>
                <a:cxn ang="0">
                  <a:pos x="514" y="316"/>
                </a:cxn>
                <a:cxn ang="0">
                  <a:pos x="452" y="128"/>
                </a:cxn>
                <a:cxn ang="0">
                  <a:pos x="451" y="117"/>
                </a:cxn>
                <a:cxn ang="0">
                  <a:pos x="440" y="119"/>
                </a:cxn>
                <a:cxn ang="0">
                  <a:pos x="380" y="119"/>
                </a:cxn>
                <a:cxn ang="0">
                  <a:pos x="169" y="119"/>
                </a:cxn>
                <a:cxn ang="0">
                  <a:pos x="9" y="119"/>
                </a:cxn>
                <a:cxn ang="0">
                  <a:pos x="0" y="119"/>
                </a:cxn>
                <a:cxn ang="0">
                  <a:pos x="0" y="117"/>
                </a:cxn>
                <a:cxn ang="0">
                  <a:pos x="4" y="102"/>
                </a:cxn>
                <a:cxn ang="0">
                  <a:pos x="16" y="47"/>
                </a:cxn>
                <a:cxn ang="0">
                  <a:pos x="27" y="5"/>
                </a:cxn>
                <a:cxn ang="0">
                  <a:pos x="29" y="1"/>
                </a:cxn>
                <a:cxn ang="0">
                  <a:pos x="29" y="1"/>
                </a:cxn>
              </a:cxnLst>
              <a:rect l="0" t="0" r="r" b="b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  <a:lnTo>
                    <a:pt x="29" y="1"/>
                  </a:lnTo>
                  <a:close/>
                </a:path>
              </a:pathLst>
            </a:custGeom>
            <a:solidFill>
              <a:srgbClr val="C791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50" name="Freeform 10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/>
              <a:ahLst/>
              <a:cxnLst>
                <a:cxn ang="0">
                  <a:pos x="29" y="1"/>
                </a:cxn>
                <a:cxn ang="0">
                  <a:pos x="37" y="1"/>
                </a:cxn>
                <a:cxn ang="0">
                  <a:pos x="108" y="1"/>
                </a:cxn>
                <a:cxn ang="0">
                  <a:pos x="345" y="1"/>
                </a:cxn>
                <a:cxn ang="0">
                  <a:pos x="528" y="1"/>
                </a:cxn>
                <a:cxn ang="0">
                  <a:pos x="538" y="0"/>
                </a:cxn>
                <a:cxn ang="0">
                  <a:pos x="540" y="8"/>
                </a:cxn>
                <a:cxn ang="0">
                  <a:pos x="560" y="65"/>
                </a:cxn>
                <a:cxn ang="0">
                  <a:pos x="628" y="255"/>
                </a:cxn>
                <a:cxn ang="0">
                  <a:pos x="681" y="399"/>
                </a:cxn>
                <a:cxn ang="0">
                  <a:pos x="684" y="406"/>
                </a:cxn>
                <a:cxn ang="0">
                  <a:pos x="691" y="399"/>
                </a:cxn>
                <a:cxn ang="0">
                  <a:pos x="746" y="343"/>
                </a:cxn>
                <a:cxn ang="0">
                  <a:pos x="930" y="153"/>
                </a:cxn>
                <a:cxn ang="0">
                  <a:pos x="1071" y="8"/>
                </a:cxn>
                <a:cxn ang="0">
                  <a:pos x="1080" y="0"/>
                </a:cxn>
                <a:cxn ang="0">
                  <a:pos x="1089" y="0"/>
                </a:cxn>
                <a:cxn ang="0">
                  <a:pos x="1159" y="0"/>
                </a:cxn>
                <a:cxn ang="0">
                  <a:pos x="1400" y="0"/>
                </a:cxn>
                <a:cxn ang="0">
                  <a:pos x="1584" y="0"/>
                </a:cxn>
                <a:cxn ang="0">
                  <a:pos x="1595" y="0"/>
                </a:cxn>
                <a:cxn ang="0">
                  <a:pos x="1593" y="3"/>
                </a:cxn>
                <a:cxn ang="0">
                  <a:pos x="1590" y="19"/>
                </a:cxn>
                <a:cxn ang="0">
                  <a:pos x="1576" y="75"/>
                </a:cxn>
                <a:cxn ang="0">
                  <a:pos x="1565" y="117"/>
                </a:cxn>
                <a:cxn ang="0">
                  <a:pos x="1565" y="119"/>
                </a:cxn>
                <a:cxn ang="0">
                  <a:pos x="1556" y="119"/>
                </a:cxn>
                <a:cxn ang="0">
                  <a:pos x="1497" y="119"/>
                </a:cxn>
                <a:cxn ang="0">
                  <a:pos x="1296" y="119"/>
                </a:cxn>
                <a:cxn ang="0">
                  <a:pos x="1141" y="119"/>
                </a:cxn>
                <a:cxn ang="0">
                  <a:pos x="1134" y="119"/>
                </a:cxn>
                <a:cxn ang="0">
                  <a:pos x="1124" y="130"/>
                </a:cxn>
                <a:cxn ang="0">
                  <a:pos x="1054" y="202"/>
                </a:cxn>
                <a:cxn ang="0">
                  <a:pos x="814" y="446"/>
                </a:cxn>
                <a:cxn ang="0">
                  <a:pos x="632" y="633"/>
                </a:cxn>
                <a:cxn ang="0">
                  <a:pos x="623" y="642"/>
                </a:cxn>
                <a:cxn ang="0">
                  <a:pos x="619" y="633"/>
                </a:cxn>
                <a:cxn ang="0">
                  <a:pos x="595" y="561"/>
                </a:cxn>
                <a:cxn ang="0">
                  <a:pos x="514" y="316"/>
                </a:cxn>
                <a:cxn ang="0">
                  <a:pos x="452" y="128"/>
                </a:cxn>
                <a:cxn ang="0">
                  <a:pos x="451" y="117"/>
                </a:cxn>
                <a:cxn ang="0">
                  <a:pos x="440" y="119"/>
                </a:cxn>
                <a:cxn ang="0">
                  <a:pos x="380" y="119"/>
                </a:cxn>
                <a:cxn ang="0">
                  <a:pos x="169" y="119"/>
                </a:cxn>
                <a:cxn ang="0">
                  <a:pos x="9" y="119"/>
                </a:cxn>
                <a:cxn ang="0">
                  <a:pos x="0" y="119"/>
                </a:cxn>
                <a:cxn ang="0">
                  <a:pos x="0" y="117"/>
                </a:cxn>
                <a:cxn ang="0">
                  <a:pos x="4" y="102"/>
                </a:cxn>
                <a:cxn ang="0">
                  <a:pos x="16" y="47"/>
                </a:cxn>
                <a:cxn ang="0">
                  <a:pos x="27" y="5"/>
                </a:cxn>
                <a:cxn ang="0">
                  <a:pos x="29" y="1"/>
                </a:cxn>
              </a:cxnLst>
              <a:rect l="0" t="0" r="r" b="b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</a:path>
              </a:pathLst>
            </a:custGeom>
            <a:noFill/>
            <a:ln w="30163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51" name="Freeform 11"/>
            <p:cNvSpPr>
              <a:spLocks/>
            </p:cNvSpPr>
            <p:nvPr/>
          </p:nvSpPr>
          <p:spPr bwMode="auto">
            <a:xfrm>
              <a:off x="2458" y="2528"/>
              <a:ext cx="249" cy="309"/>
            </a:xfrm>
            <a:custGeom>
              <a:avLst/>
              <a:gdLst/>
              <a:ahLst/>
              <a:cxnLst>
                <a:cxn ang="0">
                  <a:pos x="45" y="204"/>
                </a:cxn>
                <a:cxn ang="0">
                  <a:pos x="72" y="209"/>
                </a:cxn>
                <a:cxn ang="0">
                  <a:pos x="81" y="239"/>
                </a:cxn>
                <a:cxn ang="0">
                  <a:pos x="91" y="248"/>
                </a:cxn>
                <a:cxn ang="0">
                  <a:pos x="125" y="255"/>
                </a:cxn>
                <a:cxn ang="0">
                  <a:pos x="147" y="253"/>
                </a:cxn>
                <a:cxn ang="0">
                  <a:pos x="165" y="242"/>
                </a:cxn>
                <a:cxn ang="0">
                  <a:pos x="174" y="232"/>
                </a:cxn>
                <a:cxn ang="0">
                  <a:pos x="174" y="218"/>
                </a:cxn>
                <a:cxn ang="0">
                  <a:pos x="172" y="211"/>
                </a:cxn>
                <a:cxn ang="0">
                  <a:pos x="165" y="204"/>
                </a:cxn>
                <a:cxn ang="0">
                  <a:pos x="140" y="195"/>
                </a:cxn>
                <a:cxn ang="0">
                  <a:pos x="110" y="186"/>
                </a:cxn>
                <a:cxn ang="0">
                  <a:pos x="74" y="172"/>
                </a:cxn>
                <a:cxn ang="0">
                  <a:pos x="42" y="156"/>
                </a:cxn>
                <a:cxn ang="0">
                  <a:pos x="24" y="135"/>
                </a:cxn>
                <a:cxn ang="0">
                  <a:pos x="14" y="97"/>
                </a:cxn>
                <a:cxn ang="0">
                  <a:pos x="19" y="72"/>
                </a:cxn>
                <a:cxn ang="0">
                  <a:pos x="54" y="24"/>
                </a:cxn>
                <a:cxn ang="0">
                  <a:pos x="100" y="5"/>
                </a:cxn>
                <a:cxn ang="0">
                  <a:pos x="149" y="2"/>
                </a:cxn>
                <a:cxn ang="0">
                  <a:pos x="219" y="23"/>
                </a:cxn>
                <a:cxn ang="0">
                  <a:pos x="235" y="42"/>
                </a:cxn>
                <a:cxn ang="0">
                  <a:pos x="249" y="97"/>
                </a:cxn>
                <a:cxn ang="0">
                  <a:pos x="204" y="97"/>
                </a:cxn>
                <a:cxn ang="0">
                  <a:pos x="176" y="88"/>
                </a:cxn>
                <a:cxn ang="0">
                  <a:pos x="167" y="67"/>
                </a:cxn>
                <a:cxn ang="0">
                  <a:pos x="142" y="58"/>
                </a:cxn>
                <a:cxn ang="0">
                  <a:pos x="112" y="60"/>
                </a:cxn>
                <a:cxn ang="0">
                  <a:pos x="100" y="67"/>
                </a:cxn>
                <a:cxn ang="0">
                  <a:pos x="89" y="82"/>
                </a:cxn>
                <a:cxn ang="0">
                  <a:pos x="91" y="93"/>
                </a:cxn>
                <a:cxn ang="0">
                  <a:pos x="105" y="105"/>
                </a:cxn>
                <a:cxn ang="0">
                  <a:pos x="140" y="119"/>
                </a:cxn>
                <a:cxn ang="0">
                  <a:pos x="153" y="123"/>
                </a:cxn>
                <a:cxn ang="0">
                  <a:pos x="158" y="125"/>
                </a:cxn>
                <a:cxn ang="0">
                  <a:pos x="205" y="144"/>
                </a:cxn>
                <a:cxn ang="0">
                  <a:pos x="230" y="162"/>
                </a:cxn>
                <a:cxn ang="0">
                  <a:pos x="244" y="181"/>
                </a:cxn>
                <a:cxn ang="0">
                  <a:pos x="248" y="202"/>
                </a:cxn>
                <a:cxn ang="0">
                  <a:pos x="248" y="225"/>
                </a:cxn>
                <a:cxn ang="0">
                  <a:pos x="214" y="281"/>
                </a:cxn>
                <a:cxn ang="0">
                  <a:pos x="188" y="295"/>
                </a:cxn>
                <a:cxn ang="0">
                  <a:pos x="112" y="309"/>
                </a:cxn>
                <a:cxn ang="0">
                  <a:pos x="54" y="301"/>
                </a:cxn>
                <a:cxn ang="0">
                  <a:pos x="21" y="279"/>
                </a:cxn>
                <a:cxn ang="0">
                  <a:pos x="0" y="213"/>
                </a:cxn>
              </a:cxnLst>
              <a:rect l="0" t="0" r="r" b="b"/>
              <a:pathLst>
                <a:path w="249" h="309">
                  <a:moveTo>
                    <a:pt x="0" y="204"/>
                  </a:moveTo>
                  <a:lnTo>
                    <a:pt x="10" y="204"/>
                  </a:lnTo>
                  <a:lnTo>
                    <a:pt x="45" y="204"/>
                  </a:lnTo>
                  <a:lnTo>
                    <a:pt x="72" y="204"/>
                  </a:lnTo>
                  <a:lnTo>
                    <a:pt x="74" y="204"/>
                  </a:lnTo>
                  <a:lnTo>
                    <a:pt x="72" y="209"/>
                  </a:lnTo>
                  <a:lnTo>
                    <a:pt x="72" y="216"/>
                  </a:lnTo>
                  <a:lnTo>
                    <a:pt x="75" y="228"/>
                  </a:lnTo>
                  <a:lnTo>
                    <a:pt x="81" y="239"/>
                  </a:lnTo>
                  <a:lnTo>
                    <a:pt x="84" y="241"/>
                  </a:lnTo>
                  <a:lnTo>
                    <a:pt x="86" y="244"/>
                  </a:lnTo>
                  <a:lnTo>
                    <a:pt x="91" y="248"/>
                  </a:lnTo>
                  <a:lnTo>
                    <a:pt x="103" y="253"/>
                  </a:lnTo>
                  <a:lnTo>
                    <a:pt x="119" y="255"/>
                  </a:lnTo>
                  <a:lnTo>
                    <a:pt x="125" y="255"/>
                  </a:lnTo>
                  <a:lnTo>
                    <a:pt x="128" y="255"/>
                  </a:lnTo>
                  <a:lnTo>
                    <a:pt x="135" y="255"/>
                  </a:lnTo>
                  <a:lnTo>
                    <a:pt x="147" y="253"/>
                  </a:lnTo>
                  <a:lnTo>
                    <a:pt x="156" y="248"/>
                  </a:lnTo>
                  <a:lnTo>
                    <a:pt x="160" y="246"/>
                  </a:lnTo>
                  <a:lnTo>
                    <a:pt x="165" y="242"/>
                  </a:lnTo>
                  <a:lnTo>
                    <a:pt x="168" y="239"/>
                  </a:lnTo>
                  <a:lnTo>
                    <a:pt x="172" y="235"/>
                  </a:lnTo>
                  <a:lnTo>
                    <a:pt x="174" y="232"/>
                  </a:lnTo>
                  <a:lnTo>
                    <a:pt x="174" y="228"/>
                  </a:lnTo>
                  <a:lnTo>
                    <a:pt x="176" y="225"/>
                  </a:lnTo>
                  <a:lnTo>
                    <a:pt x="174" y="218"/>
                  </a:lnTo>
                  <a:lnTo>
                    <a:pt x="174" y="214"/>
                  </a:lnTo>
                  <a:lnTo>
                    <a:pt x="174" y="213"/>
                  </a:lnTo>
                  <a:lnTo>
                    <a:pt x="172" y="211"/>
                  </a:lnTo>
                  <a:lnTo>
                    <a:pt x="170" y="209"/>
                  </a:lnTo>
                  <a:lnTo>
                    <a:pt x="167" y="206"/>
                  </a:lnTo>
                  <a:lnTo>
                    <a:pt x="165" y="204"/>
                  </a:lnTo>
                  <a:lnTo>
                    <a:pt x="158" y="202"/>
                  </a:lnTo>
                  <a:lnTo>
                    <a:pt x="154" y="200"/>
                  </a:lnTo>
                  <a:lnTo>
                    <a:pt x="140" y="195"/>
                  </a:lnTo>
                  <a:lnTo>
                    <a:pt x="126" y="190"/>
                  </a:lnTo>
                  <a:lnTo>
                    <a:pt x="121" y="190"/>
                  </a:lnTo>
                  <a:lnTo>
                    <a:pt x="110" y="186"/>
                  </a:lnTo>
                  <a:lnTo>
                    <a:pt x="93" y="181"/>
                  </a:lnTo>
                  <a:lnTo>
                    <a:pt x="77" y="174"/>
                  </a:lnTo>
                  <a:lnTo>
                    <a:pt x="74" y="172"/>
                  </a:lnTo>
                  <a:lnTo>
                    <a:pt x="68" y="170"/>
                  </a:lnTo>
                  <a:lnTo>
                    <a:pt x="58" y="167"/>
                  </a:lnTo>
                  <a:lnTo>
                    <a:pt x="42" y="156"/>
                  </a:lnTo>
                  <a:lnTo>
                    <a:pt x="30" y="142"/>
                  </a:lnTo>
                  <a:lnTo>
                    <a:pt x="28" y="139"/>
                  </a:lnTo>
                  <a:lnTo>
                    <a:pt x="24" y="135"/>
                  </a:lnTo>
                  <a:lnTo>
                    <a:pt x="21" y="128"/>
                  </a:lnTo>
                  <a:lnTo>
                    <a:pt x="16" y="112"/>
                  </a:lnTo>
                  <a:lnTo>
                    <a:pt x="14" y="97"/>
                  </a:lnTo>
                  <a:lnTo>
                    <a:pt x="16" y="91"/>
                  </a:lnTo>
                  <a:lnTo>
                    <a:pt x="16" y="86"/>
                  </a:lnTo>
                  <a:lnTo>
                    <a:pt x="19" y="72"/>
                  </a:lnTo>
                  <a:lnTo>
                    <a:pt x="30" y="49"/>
                  </a:lnTo>
                  <a:lnTo>
                    <a:pt x="47" y="30"/>
                  </a:lnTo>
                  <a:lnTo>
                    <a:pt x="54" y="24"/>
                  </a:lnTo>
                  <a:lnTo>
                    <a:pt x="59" y="21"/>
                  </a:lnTo>
                  <a:lnTo>
                    <a:pt x="72" y="16"/>
                  </a:lnTo>
                  <a:lnTo>
                    <a:pt x="100" y="5"/>
                  </a:lnTo>
                  <a:lnTo>
                    <a:pt x="132" y="2"/>
                  </a:lnTo>
                  <a:lnTo>
                    <a:pt x="142" y="0"/>
                  </a:lnTo>
                  <a:lnTo>
                    <a:pt x="149" y="2"/>
                  </a:lnTo>
                  <a:lnTo>
                    <a:pt x="167" y="2"/>
                  </a:lnTo>
                  <a:lnTo>
                    <a:pt x="195" y="10"/>
                  </a:lnTo>
                  <a:lnTo>
                    <a:pt x="219" y="23"/>
                  </a:lnTo>
                  <a:lnTo>
                    <a:pt x="225" y="26"/>
                  </a:lnTo>
                  <a:lnTo>
                    <a:pt x="228" y="31"/>
                  </a:lnTo>
                  <a:lnTo>
                    <a:pt x="235" y="42"/>
                  </a:lnTo>
                  <a:lnTo>
                    <a:pt x="246" y="63"/>
                  </a:lnTo>
                  <a:lnTo>
                    <a:pt x="249" y="89"/>
                  </a:lnTo>
                  <a:lnTo>
                    <a:pt x="249" y="97"/>
                  </a:lnTo>
                  <a:lnTo>
                    <a:pt x="248" y="97"/>
                  </a:lnTo>
                  <a:lnTo>
                    <a:pt x="237" y="97"/>
                  </a:lnTo>
                  <a:lnTo>
                    <a:pt x="204" y="97"/>
                  </a:lnTo>
                  <a:lnTo>
                    <a:pt x="177" y="97"/>
                  </a:lnTo>
                  <a:lnTo>
                    <a:pt x="177" y="97"/>
                  </a:lnTo>
                  <a:lnTo>
                    <a:pt x="176" y="88"/>
                  </a:lnTo>
                  <a:lnTo>
                    <a:pt x="172" y="77"/>
                  </a:lnTo>
                  <a:lnTo>
                    <a:pt x="167" y="70"/>
                  </a:lnTo>
                  <a:lnTo>
                    <a:pt x="167" y="67"/>
                  </a:lnTo>
                  <a:lnTo>
                    <a:pt x="160" y="63"/>
                  </a:lnTo>
                  <a:lnTo>
                    <a:pt x="154" y="61"/>
                  </a:lnTo>
                  <a:lnTo>
                    <a:pt x="142" y="58"/>
                  </a:lnTo>
                  <a:lnTo>
                    <a:pt x="132" y="56"/>
                  </a:lnTo>
                  <a:lnTo>
                    <a:pt x="123" y="58"/>
                  </a:lnTo>
                  <a:lnTo>
                    <a:pt x="112" y="60"/>
                  </a:lnTo>
                  <a:lnTo>
                    <a:pt x="103" y="65"/>
                  </a:lnTo>
                  <a:lnTo>
                    <a:pt x="102" y="65"/>
                  </a:lnTo>
                  <a:lnTo>
                    <a:pt x="100" y="67"/>
                  </a:lnTo>
                  <a:lnTo>
                    <a:pt x="96" y="68"/>
                  </a:lnTo>
                  <a:lnTo>
                    <a:pt x="91" y="75"/>
                  </a:lnTo>
                  <a:lnTo>
                    <a:pt x="89" y="82"/>
                  </a:lnTo>
                  <a:lnTo>
                    <a:pt x="89" y="82"/>
                  </a:lnTo>
                  <a:lnTo>
                    <a:pt x="89" y="89"/>
                  </a:lnTo>
                  <a:lnTo>
                    <a:pt x="91" y="93"/>
                  </a:lnTo>
                  <a:lnTo>
                    <a:pt x="93" y="97"/>
                  </a:lnTo>
                  <a:lnTo>
                    <a:pt x="96" y="100"/>
                  </a:lnTo>
                  <a:lnTo>
                    <a:pt x="105" y="105"/>
                  </a:lnTo>
                  <a:lnTo>
                    <a:pt x="116" y="111"/>
                  </a:lnTo>
                  <a:lnTo>
                    <a:pt x="132" y="118"/>
                  </a:lnTo>
                  <a:lnTo>
                    <a:pt x="140" y="119"/>
                  </a:lnTo>
                  <a:lnTo>
                    <a:pt x="144" y="121"/>
                  </a:lnTo>
                  <a:lnTo>
                    <a:pt x="149" y="123"/>
                  </a:lnTo>
                  <a:lnTo>
                    <a:pt x="153" y="123"/>
                  </a:lnTo>
                  <a:lnTo>
                    <a:pt x="154" y="123"/>
                  </a:lnTo>
                  <a:lnTo>
                    <a:pt x="156" y="125"/>
                  </a:lnTo>
                  <a:lnTo>
                    <a:pt x="158" y="125"/>
                  </a:lnTo>
                  <a:lnTo>
                    <a:pt x="165" y="128"/>
                  </a:lnTo>
                  <a:lnTo>
                    <a:pt x="181" y="133"/>
                  </a:lnTo>
                  <a:lnTo>
                    <a:pt x="205" y="144"/>
                  </a:lnTo>
                  <a:lnTo>
                    <a:pt x="221" y="153"/>
                  </a:lnTo>
                  <a:lnTo>
                    <a:pt x="225" y="155"/>
                  </a:lnTo>
                  <a:lnTo>
                    <a:pt x="230" y="162"/>
                  </a:lnTo>
                  <a:lnTo>
                    <a:pt x="237" y="170"/>
                  </a:lnTo>
                  <a:lnTo>
                    <a:pt x="242" y="179"/>
                  </a:lnTo>
                  <a:lnTo>
                    <a:pt x="244" y="181"/>
                  </a:lnTo>
                  <a:lnTo>
                    <a:pt x="244" y="184"/>
                  </a:lnTo>
                  <a:lnTo>
                    <a:pt x="246" y="190"/>
                  </a:lnTo>
                  <a:lnTo>
                    <a:pt x="248" y="202"/>
                  </a:lnTo>
                  <a:lnTo>
                    <a:pt x="248" y="214"/>
                  </a:lnTo>
                  <a:lnTo>
                    <a:pt x="249" y="216"/>
                  </a:lnTo>
                  <a:lnTo>
                    <a:pt x="248" y="225"/>
                  </a:lnTo>
                  <a:lnTo>
                    <a:pt x="244" y="237"/>
                  </a:lnTo>
                  <a:lnTo>
                    <a:pt x="232" y="262"/>
                  </a:lnTo>
                  <a:lnTo>
                    <a:pt x="214" y="281"/>
                  </a:lnTo>
                  <a:lnTo>
                    <a:pt x="209" y="285"/>
                  </a:lnTo>
                  <a:lnTo>
                    <a:pt x="202" y="290"/>
                  </a:lnTo>
                  <a:lnTo>
                    <a:pt x="188" y="295"/>
                  </a:lnTo>
                  <a:lnTo>
                    <a:pt x="158" y="306"/>
                  </a:lnTo>
                  <a:lnTo>
                    <a:pt x="121" y="309"/>
                  </a:lnTo>
                  <a:lnTo>
                    <a:pt x="112" y="309"/>
                  </a:lnTo>
                  <a:lnTo>
                    <a:pt x="102" y="309"/>
                  </a:lnTo>
                  <a:lnTo>
                    <a:pt x="84" y="309"/>
                  </a:lnTo>
                  <a:lnTo>
                    <a:pt x="54" y="301"/>
                  </a:lnTo>
                  <a:lnTo>
                    <a:pt x="30" y="288"/>
                  </a:lnTo>
                  <a:lnTo>
                    <a:pt x="26" y="283"/>
                  </a:lnTo>
                  <a:lnTo>
                    <a:pt x="21" y="279"/>
                  </a:lnTo>
                  <a:lnTo>
                    <a:pt x="14" y="269"/>
                  </a:lnTo>
                  <a:lnTo>
                    <a:pt x="3" y="244"/>
                  </a:lnTo>
                  <a:lnTo>
                    <a:pt x="0" y="213"/>
                  </a:lnTo>
                  <a:lnTo>
                    <a:pt x="0" y="204"/>
                  </a:lnTo>
                  <a:lnTo>
                    <a:pt x="0" y="20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52" name="Freeform 12"/>
            <p:cNvSpPr>
              <a:spLocks noEditPoints="1"/>
            </p:cNvSpPr>
            <p:nvPr/>
          </p:nvSpPr>
          <p:spPr bwMode="auto">
            <a:xfrm>
              <a:off x="2743" y="2535"/>
              <a:ext cx="270" cy="294"/>
            </a:xfrm>
            <a:custGeom>
              <a:avLst/>
              <a:gdLst/>
              <a:ahLst/>
              <a:cxnLst>
                <a:cxn ang="0">
                  <a:pos x="124" y="125"/>
                </a:cxn>
                <a:cxn ang="0">
                  <a:pos x="149" y="125"/>
                </a:cxn>
                <a:cxn ang="0">
                  <a:pos x="177" y="119"/>
                </a:cxn>
                <a:cxn ang="0">
                  <a:pos x="186" y="112"/>
                </a:cxn>
                <a:cxn ang="0">
                  <a:pos x="195" y="91"/>
                </a:cxn>
                <a:cxn ang="0">
                  <a:pos x="186" y="70"/>
                </a:cxn>
                <a:cxn ang="0">
                  <a:pos x="174" y="63"/>
                </a:cxn>
                <a:cxn ang="0">
                  <a:pos x="152" y="60"/>
                </a:cxn>
                <a:cxn ang="0">
                  <a:pos x="96" y="60"/>
                </a:cxn>
                <a:cxn ang="0">
                  <a:pos x="93" y="102"/>
                </a:cxn>
                <a:cxn ang="0">
                  <a:pos x="91" y="125"/>
                </a:cxn>
                <a:cxn ang="0">
                  <a:pos x="0" y="288"/>
                </a:cxn>
                <a:cxn ang="0">
                  <a:pos x="24" y="7"/>
                </a:cxn>
                <a:cxn ang="0">
                  <a:pos x="47" y="0"/>
                </a:cxn>
                <a:cxn ang="0">
                  <a:pos x="168" y="0"/>
                </a:cxn>
                <a:cxn ang="0">
                  <a:pos x="221" y="9"/>
                </a:cxn>
                <a:cxn ang="0">
                  <a:pos x="253" y="24"/>
                </a:cxn>
                <a:cxn ang="0">
                  <a:pos x="267" y="53"/>
                </a:cxn>
                <a:cxn ang="0">
                  <a:pos x="268" y="88"/>
                </a:cxn>
                <a:cxn ang="0">
                  <a:pos x="256" y="121"/>
                </a:cxn>
                <a:cxn ang="0">
                  <a:pos x="246" y="133"/>
                </a:cxn>
                <a:cxn ang="0">
                  <a:pos x="218" y="153"/>
                </a:cxn>
                <a:cxn ang="0">
                  <a:pos x="235" y="165"/>
                </a:cxn>
                <a:cxn ang="0">
                  <a:pos x="244" y="183"/>
                </a:cxn>
                <a:cxn ang="0">
                  <a:pos x="247" y="218"/>
                </a:cxn>
                <a:cxn ang="0">
                  <a:pos x="247" y="232"/>
                </a:cxn>
                <a:cxn ang="0">
                  <a:pos x="246" y="250"/>
                </a:cxn>
                <a:cxn ang="0">
                  <a:pos x="251" y="279"/>
                </a:cxn>
                <a:cxn ang="0">
                  <a:pos x="254" y="292"/>
                </a:cxn>
                <a:cxn ang="0">
                  <a:pos x="253" y="294"/>
                </a:cxn>
                <a:cxn ang="0">
                  <a:pos x="175" y="294"/>
                </a:cxn>
                <a:cxn ang="0">
                  <a:pos x="172" y="279"/>
                </a:cxn>
                <a:cxn ang="0">
                  <a:pos x="172" y="248"/>
                </a:cxn>
                <a:cxn ang="0">
                  <a:pos x="172" y="220"/>
                </a:cxn>
                <a:cxn ang="0">
                  <a:pos x="170" y="200"/>
                </a:cxn>
                <a:cxn ang="0">
                  <a:pos x="158" y="190"/>
                </a:cxn>
                <a:cxn ang="0">
                  <a:pos x="135" y="184"/>
                </a:cxn>
                <a:cxn ang="0">
                  <a:pos x="103" y="184"/>
                </a:cxn>
                <a:cxn ang="0">
                  <a:pos x="84" y="188"/>
                </a:cxn>
                <a:cxn ang="0">
                  <a:pos x="75" y="292"/>
                </a:cxn>
                <a:cxn ang="0">
                  <a:pos x="63" y="294"/>
                </a:cxn>
                <a:cxn ang="0">
                  <a:pos x="0" y="294"/>
                </a:cxn>
              </a:cxnLst>
              <a:rect l="0" t="0" r="r" b="b"/>
              <a:pathLst>
                <a:path w="270" h="294">
                  <a:moveTo>
                    <a:pt x="91" y="125"/>
                  </a:moveTo>
                  <a:lnTo>
                    <a:pt x="100" y="125"/>
                  </a:lnTo>
                  <a:lnTo>
                    <a:pt x="124" y="125"/>
                  </a:lnTo>
                  <a:lnTo>
                    <a:pt x="145" y="125"/>
                  </a:lnTo>
                  <a:lnTo>
                    <a:pt x="147" y="125"/>
                  </a:lnTo>
                  <a:lnTo>
                    <a:pt x="149" y="125"/>
                  </a:lnTo>
                  <a:lnTo>
                    <a:pt x="156" y="125"/>
                  </a:lnTo>
                  <a:lnTo>
                    <a:pt x="168" y="123"/>
                  </a:lnTo>
                  <a:lnTo>
                    <a:pt x="177" y="119"/>
                  </a:lnTo>
                  <a:lnTo>
                    <a:pt x="181" y="118"/>
                  </a:lnTo>
                  <a:lnTo>
                    <a:pt x="182" y="116"/>
                  </a:lnTo>
                  <a:lnTo>
                    <a:pt x="186" y="112"/>
                  </a:lnTo>
                  <a:lnTo>
                    <a:pt x="191" y="104"/>
                  </a:lnTo>
                  <a:lnTo>
                    <a:pt x="193" y="95"/>
                  </a:lnTo>
                  <a:lnTo>
                    <a:pt x="195" y="91"/>
                  </a:lnTo>
                  <a:lnTo>
                    <a:pt x="193" y="84"/>
                  </a:lnTo>
                  <a:lnTo>
                    <a:pt x="191" y="77"/>
                  </a:lnTo>
                  <a:lnTo>
                    <a:pt x="186" y="70"/>
                  </a:lnTo>
                  <a:lnTo>
                    <a:pt x="186" y="68"/>
                  </a:lnTo>
                  <a:lnTo>
                    <a:pt x="179" y="65"/>
                  </a:lnTo>
                  <a:lnTo>
                    <a:pt x="174" y="63"/>
                  </a:lnTo>
                  <a:lnTo>
                    <a:pt x="163" y="61"/>
                  </a:lnTo>
                  <a:lnTo>
                    <a:pt x="154" y="60"/>
                  </a:lnTo>
                  <a:lnTo>
                    <a:pt x="152" y="60"/>
                  </a:lnTo>
                  <a:lnTo>
                    <a:pt x="144" y="60"/>
                  </a:lnTo>
                  <a:lnTo>
                    <a:pt x="117" y="60"/>
                  </a:lnTo>
                  <a:lnTo>
                    <a:pt x="96" y="60"/>
                  </a:lnTo>
                  <a:lnTo>
                    <a:pt x="96" y="60"/>
                  </a:lnTo>
                  <a:lnTo>
                    <a:pt x="94" y="70"/>
                  </a:lnTo>
                  <a:lnTo>
                    <a:pt x="93" y="102"/>
                  </a:lnTo>
                  <a:lnTo>
                    <a:pt x="91" y="125"/>
                  </a:lnTo>
                  <a:lnTo>
                    <a:pt x="91" y="125"/>
                  </a:lnTo>
                  <a:lnTo>
                    <a:pt x="91" y="125"/>
                  </a:lnTo>
                  <a:lnTo>
                    <a:pt x="91" y="125"/>
                  </a:lnTo>
                  <a:close/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47" y="0"/>
                  </a:lnTo>
                  <a:lnTo>
                    <a:pt x="114" y="0"/>
                  </a:lnTo>
                  <a:lnTo>
                    <a:pt x="165" y="0"/>
                  </a:lnTo>
                  <a:lnTo>
                    <a:pt x="168" y="0"/>
                  </a:lnTo>
                  <a:lnTo>
                    <a:pt x="177" y="2"/>
                  </a:lnTo>
                  <a:lnTo>
                    <a:pt x="193" y="2"/>
                  </a:lnTo>
                  <a:lnTo>
                    <a:pt x="221" y="9"/>
                  </a:lnTo>
                  <a:lnTo>
                    <a:pt x="244" y="19"/>
                  </a:lnTo>
                  <a:lnTo>
                    <a:pt x="249" y="21"/>
                  </a:lnTo>
                  <a:lnTo>
                    <a:pt x="253" y="24"/>
                  </a:lnTo>
                  <a:lnTo>
                    <a:pt x="258" y="33"/>
                  </a:lnTo>
                  <a:lnTo>
                    <a:pt x="263" y="42"/>
                  </a:lnTo>
                  <a:lnTo>
                    <a:pt x="267" y="53"/>
                  </a:lnTo>
                  <a:lnTo>
                    <a:pt x="270" y="77"/>
                  </a:lnTo>
                  <a:lnTo>
                    <a:pt x="270" y="82"/>
                  </a:lnTo>
                  <a:lnTo>
                    <a:pt x="268" y="88"/>
                  </a:lnTo>
                  <a:lnTo>
                    <a:pt x="267" y="95"/>
                  </a:lnTo>
                  <a:lnTo>
                    <a:pt x="263" y="109"/>
                  </a:lnTo>
                  <a:lnTo>
                    <a:pt x="256" y="121"/>
                  </a:lnTo>
                  <a:lnTo>
                    <a:pt x="254" y="123"/>
                  </a:lnTo>
                  <a:lnTo>
                    <a:pt x="251" y="126"/>
                  </a:lnTo>
                  <a:lnTo>
                    <a:pt x="246" y="133"/>
                  </a:lnTo>
                  <a:lnTo>
                    <a:pt x="235" y="144"/>
                  </a:lnTo>
                  <a:lnTo>
                    <a:pt x="221" y="151"/>
                  </a:lnTo>
                  <a:lnTo>
                    <a:pt x="218" y="153"/>
                  </a:lnTo>
                  <a:lnTo>
                    <a:pt x="219" y="155"/>
                  </a:lnTo>
                  <a:lnTo>
                    <a:pt x="225" y="158"/>
                  </a:lnTo>
                  <a:lnTo>
                    <a:pt x="235" y="165"/>
                  </a:lnTo>
                  <a:lnTo>
                    <a:pt x="240" y="172"/>
                  </a:lnTo>
                  <a:lnTo>
                    <a:pt x="242" y="174"/>
                  </a:lnTo>
                  <a:lnTo>
                    <a:pt x="244" y="183"/>
                  </a:lnTo>
                  <a:lnTo>
                    <a:pt x="246" y="188"/>
                  </a:lnTo>
                  <a:lnTo>
                    <a:pt x="247" y="204"/>
                  </a:lnTo>
                  <a:lnTo>
                    <a:pt x="247" y="218"/>
                  </a:lnTo>
                  <a:lnTo>
                    <a:pt x="247" y="221"/>
                  </a:lnTo>
                  <a:lnTo>
                    <a:pt x="247" y="225"/>
                  </a:lnTo>
                  <a:lnTo>
                    <a:pt x="247" y="232"/>
                  </a:lnTo>
                  <a:lnTo>
                    <a:pt x="247" y="241"/>
                  </a:lnTo>
                  <a:lnTo>
                    <a:pt x="247" y="243"/>
                  </a:lnTo>
                  <a:lnTo>
                    <a:pt x="246" y="250"/>
                  </a:lnTo>
                  <a:lnTo>
                    <a:pt x="246" y="260"/>
                  </a:lnTo>
                  <a:lnTo>
                    <a:pt x="249" y="274"/>
                  </a:lnTo>
                  <a:lnTo>
                    <a:pt x="251" y="279"/>
                  </a:lnTo>
                  <a:lnTo>
                    <a:pt x="254" y="285"/>
                  </a:lnTo>
                  <a:lnTo>
                    <a:pt x="256" y="285"/>
                  </a:lnTo>
                  <a:lnTo>
                    <a:pt x="254" y="292"/>
                  </a:lnTo>
                  <a:lnTo>
                    <a:pt x="254" y="294"/>
                  </a:lnTo>
                  <a:lnTo>
                    <a:pt x="254" y="294"/>
                  </a:lnTo>
                  <a:lnTo>
                    <a:pt x="253" y="294"/>
                  </a:lnTo>
                  <a:lnTo>
                    <a:pt x="240" y="294"/>
                  </a:lnTo>
                  <a:lnTo>
                    <a:pt x="203" y="294"/>
                  </a:lnTo>
                  <a:lnTo>
                    <a:pt x="175" y="294"/>
                  </a:lnTo>
                  <a:lnTo>
                    <a:pt x="175" y="294"/>
                  </a:lnTo>
                  <a:lnTo>
                    <a:pt x="172" y="286"/>
                  </a:lnTo>
                  <a:lnTo>
                    <a:pt x="172" y="279"/>
                  </a:lnTo>
                  <a:lnTo>
                    <a:pt x="172" y="265"/>
                  </a:lnTo>
                  <a:lnTo>
                    <a:pt x="172" y="251"/>
                  </a:lnTo>
                  <a:lnTo>
                    <a:pt x="172" y="248"/>
                  </a:lnTo>
                  <a:lnTo>
                    <a:pt x="172" y="241"/>
                  </a:lnTo>
                  <a:lnTo>
                    <a:pt x="172" y="227"/>
                  </a:lnTo>
                  <a:lnTo>
                    <a:pt x="172" y="220"/>
                  </a:lnTo>
                  <a:lnTo>
                    <a:pt x="174" y="218"/>
                  </a:lnTo>
                  <a:lnTo>
                    <a:pt x="172" y="211"/>
                  </a:lnTo>
                  <a:lnTo>
                    <a:pt x="170" y="200"/>
                  </a:lnTo>
                  <a:lnTo>
                    <a:pt x="165" y="193"/>
                  </a:lnTo>
                  <a:lnTo>
                    <a:pt x="165" y="192"/>
                  </a:lnTo>
                  <a:lnTo>
                    <a:pt x="158" y="190"/>
                  </a:lnTo>
                  <a:lnTo>
                    <a:pt x="154" y="188"/>
                  </a:lnTo>
                  <a:lnTo>
                    <a:pt x="144" y="186"/>
                  </a:lnTo>
                  <a:lnTo>
                    <a:pt x="135" y="184"/>
                  </a:lnTo>
                  <a:lnTo>
                    <a:pt x="133" y="184"/>
                  </a:lnTo>
                  <a:lnTo>
                    <a:pt x="126" y="184"/>
                  </a:lnTo>
                  <a:lnTo>
                    <a:pt x="103" y="184"/>
                  </a:lnTo>
                  <a:lnTo>
                    <a:pt x="86" y="184"/>
                  </a:lnTo>
                  <a:lnTo>
                    <a:pt x="86" y="184"/>
                  </a:lnTo>
                  <a:lnTo>
                    <a:pt x="84" y="188"/>
                  </a:lnTo>
                  <a:lnTo>
                    <a:pt x="84" y="202"/>
                  </a:lnTo>
                  <a:lnTo>
                    <a:pt x="79" y="253"/>
                  </a:lnTo>
                  <a:lnTo>
                    <a:pt x="75" y="292"/>
                  </a:lnTo>
                  <a:lnTo>
                    <a:pt x="75" y="294"/>
                  </a:lnTo>
                  <a:lnTo>
                    <a:pt x="73" y="294"/>
                  </a:lnTo>
                  <a:lnTo>
                    <a:pt x="63" y="294"/>
                  </a:lnTo>
                  <a:lnTo>
                    <a:pt x="28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53" name="Freeform 13"/>
            <p:cNvSpPr>
              <a:spLocks/>
            </p:cNvSpPr>
            <p:nvPr/>
          </p:nvSpPr>
          <p:spPr bwMode="auto">
            <a:xfrm>
              <a:off x="3045" y="2535"/>
              <a:ext cx="297" cy="294"/>
            </a:xfrm>
            <a:custGeom>
              <a:avLst/>
              <a:gdLst/>
              <a:ahLst/>
              <a:cxnLst>
                <a:cxn ang="0">
                  <a:pos x="0" y="294"/>
                </a:cxn>
                <a:cxn ang="0">
                  <a:pos x="0" y="288"/>
                </a:cxn>
                <a:cxn ang="0">
                  <a:pos x="3" y="248"/>
                </a:cxn>
                <a:cxn ang="0">
                  <a:pos x="16" y="111"/>
                </a:cxn>
                <a:cxn ang="0">
                  <a:pos x="25" y="7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72" y="0"/>
                </a:cxn>
                <a:cxn ang="0">
                  <a:pos x="98" y="0"/>
                </a:cxn>
                <a:cxn ang="0">
                  <a:pos x="100" y="0"/>
                </a:cxn>
                <a:cxn ang="0">
                  <a:pos x="98" y="3"/>
                </a:cxn>
                <a:cxn ang="0">
                  <a:pos x="98" y="17"/>
                </a:cxn>
                <a:cxn ang="0">
                  <a:pos x="93" y="70"/>
                </a:cxn>
                <a:cxn ang="0">
                  <a:pos x="91" y="111"/>
                </a:cxn>
                <a:cxn ang="0">
                  <a:pos x="91" y="112"/>
                </a:cxn>
                <a:cxn ang="0">
                  <a:pos x="93" y="111"/>
                </a:cxn>
                <a:cxn ang="0">
                  <a:pos x="109" y="95"/>
                </a:cxn>
                <a:cxn ang="0">
                  <a:pos x="162" y="44"/>
                </a:cxn>
                <a:cxn ang="0">
                  <a:pos x="202" y="3"/>
                </a:cxn>
                <a:cxn ang="0">
                  <a:pos x="206" y="0"/>
                </a:cxn>
                <a:cxn ang="0">
                  <a:pos x="207" y="0"/>
                </a:cxn>
                <a:cxn ang="0">
                  <a:pos x="220" y="0"/>
                </a:cxn>
                <a:cxn ang="0">
                  <a:pos x="262" y="0"/>
                </a:cxn>
                <a:cxn ang="0">
                  <a:pos x="294" y="0"/>
                </a:cxn>
                <a:cxn ang="0">
                  <a:pos x="297" y="0"/>
                </a:cxn>
                <a:cxn ang="0">
                  <a:pos x="294" y="3"/>
                </a:cxn>
                <a:cxn ang="0">
                  <a:pos x="276" y="19"/>
                </a:cxn>
                <a:cxn ang="0">
                  <a:pos x="214" y="77"/>
                </a:cxn>
                <a:cxn ang="0">
                  <a:pos x="167" y="121"/>
                </a:cxn>
                <a:cxn ang="0">
                  <a:pos x="165" y="123"/>
                </a:cxn>
                <a:cxn ang="0">
                  <a:pos x="167" y="126"/>
                </a:cxn>
                <a:cxn ang="0">
                  <a:pos x="181" y="151"/>
                </a:cxn>
                <a:cxn ang="0">
                  <a:pos x="232" y="230"/>
                </a:cxn>
                <a:cxn ang="0">
                  <a:pos x="269" y="292"/>
                </a:cxn>
                <a:cxn ang="0">
                  <a:pos x="272" y="294"/>
                </a:cxn>
                <a:cxn ang="0">
                  <a:pos x="269" y="294"/>
                </a:cxn>
                <a:cxn ang="0">
                  <a:pos x="258" y="294"/>
                </a:cxn>
                <a:cxn ang="0">
                  <a:pos x="216" y="294"/>
                </a:cxn>
                <a:cxn ang="0">
                  <a:pos x="185" y="294"/>
                </a:cxn>
                <a:cxn ang="0">
                  <a:pos x="183" y="294"/>
                </a:cxn>
                <a:cxn ang="0">
                  <a:pos x="181" y="292"/>
                </a:cxn>
                <a:cxn ang="0">
                  <a:pos x="170" y="276"/>
                </a:cxn>
                <a:cxn ang="0">
                  <a:pos x="137" y="221"/>
                </a:cxn>
                <a:cxn ang="0">
                  <a:pos x="111" y="179"/>
                </a:cxn>
                <a:cxn ang="0">
                  <a:pos x="111" y="176"/>
                </a:cxn>
                <a:cxn ang="0">
                  <a:pos x="109" y="177"/>
                </a:cxn>
                <a:cxn ang="0">
                  <a:pos x="105" y="181"/>
                </a:cxn>
                <a:cxn ang="0">
                  <a:pos x="93" y="193"/>
                </a:cxn>
                <a:cxn ang="0">
                  <a:pos x="83" y="202"/>
                </a:cxn>
                <a:cxn ang="0">
                  <a:pos x="83" y="202"/>
                </a:cxn>
                <a:cxn ang="0">
                  <a:pos x="81" y="206"/>
                </a:cxn>
                <a:cxn ang="0">
                  <a:pos x="81" y="218"/>
                </a:cxn>
                <a:cxn ang="0">
                  <a:pos x="75" y="260"/>
                </a:cxn>
                <a:cxn ang="0">
                  <a:pos x="74" y="292"/>
                </a:cxn>
                <a:cxn ang="0">
                  <a:pos x="74" y="294"/>
                </a:cxn>
                <a:cxn ang="0">
                  <a:pos x="72" y="294"/>
                </a:cxn>
                <a:cxn ang="0">
                  <a:pos x="61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297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6" y="111"/>
                  </a:lnTo>
                  <a:lnTo>
                    <a:pt x="25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72" y="0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98" y="3"/>
                  </a:lnTo>
                  <a:lnTo>
                    <a:pt x="98" y="17"/>
                  </a:lnTo>
                  <a:lnTo>
                    <a:pt x="93" y="70"/>
                  </a:lnTo>
                  <a:lnTo>
                    <a:pt x="91" y="111"/>
                  </a:lnTo>
                  <a:lnTo>
                    <a:pt x="91" y="112"/>
                  </a:lnTo>
                  <a:lnTo>
                    <a:pt x="93" y="111"/>
                  </a:lnTo>
                  <a:lnTo>
                    <a:pt x="109" y="95"/>
                  </a:lnTo>
                  <a:lnTo>
                    <a:pt x="162" y="44"/>
                  </a:lnTo>
                  <a:lnTo>
                    <a:pt x="202" y="3"/>
                  </a:lnTo>
                  <a:lnTo>
                    <a:pt x="206" y="0"/>
                  </a:lnTo>
                  <a:lnTo>
                    <a:pt x="207" y="0"/>
                  </a:lnTo>
                  <a:lnTo>
                    <a:pt x="220" y="0"/>
                  </a:lnTo>
                  <a:lnTo>
                    <a:pt x="262" y="0"/>
                  </a:lnTo>
                  <a:lnTo>
                    <a:pt x="294" y="0"/>
                  </a:lnTo>
                  <a:lnTo>
                    <a:pt x="297" y="0"/>
                  </a:lnTo>
                  <a:lnTo>
                    <a:pt x="294" y="3"/>
                  </a:lnTo>
                  <a:lnTo>
                    <a:pt x="276" y="19"/>
                  </a:lnTo>
                  <a:lnTo>
                    <a:pt x="214" y="77"/>
                  </a:lnTo>
                  <a:lnTo>
                    <a:pt x="167" y="121"/>
                  </a:lnTo>
                  <a:lnTo>
                    <a:pt x="165" y="123"/>
                  </a:lnTo>
                  <a:lnTo>
                    <a:pt x="167" y="126"/>
                  </a:lnTo>
                  <a:lnTo>
                    <a:pt x="181" y="151"/>
                  </a:lnTo>
                  <a:lnTo>
                    <a:pt x="232" y="230"/>
                  </a:lnTo>
                  <a:lnTo>
                    <a:pt x="269" y="292"/>
                  </a:lnTo>
                  <a:lnTo>
                    <a:pt x="272" y="294"/>
                  </a:lnTo>
                  <a:lnTo>
                    <a:pt x="269" y="294"/>
                  </a:lnTo>
                  <a:lnTo>
                    <a:pt x="258" y="294"/>
                  </a:lnTo>
                  <a:lnTo>
                    <a:pt x="216" y="294"/>
                  </a:lnTo>
                  <a:lnTo>
                    <a:pt x="185" y="294"/>
                  </a:lnTo>
                  <a:lnTo>
                    <a:pt x="183" y="294"/>
                  </a:lnTo>
                  <a:lnTo>
                    <a:pt x="181" y="292"/>
                  </a:lnTo>
                  <a:lnTo>
                    <a:pt x="170" y="276"/>
                  </a:lnTo>
                  <a:lnTo>
                    <a:pt x="137" y="221"/>
                  </a:lnTo>
                  <a:lnTo>
                    <a:pt x="111" y="179"/>
                  </a:lnTo>
                  <a:lnTo>
                    <a:pt x="111" y="176"/>
                  </a:lnTo>
                  <a:lnTo>
                    <a:pt x="109" y="177"/>
                  </a:lnTo>
                  <a:lnTo>
                    <a:pt x="105" y="181"/>
                  </a:lnTo>
                  <a:lnTo>
                    <a:pt x="93" y="193"/>
                  </a:lnTo>
                  <a:lnTo>
                    <a:pt x="83" y="202"/>
                  </a:lnTo>
                  <a:lnTo>
                    <a:pt x="83" y="202"/>
                  </a:lnTo>
                  <a:lnTo>
                    <a:pt x="81" y="206"/>
                  </a:lnTo>
                  <a:lnTo>
                    <a:pt x="81" y="218"/>
                  </a:lnTo>
                  <a:lnTo>
                    <a:pt x="75" y="260"/>
                  </a:lnTo>
                  <a:lnTo>
                    <a:pt x="74" y="292"/>
                  </a:lnTo>
                  <a:lnTo>
                    <a:pt x="74" y="294"/>
                  </a:lnTo>
                  <a:lnTo>
                    <a:pt x="72" y="294"/>
                  </a:lnTo>
                  <a:lnTo>
                    <a:pt x="61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54" name="Freeform 14"/>
            <p:cNvSpPr>
              <a:spLocks/>
            </p:cNvSpPr>
            <p:nvPr/>
          </p:nvSpPr>
          <p:spPr bwMode="auto">
            <a:xfrm>
              <a:off x="3465" y="2528"/>
              <a:ext cx="281" cy="309"/>
            </a:xfrm>
            <a:custGeom>
              <a:avLst/>
              <a:gdLst/>
              <a:ahLst/>
              <a:cxnLst>
                <a:cxn ang="0">
                  <a:pos x="269" y="207"/>
                </a:cxn>
                <a:cxn ang="0">
                  <a:pos x="248" y="253"/>
                </a:cxn>
                <a:cxn ang="0">
                  <a:pos x="223" y="279"/>
                </a:cxn>
                <a:cxn ang="0">
                  <a:pos x="202" y="293"/>
                </a:cxn>
                <a:cxn ang="0">
                  <a:pos x="141" y="309"/>
                </a:cxn>
                <a:cxn ang="0">
                  <a:pos x="121" y="309"/>
                </a:cxn>
                <a:cxn ang="0">
                  <a:pos x="65" y="295"/>
                </a:cxn>
                <a:cxn ang="0">
                  <a:pos x="32" y="267"/>
                </a:cxn>
                <a:cxn ang="0">
                  <a:pos x="16" y="246"/>
                </a:cxn>
                <a:cxn ang="0">
                  <a:pos x="0" y="169"/>
                </a:cxn>
                <a:cxn ang="0">
                  <a:pos x="2" y="146"/>
                </a:cxn>
                <a:cxn ang="0">
                  <a:pos x="21" y="84"/>
                </a:cxn>
                <a:cxn ang="0">
                  <a:pos x="51" y="44"/>
                </a:cxn>
                <a:cxn ang="0">
                  <a:pos x="74" y="24"/>
                </a:cxn>
                <a:cxn ang="0">
                  <a:pos x="151" y="2"/>
                </a:cxn>
                <a:cxn ang="0">
                  <a:pos x="171" y="2"/>
                </a:cxn>
                <a:cxn ang="0">
                  <a:pos x="218" y="10"/>
                </a:cxn>
                <a:cxn ang="0">
                  <a:pos x="250" y="28"/>
                </a:cxn>
                <a:cxn ang="0">
                  <a:pos x="262" y="44"/>
                </a:cxn>
                <a:cxn ang="0">
                  <a:pos x="280" y="98"/>
                </a:cxn>
                <a:cxn ang="0">
                  <a:pos x="280" y="105"/>
                </a:cxn>
                <a:cxn ang="0">
                  <a:pos x="236" y="105"/>
                </a:cxn>
                <a:cxn ang="0">
                  <a:pos x="209" y="105"/>
                </a:cxn>
                <a:cxn ang="0">
                  <a:pos x="202" y="86"/>
                </a:cxn>
                <a:cxn ang="0">
                  <a:pos x="193" y="74"/>
                </a:cxn>
                <a:cxn ang="0">
                  <a:pos x="179" y="68"/>
                </a:cxn>
                <a:cxn ang="0">
                  <a:pos x="157" y="63"/>
                </a:cxn>
                <a:cxn ang="0">
                  <a:pos x="141" y="65"/>
                </a:cxn>
                <a:cxn ang="0">
                  <a:pos x="107" y="84"/>
                </a:cxn>
                <a:cxn ang="0">
                  <a:pos x="100" y="93"/>
                </a:cxn>
                <a:cxn ang="0">
                  <a:pos x="84" y="123"/>
                </a:cxn>
                <a:cxn ang="0">
                  <a:pos x="79" y="155"/>
                </a:cxn>
                <a:cxn ang="0">
                  <a:pos x="77" y="176"/>
                </a:cxn>
                <a:cxn ang="0">
                  <a:pos x="88" y="220"/>
                </a:cxn>
                <a:cxn ang="0">
                  <a:pos x="93" y="228"/>
                </a:cxn>
                <a:cxn ang="0">
                  <a:pos x="106" y="239"/>
                </a:cxn>
                <a:cxn ang="0">
                  <a:pos x="121" y="246"/>
                </a:cxn>
                <a:cxn ang="0">
                  <a:pos x="137" y="246"/>
                </a:cxn>
                <a:cxn ang="0">
                  <a:pos x="150" y="246"/>
                </a:cxn>
                <a:cxn ang="0">
                  <a:pos x="176" y="237"/>
                </a:cxn>
                <a:cxn ang="0">
                  <a:pos x="181" y="232"/>
                </a:cxn>
                <a:cxn ang="0">
                  <a:pos x="195" y="216"/>
                </a:cxn>
                <a:cxn ang="0">
                  <a:pos x="202" y="199"/>
                </a:cxn>
                <a:cxn ang="0">
                  <a:pos x="244" y="199"/>
                </a:cxn>
                <a:cxn ang="0">
                  <a:pos x="273" y="199"/>
                </a:cxn>
              </a:cxnLst>
              <a:rect l="0" t="0" r="r" b="b"/>
              <a:pathLst>
                <a:path w="281" h="309">
                  <a:moveTo>
                    <a:pt x="273" y="199"/>
                  </a:moveTo>
                  <a:lnTo>
                    <a:pt x="269" y="207"/>
                  </a:lnTo>
                  <a:lnTo>
                    <a:pt x="264" y="225"/>
                  </a:lnTo>
                  <a:lnTo>
                    <a:pt x="248" y="253"/>
                  </a:lnTo>
                  <a:lnTo>
                    <a:pt x="229" y="276"/>
                  </a:lnTo>
                  <a:lnTo>
                    <a:pt x="223" y="279"/>
                  </a:lnTo>
                  <a:lnTo>
                    <a:pt x="216" y="285"/>
                  </a:lnTo>
                  <a:lnTo>
                    <a:pt x="202" y="293"/>
                  </a:lnTo>
                  <a:lnTo>
                    <a:pt x="174" y="306"/>
                  </a:lnTo>
                  <a:lnTo>
                    <a:pt x="141" y="309"/>
                  </a:lnTo>
                  <a:lnTo>
                    <a:pt x="132" y="309"/>
                  </a:lnTo>
                  <a:lnTo>
                    <a:pt x="121" y="309"/>
                  </a:lnTo>
                  <a:lnTo>
                    <a:pt x="100" y="308"/>
                  </a:lnTo>
                  <a:lnTo>
                    <a:pt x="65" y="295"/>
                  </a:lnTo>
                  <a:lnTo>
                    <a:pt x="37" y="274"/>
                  </a:lnTo>
                  <a:lnTo>
                    <a:pt x="32" y="267"/>
                  </a:lnTo>
                  <a:lnTo>
                    <a:pt x="25" y="260"/>
                  </a:lnTo>
                  <a:lnTo>
                    <a:pt x="16" y="246"/>
                  </a:lnTo>
                  <a:lnTo>
                    <a:pt x="2" y="209"/>
                  </a:lnTo>
                  <a:lnTo>
                    <a:pt x="0" y="169"/>
                  </a:lnTo>
                  <a:lnTo>
                    <a:pt x="2" y="156"/>
                  </a:lnTo>
                  <a:lnTo>
                    <a:pt x="2" y="146"/>
                  </a:lnTo>
                  <a:lnTo>
                    <a:pt x="5" y="123"/>
                  </a:lnTo>
                  <a:lnTo>
                    <a:pt x="21" y="84"/>
                  </a:lnTo>
                  <a:lnTo>
                    <a:pt x="44" y="53"/>
                  </a:lnTo>
                  <a:lnTo>
                    <a:pt x="51" y="44"/>
                  </a:lnTo>
                  <a:lnTo>
                    <a:pt x="58" y="37"/>
                  </a:lnTo>
                  <a:lnTo>
                    <a:pt x="74" y="24"/>
                  </a:lnTo>
                  <a:lnTo>
                    <a:pt x="111" y="9"/>
                  </a:lnTo>
                  <a:lnTo>
                    <a:pt x="151" y="2"/>
                  </a:lnTo>
                  <a:lnTo>
                    <a:pt x="164" y="0"/>
                  </a:lnTo>
                  <a:lnTo>
                    <a:pt x="171" y="2"/>
                  </a:lnTo>
                  <a:lnTo>
                    <a:pt x="188" y="3"/>
                  </a:lnTo>
                  <a:lnTo>
                    <a:pt x="218" y="10"/>
                  </a:lnTo>
                  <a:lnTo>
                    <a:pt x="243" y="24"/>
                  </a:lnTo>
                  <a:lnTo>
                    <a:pt x="250" y="28"/>
                  </a:lnTo>
                  <a:lnTo>
                    <a:pt x="253" y="33"/>
                  </a:lnTo>
                  <a:lnTo>
                    <a:pt x="262" y="44"/>
                  </a:lnTo>
                  <a:lnTo>
                    <a:pt x="274" y="70"/>
                  </a:lnTo>
                  <a:lnTo>
                    <a:pt x="280" y="98"/>
                  </a:lnTo>
                  <a:lnTo>
                    <a:pt x="281" y="105"/>
                  </a:lnTo>
                  <a:lnTo>
                    <a:pt x="280" y="105"/>
                  </a:lnTo>
                  <a:lnTo>
                    <a:pt x="269" y="105"/>
                  </a:lnTo>
                  <a:lnTo>
                    <a:pt x="236" y="105"/>
                  </a:lnTo>
                  <a:lnTo>
                    <a:pt x="209" y="105"/>
                  </a:lnTo>
                  <a:lnTo>
                    <a:pt x="209" y="105"/>
                  </a:lnTo>
                  <a:lnTo>
                    <a:pt x="206" y="97"/>
                  </a:lnTo>
                  <a:lnTo>
                    <a:pt x="202" y="86"/>
                  </a:lnTo>
                  <a:lnTo>
                    <a:pt x="195" y="77"/>
                  </a:lnTo>
                  <a:lnTo>
                    <a:pt x="193" y="74"/>
                  </a:lnTo>
                  <a:lnTo>
                    <a:pt x="185" y="70"/>
                  </a:lnTo>
                  <a:lnTo>
                    <a:pt x="179" y="68"/>
                  </a:lnTo>
                  <a:lnTo>
                    <a:pt x="167" y="65"/>
                  </a:lnTo>
                  <a:lnTo>
                    <a:pt x="157" y="63"/>
                  </a:lnTo>
                  <a:lnTo>
                    <a:pt x="151" y="65"/>
                  </a:lnTo>
                  <a:lnTo>
                    <a:pt x="141" y="65"/>
                  </a:lnTo>
                  <a:lnTo>
                    <a:pt x="123" y="72"/>
                  </a:lnTo>
                  <a:lnTo>
                    <a:pt x="107" y="84"/>
                  </a:lnTo>
                  <a:lnTo>
                    <a:pt x="104" y="88"/>
                  </a:lnTo>
                  <a:lnTo>
                    <a:pt x="100" y="93"/>
                  </a:lnTo>
                  <a:lnTo>
                    <a:pt x="93" y="102"/>
                  </a:lnTo>
                  <a:lnTo>
                    <a:pt x="84" y="123"/>
                  </a:lnTo>
                  <a:lnTo>
                    <a:pt x="79" y="149"/>
                  </a:lnTo>
                  <a:lnTo>
                    <a:pt x="79" y="155"/>
                  </a:lnTo>
                  <a:lnTo>
                    <a:pt x="77" y="163"/>
                  </a:lnTo>
                  <a:lnTo>
                    <a:pt x="77" y="176"/>
                  </a:lnTo>
                  <a:lnTo>
                    <a:pt x="81" y="200"/>
                  </a:lnTo>
                  <a:lnTo>
                    <a:pt x="88" y="220"/>
                  </a:lnTo>
                  <a:lnTo>
                    <a:pt x="92" y="223"/>
                  </a:lnTo>
                  <a:lnTo>
                    <a:pt x="93" y="228"/>
                  </a:lnTo>
                  <a:lnTo>
                    <a:pt x="99" y="234"/>
                  </a:lnTo>
                  <a:lnTo>
                    <a:pt x="106" y="239"/>
                  </a:lnTo>
                  <a:lnTo>
                    <a:pt x="113" y="242"/>
                  </a:lnTo>
                  <a:lnTo>
                    <a:pt x="121" y="246"/>
                  </a:lnTo>
                  <a:lnTo>
                    <a:pt x="132" y="246"/>
                  </a:lnTo>
                  <a:lnTo>
                    <a:pt x="137" y="246"/>
                  </a:lnTo>
                  <a:lnTo>
                    <a:pt x="141" y="246"/>
                  </a:lnTo>
                  <a:lnTo>
                    <a:pt x="150" y="246"/>
                  </a:lnTo>
                  <a:lnTo>
                    <a:pt x="164" y="242"/>
                  </a:lnTo>
                  <a:lnTo>
                    <a:pt x="176" y="237"/>
                  </a:lnTo>
                  <a:lnTo>
                    <a:pt x="179" y="234"/>
                  </a:lnTo>
                  <a:lnTo>
                    <a:pt x="181" y="232"/>
                  </a:lnTo>
                  <a:lnTo>
                    <a:pt x="186" y="228"/>
                  </a:lnTo>
                  <a:lnTo>
                    <a:pt x="195" y="216"/>
                  </a:lnTo>
                  <a:lnTo>
                    <a:pt x="201" y="204"/>
                  </a:lnTo>
                  <a:lnTo>
                    <a:pt x="202" y="199"/>
                  </a:lnTo>
                  <a:lnTo>
                    <a:pt x="213" y="199"/>
                  </a:lnTo>
                  <a:lnTo>
                    <a:pt x="244" y="199"/>
                  </a:lnTo>
                  <a:lnTo>
                    <a:pt x="271" y="199"/>
                  </a:lnTo>
                  <a:lnTo>
                    <a:pt x="273" y="199"/>
                  </a:lnTo>
                  <a:lnTo>
                    <a:pt x="273" y="199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55" name="Freeform 15"/>
            <p:cNvSpPr>
              <a:spLocks noEditPoints="1"/>
            </p:cNvSpPr>
            <p:nvPr/>
          </p:nvSpPr>
          <p:spPr bwMode="auto">
            <a:xfrm>
              <a:off x="3764" y="2605"/>
              <a:ext cx="232" cy="232"/>
            </a:xfrm>
            <a:custGeom>
              <a:avLst/>
              <a:gdLst/>
              <a:ahLst/>
              <a:cxnLst>
                <a:cxn ang="0">
                  <a:pos x="72" y="120"/>
                </a:cxn>
                <a:cxn ang="0">
                  <a:pos x="74" y="146"/>
                </a:cxn>
                <a:cxn ang="0">
                  <a:pos x="81" y="160"/>
                </a:cxn>
                <a:cxn ang="0">
                  <a:pos x="86" y="169"/>
                </a:cxn>
                <a:cxn ang="0">
                  <a:pos x="107" y="178"/>
                </a:cxn>
                <a:cxn ang="0">
                  <a:pos x="112" y="178"/>
                </a:cxn>
                <a:cxn ang="0">
                  <a:pos x="127" y="176"/>
                </a:cxn>
                <a:cxn ang="0">
                  <a:pos x="144" y="160"/>
                </a:cxn>
                <a:cxn ang="0">
                  <a:pos x="149" y="153"/>
                </a:cxn>
                <a:cxn ang="0">
                  <a:pos x="158" y="120"/>
                </a:cxn>
                <a:cxn ang="0">
                  <a:pos x="160" y="111"/>
                </a:cxn>
                <a:cxn ang="0">
                  <a:pos x="156" y="85"/>
                </a:cxn>
                <a:cxn ang="0">
                  <a:pos x="151" y="69"/>
                </a:cxn>
                <a:cxn ang="0">
                  <a:pos x="146" y="63"/>
                </a:cxn>
                <a:cxn ang="0">
                  <a:pos x="135" y="56"/>
                </a:cxn>
                <a:cxn ang="0">
                  <a:pos x="123" y="55"/>
                </a:cxn>
                <a:cxn ang="0">
                  <a:pos x="111" y="55"/>
                </a:cxn>
                <a:cxn ang="0">
                  <a:pos x="95" y="63"/>
                </a:cxn>
                <a:cxn ang="0">
                  <a:pos x="86" y="72"/>
                </a:cxn>
                <a:cxn ang="0">
                  <a:pos x="77" y="93"/>
                </a:cxn>
                <a:cxn ang="0">
                  <a:pos x="74" y="114"/>
                </a:cxn>
                <a:cxn ang="0">
                  <a:pos x="72" y="125"/>
                </a:cxn>
                <a:cxn ang="0">
                  <a:pos x="72" y="116"/>
                </a:cxn>
                <a:cxn ang="0">
                  <a:pos x="74" y="114"/>
                </a:cxn>
                <a:cxn ang="0">
                  <a:pos x="2" y="107"/>
                </a:cxn>
                <a:cxn ang="0">
                  <a:pos x="16" y="60"/>
                </a:cxn>
                <a:cxn ang="0">
                  <a:pos x="39" y="30"/>
                </a:cxn>
                <a:cxn ang="0">
                  <a:pos x="56" y="18"/>
                </a:cxn>
                <a:cxn ang="0">
                  <a:pos x="118" y="2"/>
                </a:cxn>
                <a:cxn ang="0">
                  <a:pos x="135" y="2"/>
                </a:cxn>
                <a:cxn ang="0">
                  <a:pos x="181" y="11"/>
                </a:cxn>
                <a:cxn ang="0">
                  <a:pos x="209" y="30"/>
                </a:cxn>
                <a:cxn ang="0">
                  <a:pos x="220" y="48"/>
                </a:cxn>
                <a:cxn ang="0">
                  <a:pos x="232" y="90"/>
                </a:cxn>
                <a:cxn ang="0">
                  <a:pos x="230" y="125"/>
                </a:cxn>
                <a:cxn ang="0">
                  <a:pos x="216" y="171"/>
                </a:cxn>
                <a:cxn ang="0">
                  <a:pos x="193" y="201"/>
                </a:cxn>
                <a:cxn ang="0">
                  <a:pos x="176" y="215"/>
                </a:cxn>
                <a:cxn ang="0">
                  <a:pos x="114" y="232"/>
                </a:cxn>
                <a:cxn ang="0">
                  <a:pos x="97" y="232"/>
                </a:cxn>
                <a:cxn ang="0">
                  <a:pos x="51" y="222"/>
                </a:cxn>
                <a:cxn ang="0">
                  <a:pos x="25" y="201"/>
                </a:cxn>
                <a:cxn ang="0">
                  <a:pos x="12" y="185"/>
                </a:cxn>
                <a:cxn ang="0">
                  <a:pos x="0" y="125"/>
                </a:cxn>
                <a:cxn ang="0">
                  <a:pos x="2" y="107"/>
                </a:cxn>
                <a:cxn ang="0">
                  <a:pos x="2" y="104"/>
                </a:cxn>
                <a:cxn ang="0">
                  <a:pos x="2" y="114"/>
                </a:cxn>
              </a:cxnLst>
              <a:rect l="0" t="0" r="r" b="b"/>
              <a:pathLst>
                <a:path w="232" h="232">
                  <a:moveTo>
                    <a:pt x="74" y="114"/>
                  </a:moveTo>
                  <a:lnTo>
                    <a:pt x="72" y="120"/>
                  </a:lnTo>
                  <a:lnTo>
                    <a:pt x="72" y="130"/>
                  </a:lnTo>
                  <a:lnTo>
                    <a:pt x="74" y="146"/>
                  </a:lnTo>
                  <a:lnTo>
                    <a:pt x="79" y="158"/>
                  </a:lnTo>
                  <a:lnTo>
                    <a:pt x="81" y="160"/>
                  </a:lnTo>
                  <a:lnTo>
                    <a:pt x="83" y="164"/>
                  </a:lnTo>
                  <a:lnTo>
                    <a:pt x="86" y="169"/>
                  </a:lnTo>
                  <a:lnTo>
                    <a:pt x="95" y="176"/>
                  </a:lnTo>
                  <a:lnTo>
                    <a:pt x="107" y="178"/>
                  </a:lnTo>
                  <a:lnTo>
                    <a:pt x="111" y="178"/>
                  </a:lnTo>
                  <a:lnTo>
                    <a:pt x="112" y="178"/>
                  </a:lnTo>
                  <a:lnTo>
                    <a:pt x="120" y="178"/>
                  </a:lnTo>
                  <a:lnTo>
                    <a:pt x="127" y="176"/>
                  </a:lnTo>
                  <a:lnTo>
                    <a:pt x="137" y="169"/>
                  </a:lnTo>
                  <a:lnTo>
                    <a:pt x="144" y="160"/>
                  </a:lnTo>
                  <a:lnTo>
                    <a:pt x="146" y="158"/>
                  </a:lnTo>
                  <a:lnTo>
                    <a:pt x="149" y="153"/>
                  </a:lnTo>
                  <a:lnTo>
                    <a:pt x="155" y="139"/>
                  </a:lnTo>
                  <a:lnTo>
                    <a:pt x="158" y="120"/>
                  </a:lnTo>
                  <a:lnTo>
                    <a:pt x="160" y="114"/>
                  </a:lnTo>
                  <a:lnTo>
                    <a:pt x="160" y="111"/>
                  </a:lnTo>
                  <a:lnTo>
                    <a:pt x="160" y="102"/>
                  </a:lnTo>
                  <a:lnTo>
                    <a:pt x="156" y="85"/>
                  </a:lnTo>
                  <a:lnTo>
                    <a:pt x="151" y="72"/>
                  </a:lnTo>
                  <a:lnTo>
                    <a:pt x="151" y="69"/>
                  </a:lnTo>
                  <a:lnTo>
                    <a:pt x="149" y="67"/>
                  </a:lnTo>
                  <a:lnTo>
                    <a:pt x="146" y="63"/>
                  </a:lnTo>
                  <a:lnTo>
                    <a:pt x="141" y="60"/>
                  </a:lnTo>
                  <a:lnTo>
                    <a:pt x="135" y="56"/>
                  </a:lnTo>
                  <a:lnTo>
                    <a:pt x="130" y="55"/>
                  </a:lnTo>
                  <a:lnTo>
                    <a:pt x="123" y="55"/>
                  </a:lnTo>
                  <a:lnTo>
                    <a:pt x="121" y="53"/>
                  </a:lnTo>
                  <a:lnTo>
                    <a:pt x="111" y="55"/>
                  </a:lnTo>
                  <a:lnTo>
                    <a:pt x="105" y="56"/>
                  </a:lnTo>
                  <a:lnTo>
                    <a:pt x="95" y="63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9"/>
                  </a:lnTo>
                  <a:lnTo>
                    <a:pt x="77" y="93"/>
                  </a:lnTo>
                  <a:lnTo>
                    <a:pt x="74" y="111"/>
                  </a:lnTo>
                  <a:lnTo>
                    <a:pt x="74" y="114"/>
                  </a:lnTo>
                  <a:lnTo>
                    <a:pt x="72" y="120"/>
                  </a:lnTo>
                  <a:lnTo>
                    <a:pt x="72" y="125"/>
                  </a:lnTo>
                  <a:lnTo>
                    <a:pt x="72" y="122"/>
                  </a:lnTo>
                  <a:lnTo>
                    <a:pt x="72" y="116"/>
                  </a:lnTo>
                  <a:lnTo>
                    <a:pt x="74" y="114"/>
                  </a:lnTo>
                  <a:lnTo>
                    <a:pt x="74" y="114"/>
                  </a:lnTo>
                  <a:close/>
                  <a:moveTo>
                    <a:pt x="2" y="114"/>
                  </a:moveTo>
                  <a:lnTo>
                    <a:pt x="2" y="107"/>
                  </a:lnTo>
                  <a:lnTo>
                    <a:pt x="5" y="90"/>
                  </a:lnTo>
                  <a:lnTo>
                    <a:pt x="16" y="60"/>
                  </a:lnTo>
                  <a:lnTo>
                    <a:pt x="33" y="35"/>
                  </a:lnTo>
                  <a:lnTo>
                    <a:pt x="39" y="30"/>
                  </a:lnTo>
                  <a:lnTo>
                    <a:pt x="44" y="27"/>
                  </a:lnTo>
                  <a:lnTo>
                    <a:pt x="56" y="18"/>
                  </a:lnTo>
                  <a:lnTo>
                    <a:pt x="84" y="7"/>
                  </a:lnTo>
                  <a:lnTo>
                    <a:pt x="118" y="2"/>
                  </a:lnTo>
                  <a:lnTo>
                    <a:pt x="127" y="0"/>
                  </a:lnTo>
                  <a:lnTo>
                    <a:pt x="135" y="2"/>
                  </a:lnTo>
                  <a:lnTo>
                    <a:pt x="151" y="4"/>
                  </a:lnTo>
                  <a:lnTo>
                    <a:pt x="181" y="11"/>
                  </a:lnTo>
                  <a:lnTo>
                    <a:pt x="204" y="27"/>
                  </a:lnTo>
                  <a:lnTo>
                    <a:pt x="209" y="30"/>
                  </a:lnTo>
                  <a:lnTo>
                    <a:pt x="213" y="35"/>
                  </a:lnTo>
                  <a:lnTo>
                    <a:pt x="220" y="48"/>
                  </a:lnTo>
                  <a:lnTo>
                    <a:pt x="227" y="60"/>
                  </a:lnTo>
                  <a:lnTo>
                    <a:pt x="232" y="90"/>
                  </a:lnTo>
                  <a:lnTo>
                    <a:pt x="232" y="114"/>
                  </a:lnTo>
                  <a:lnTo>
                    <a:pt x="230" y="125"/>
                  </a:lnTo>
                  <a:lnTo>
                    <a:pt x="227" y="141"/>
                  </a:lnTo>
                  <a:lnTo>
                    <a:pt x="216" y="171"/>
                  </a:lnTo>
                  <a:lnTo>
                    <a:pt x="199" y="195"/>
                  </a:lnTo>
                  <a:lnTo>
                    <a:pt x="193" y="201"/>
                  </a:lnTo>
                  <a:lnTo>
                    <a:pt x="186" y="206"/>
                  </a:lnTo>
                  <a:lnTo>
                    <a:pt x="176" y="215"/>
                  </a:lnTo>
                  <a:lnTo>
                    <a:pt x="148" y="227"/>
                  </a:lnTo>
                  <a:lnTo>
                    <a:pt x="114" y="232"/>
                  </a:lnTo>
                  <a:lnTo>
                    <a:pt x="105" y="232"/>
                  </a:lnTo>
                  <a:lnTo>
                    <a:pt x="97" y="232"/>
                  </a:lnTo>
                  <a:lnTo>
                    <a:pt x="79" y="231"/>
                  </a:lnTo>
                  <a:lnTo>
                    <a:pt x="51" y="222"/>
                  </a:lnTo>
                  <a:lnTo>
                    <a:pt x="28" y="206"/>
                  </a:lnTo>
                  <a:lnTo>
                    <a:pt x="25" y="201"/>
                  </a:lnTo>
                  <a:lnTo>
                    <a:pt x="19" y="195"/>
                  </a:lnTo>
                  <a:lnTo>
                    <a:pt x="12" y="185"/>
                  </a:lnTo>
                  <a:lnTo>
                    <a:pt x="2" y="157"/>
                  </a:lnTo>
                  <a:lnTo>
                    <a:pt x="0" y="125"/>
                  </a:lnTo>
                  <a:lnTo>
                    <a:pt x="2" y="114"/>
                  </a:lnTo>
                  <a:lnTo>
                    <a:pt x="2" y="107"/>
                  </a:lnTo>
                  <a:lnTo>
                    <a:pt x="2" y="100"/>
                  </a:lnTo>
                  <a:lnTo>
                    <a:pt x="2" y="104"/>
                  </a:lnTo>
                  <a:lnTo>
                    <a:pt x="2" y="114"/>
                  </a:lnTo>
                  <a:lnTo>
                    <a:pt x="2" y="114"/>
                  </a:lnTo>
                  <a:lnTo>
                    <a:pt x="2" y="11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56" name="Freeform 16"/>
            <p:cNvSpPr>
              <a:spLocks/>
            </p:cNvSpPr>
            <p:nvPr/>
          </p:nvSpPr>
          <p:spPr bwMode="auto">
            <a:xfrm>
              <a:off x="4022" y="2607"/>
              <a:ext cx="222" cy="222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11" y="88"/>
                </a:cxn>
                <a:cxn ang="0">
                  <a:pos x="20" y="5"/>
                </a:cxn>
                <a:cxn ang="0">
                  <a:pos x="62" y="5"/>
                </a:cxn>
                <a:cxn ang="0">
                  <a:pos x="90" y="5"/>
                </a:cxn>
                <a:cxn ang="0">
                  <a:pos x="87" y="23"/>
                </a:cxn>
                <a:cxn ang="0">
                  <a:pos x="87" y="33"/>
                </a:cxn>
                <a:cxn ang="0">
                  <a:pos x="92" y="28"/>
                </a:cxn>
                <a:cxn ang="0">
                  <a:pos x="113" y="12"/>
                </a:cxn>
                <a:cxn ang="0">
                  <a:pos x="125" y="5"/>
                </a:cxn>
                <a:cxn ang="0">
                  <a:pos x="152" y="2"/>
                </a:cxn>
                <a:cxn ang="0">
                  <a:pos x="162" y="2"/>
                </a:cxn>
                <a:cxn ang="0">
                  <a:pos x="192" y="7"/>
                </a:cxn>
                <a:cxn ang="0">
                  <a:pos x="210" y="19"/>
                </a:cxn>
                <a:cxn ang="0">
                  <a:pos x="215" y="32"/>
                </a:cxn>
                <a:cxn ang="0">
                  <a:pos x="222" y="61"/>
                </a:cxn>
                <a:cxn ang="0">
                  <a:pos x="220" y="84"/>
                </a:cxn>
                <a:cxn ang="0">
                  <a:pos x="213" y="169"/>
                </a:cxn>
                <a:cxn ang="0">
                  <a:pos x="210" y="222"/>
                </a:cxn>
                <a:cxn ang="0">
                  <a:pos x="197" y="222"/>
                </a:cxn>
                <a:cxn ang="0">
                  <a:pos x="138" y="222"/>
                </a:cxn>
                <a:cxn ang="0">
                  <a:pos x="138" y="220"/>
                </a:cxn>
                <a:cxn ang="0">
                  <a:pos x="143" y="155"/>
                </a:cxn>
                <a:cxn ang="0">
                  <a:pos x="148" y="112"/>
                </a:cxn>
                <a:cxn ang="0">
                  <a:pos x="148" y="95"/>
                </a:cxn>
                <a:cxn ang="0">
                  <a:pos x="145" y="67"/>
                </a:cxn>
                <a:cxn ang="0">
                  <a:pos x="141" y="60"/>
                </a:cxn>
                <a:cxn ang="0">
                  <a:pos x="134" y="56"/>
                </a:cxn>
                <a:cxn ang="0">
                  <a:pos x="123" y="54"/>
                </a:cxn>
                <a:cxn ang="0">
                  <a:pos x="113" y="54"/>
                </a:cxn>
                <a:cxn ang="0">
                  <a:pos x="99" y="61"/>
                </a:cxn>
                <a:cxn ang="0">
                  <a:pos x="92" y="69"/>
                </a:cxn>
                <a:cxn ang="0">
                  <a:pos x="85" y="86"/>
                </a:cxn>
                <a:cxn ang="0">
                  <a:pos x="81" y="105"/>
                </a:cxn>
                <a:cxn ang="0">
                  <a:pos x="80" y="125"/>
                </a:cxn>
                <a:cxn ang="0">
                  <a:pos x="72" y="220"/>
                </a:cxn>
                <a:cxn ang="0">
                  <a:pos x="71" y="222"/>
                </a:cxn>
                <a:cxn ang="0">
                  <a:pos x="27" y="222"/>
                </a:cxn>
                <a:cxn ang="0">
                  <a:pos x="0" y="222"/>
                </a:cxn>
              </a:cxnLst>
              <a:rect l="0" t="0" r="r" b="b"/>
              <a:pathLst>
                <a:path w="222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1" y="88"/>
                  </a:lnTo>
                  <a:lnTo>
                    <a:pt x="18" y="10"/>
                  </a:lnTo>
                  <a:lnTo>
                    <a:pt x="20" y="5"/>
                  </a:lnTo>
                  <a:lnTo>
                    <a:pt x="30" y="5"/>
                  </a:lnTo>
                  <a:lnTo>
                    <a:pt x="62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7" y="23"/>
                  </a:lnTo>
                  <a:lnTo>
                    <a:pt x="87" y="33"/>
                  </a:lnTo>
                  <a:lnTo>
                    <a:pt x="87" y="33"/>
                  </a:lnTo>
                  <a:lnTo>
                    <a:pt x="88" y="32"/>
                  </a:lnTo>
                  <a:lnTo>
                    <a:pt x="92" y="28"/>
                  </a:lnTo>
                  <a:lnTo>
                    <a:pt x="102" y="19"/>
                  </a:lnTo>
                  <a:lnTo>
                    <a:pt x="113" y="12"/>
                  </a:lnTo>
                  <a:lnTo>
                    <a:pt x="116" y="9"/>
                  </a:lnTo>
                  <a:lnTo>
                    <a:pt x="125" y="5"/>
                  </a:lnTo>
                  <a:lnTo>
                    <a:pt x="138" y="2"/>
                  </a:lnTo>
                  <a:lnTo>
                    <a:pt x="152" y="2"/>
                  </a:lnTo>
                  <a:lnTo>
                    <a:pt x="157" y="0"/>
                  </a:lnTo>
                  <a:lnTo>
                    <a:pt x="162" y="2"/>
                  </a:lnTo>
                  <a:lnTo>
                    <a:pt x="173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10" y="19"/>
                  </a:lnTo>
                  <a:lnTo>
                    <a:pt x="211" y="23"/>
                  </a:lnTo>
                  <a:lnTo>
                    <a:pt x="215" y="32"/>
                  </a:lnTo>
                  <a:lnTo>
                    <a:pt x="218" y="39"/>
                  </a:lnTo>
                  <a:lnTo>
                    <a:pt x="222" y="61"/>
                  </a:lnTo>
                  <a:lnTo>
                    <a:pt x="222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10" y="220"/>
                  </a:lnTo>
                  <a:lnTo>
                    <a:pt x="210" y="222"/>
                  </a:lnTo>
                  <a:lnTo>
                    <a:pt x="208" y="222"/>
                  </a:lnTo>
                  <a:lnTo>
                    <a:pt x="197" y="222"/>
                  </a:lnTo>
                  <a:lnTo>
                    <a:pt x="164" y="222"/>
                  </a:lnTo>
                  <a:lnTo>
                    <a:pt x="138" y="222"/>
                  </a:lnTo>
                  <a:lnTo>
                    <a:pt x="138" y="222"/>
                  </a:lnTo>
                  <a:lnTo>
                    <a:pt x="138" y="220"/>
                  </a:lnTo>
                  <a:lnTo>
                    <a:pt x="138" y="206"/>
                  </a:lnTo>
                  <a:lnTo>
                    <a:pt x="143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8" y="77"/>
                  </a:lnTo>
                  <a:lnTo>
                    <a:pt x="145" y="67"/>
                  </a:lnTo>
                  <a:lnTo>
                    <a:pt x="145" y="63"/>
                  </a:lnTo>
                  <a:lnTo>
                    <a:pt x="141" y="60"/>
                  </a:lnTo>
                  <a:lnTo>
                    <a:pt x="138" y="58"/>
                  </a:lnTo>
                  <a:lnTo>
                    <a:pt x="134" y="56"/>
                  </a:lnTo>
                  <a:lnTo>
                    <a:pt x="129" y="54"/>
                  </a:lnTo>
                  <a:lnTo>
                    <a:pt x="123" y="54"/>
                  </a:lnTo>
                  <a:lnTo>
                    <a:pt x="122" y="53"/>
                  </a:lnTo>
                  <a:lnTo>
                    <a:pt x="113" y="54"/>
                  </a:lnTo>
                  <a:lnTo>
                    <a:pt x="108" y="56"/>
                  </a:lnTo>
                  <a:lnTo>
                    <a:pt x="99" y="61"/>
                  </a:lnTo>
                  <a:lnTo>
                    <a:pt x="94" y="65"/>
                  </a:lnTo>
                  <a:lnTo>
                    <a:pt x="92" y="69"/>
                  </a:lnTo>
                  <a:lnTo>
                    <a:pt x="88" y="74"/>
                  </a:lnTo>
                  <a:lnTo>
                    <a:pt x="85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80" y="109"/>
                  </a:lnTo>
                  <a:lnTo>
                    <a:pt x="80" y="125"/>
                  </a:lnTo>
                  <a:lnTo>
                    <a:pt x="74" y="179"/>
                  </a:lnTo>
                  <a:lnTo>
                    <a:pt x="72" y="220"/>
                  </a:lnTo>
                  <a:lnTo>
                    <a:pt x="72" y="222"/>
                  </a:lnTo>
                  <a:lnTo>
                    <a:pt x="71" y="222"/>
                  </a:lnTo>
                  <a:lnTo>
                    <a:pt x="60" y="222"/>
                  </a:lnTo>
                  <a:lnTo>
                    <a:pt x="27" y="222"/>
                  </a:lnTo>
                  <a:lnTo>
                    <a:pt x="0" y="222"/>
                  </a:lnTo>
                  <a:lnTo>
                    <a:pt x="0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57" name="Freeform 17"/>
            <p:cNvSpPr>
              <a:spLocks/>
            </p:cNvSpPr>
            <p:nvPr/>
          </p:nvSpPr>
          <p:spPr bwMode="auto">
            <a:xfrm>
              <a:off x="4276" y="2605"/>
              <a:ext cx="212" cy="231"/>
            </a:xfrm>
            <a:custGeom>
              <a:avLst/>
              <a:gdLst/>
              <a:ahLst/>
              <a:cxnLst>
                <a:cxn ang="0">
                  <a:pos x="42" y="158"/>
                </a:cxn>
                <a:cxn ang="0">
                  <a:pos x="70" y="162"/>
                </a:cxn>
                <a:cxn ang="0">
                  <a:pos x="77" y="180"/>
                </a:cxn>
                <a:cxn ang="0">
                  <a:pos x="84" y="183"/>
                </a:cxn>
                <a:cxn ang="0">
                  <a:pos x="107" y="187"/>
                </a:cxn>
                <a:cxn ang="0">
                  <a:pos x="121" y="185"/>
                </a:cxn>
                <a:cxn ang="0">
                  <a:pos x="133" y="180"/>
                </a:cxn>
                <a:cxn ang="0">
                  <a:pos x="138" y="171"/>
                </a:cxn>
                <a:cxn ang="0">
                  <a:pos x="138" y="162"/>
                </a:cxn>
                <a:cxn ang="0">
                  <a:pos x="126" y="151"/>
                </a:cxn>
                <a:cxn ang="0">
                  <a:pos x="105" y="144"/>
                </a:cxn>
                <a:cxn ang="0">
                  <a:pos x="82" y="137"/>
                </a:cxn>
                <a:cxn ang="0">
                  <a:pos x="61" y="130"/>
                </a:cxn>
                <a:cxn ang="0">
                  <a:pos x="26" y="107"/>
                </a:cxn>
                <a:cxn ang="0">
                  <a:pos x="17" y="95"/>
                </a:cxn>
                <a:cxn ang="0">
                  <a:pos x="15" y="65"/>
                </a:cxn>
                <a:cxn ang="0">
                  <a:pos x="40" y="23"/>
                </a:cxn>
                <a:cxn ang="0">
                  <a:pos x="59" y="12"/>
                </a:cxn>
                <a:cxn ang="0">
                  <a:pos x="116" y="0"/>
                </a:cxn>
                <a:cxn ang="0">
                  <a:pos x="163" y="7"/>
                </a:cxn>
                <a:cxn ang="0">
                  <a:pos x="191" y="20"/>
                </a:cxn>
                <a:cxn ang="0">
                  <a:pos x="211" y="58"/>
                </a:cxn>
                <a:cxn ang="0">
                  <a:pos x="200" y="63"/>
                </a:cxn>
                <a:cxn ang="0">
                  <a:pos x="144" y="63"/>
                </a:cxn>
                <a:cxn ang="0">
                  <a:pos x="135" y="48"/>
                </a:cxn>
                <a:cxn ang="0">
                  <a:pos x="126" y="44"/>
                </a:cxn>
                <a:cxn ang="0">
                  <a:pos x="107" y="42"/>
                </a:cxn>
                <a:cxn ang="0">
                  <a:pos x="93" y="46"/>
                </a:cxn>
                <a:cxn ang="0">
                  <a:pos x="86" y="55"/>
                </a:cxn>
                <a:cxn ang="0">
                  <a:pos x="86" y="65"/>
                </a:cxn>
                <a:cxn ang="0">
                  <a:pos x="96" y="74"/>
                </a:cxn>
                <a:cxn ang="0">
                  <a:pos x="119" y="83"/>
                </a:cxn>
                <a:cxn ang="0">
                  <a:pos x="130" y="86"/>
                </a:cxn>
                <a:cxn ang="0">
                  <a:pos x="145" y="92"/>
                </a:cxn>
                <a:cxn ang="0">
                  <a:pos x="175" y="100"/>
                </a:cxn>
                <a:cxn ang="0">
                  <a:pos x="191" y="109"/>
                </a:cxn>
                <a:cxn ang="0">
                  <a:pos x="202" y="122"/>
                </a:cxn>
                <a:cxn ang="0">
                  <a:pos x="209" y="132"/>
                </a:cxn>
                <a:cxn ang="0">
                  <a:pos x="211" y="153"/>
                </a:cxn>
                <a:cxn ang="0">
                  <a:pos x="207" y="173"/>
                </a:cxn>
                <a:cxn ang="0">
                  <a:pos x="179" y="211"/>
                </a:cxn>
                <a:cxn ang="0">
                  <a:pos x="137" y="229"/>
                </a:cxn>
                <a:cxn ang="0">
                  <a:pos x="91" y="231"/>
                </a:cxn>
                <a:cxn ang="0">
                  <a:pos x="28" y="216"/>
                </a:cxn>
                <a:cxn ang="0">
                  <a:pos x="14" y="202"/>
                </a:cxn>
                <a:cxn ang="0">
                  <a:pos x="0" y="158"/>
                </a:cxn>
              </a:cxnLst>
              <a:rect l="0" t="0" r="r" b="b"/>
              <a:pathLst>
                <a:path w="212" h="231">
                  <a:moveTo>
                    <a:pt x="0" y="158"/>
                  </a:moveTo>
                  <a:lnTo>
                    <a:pt x="10" y="158"/>
                  </a:lnTo>
                  <a:lnTo>
                    <a:pt x="42" y="158"/>
                  </a:lnTo>
                  <a:lnTo>
                    <a:pt x="68" y="158"/>
                  </a:lnTo>
                  <a:lnTo>
                    <a:pt x="70" y="158"/>
                  </a:lnTo>
                  <a:lnTo>
                    <a:pt x="70" y="162"/>
                  </a:lnTo>
                  <a:lnTo>
                    <a:pt x="70" y="165"/>
                  </a:lnTo>
                  <a:lnTo>
                    <a:pt x="72" y="173"/>
                  </a:lnTo>
                  <a:lnTo>
                    <a:pt x="77" y="180"/>
                  </a:lnTo>
                  <a:lnTo>
                    <a:pt x="79" y="180"/>
                  </a:lnTo>
                  <a:lnTo>
                    <a:pt x="80" y="181"/>
                  </a:lnTo>
                  <a:lnTo>
                    <a:pt x="84" y="183"/>
                  </a:lnTo>
                  <a:lnTo>
                    <a:pt x="93" y="187"/>
                  </a:lnTo>
                  <a:lnTo>
                    <a:pt x="103" y="187"/>
                  </a:lnTo>
                  <a:lnTo>
                    <a:pt x="107" y="187"/>
                  </a:lnTo>
                  <a:lnTo>
                    <a:pt x="109" y="187"/>
                  </a:lnTo>
                  <a:lnTo>
                    <a:pt x="112" y="187"/>
                  </a:lnTo>
                  <a:lnTo>
                    <a:pt x="121" y="185"/>
                  </a:lnTo>
                  <a:lnTo>
                    <a:pt x="128" y="183"/>
                  </a:lnTo>
                  <a:lnTo>
                    <a:pt x="130" y="181"/>
                  </a:lnTo>
                  <a:lnTo>
                    <a:pt x="133" y="180"/>
                  </a:lnTo>
                  <a:lnTo>
                    <a:pt x="135" y="176"/>
                  </a:lnTo>
                  <a:lnTo>
                    <a:pt x="137" y="174"/>
                  </a:lnTo>
                  <a:lnTo>
                    <a:pt x="138" y="171"/>
                  </a:lnTo>
                  <a:lnTo>
                    <a:pt x="138" y="167"/>
                  </a:lnTo>
                  <a:lnTo>
                    <a:pt x="140" y="165"/>
                  </a:lnTo>
                  <a:lnTo>
                    <a:pt x="138" y="162"/>
                  </a:lnTo>
                  <a:lnTo>
                    <a:pt x="137" y="160"/>
                  </a:lnTo>
                  <a:lnTo>
                    <a:pt x="131" y="155"/>
                  </a:lnTo>
                  <a:lnTo>
                    <a:pt x="126" y="151"/>
                  </a:lnTo>
                  <a:lnTo>
                    <a:pt x="117" y="148"/>
                  </a:lnTo>
                  <a:lnTo>
                    <a:pt x="109" y="144"/>
                  </a:lnTo>
                  <a:lnTo>
                    <a:pt x="105" y="144"/>
                  </a:lnTo>
                  <a:lnTo>
                    <a:pt x="100" y="143"/>
                  </a:lnTo>
                  <a:lnTo>
                    <a:pt x="89" y="139"/>
                  </a:lnTo>
                  <a:lnTo>
                    <a:pt x="82" y="137"/>
                  </a:lnTo>
                  <a:lnTo>
                    <a:pt x="80" y="136"/>
                  </a:lnTo>
                  <a:lnTo>
                    <a:pt x="73" y="134"/>
                  </a:lnTo>
                  <a:lnTo>
                    <a:pt x="61" y="130"/>
                  </a:lnTo>
                  <a:lnTo>
                    <a:pt x="42" y="122"/>
                  </a:lnTo>
                  <a:lnTo>
                    <a:pt x="28" y="111"/>
                  </a:lnTo>
                  <a:lnTo>
                    <a:pt x="26" y="107"/>
                  </a:lnTo>
                  <a:lnTo>
                    <a:pt x="22" y="106"/>
                  </a:lnTo>
                  <a:lnTo>
                    <a:pt x="19" y="100"/>
                  </a:lnTo>
                  <a:lnTo>
                    <a:pt x="17" y="95"/>
                  </a:lnTo>
                  <a:lnTo>
                    <a:pt x="14" y="81"/>
                  </a:lnTo>
                  <a:lnTo>
                    <a:pt x="15" y="69"/>
                  </a:lnTo>
                  <a:lnTo>
                    <a:pt x="15" y="65"/>
                  </a:lnTo>
                  <a:lnTo>
                    <a:pt x="17" y="55"/>
                  </a:lnTo>
                  <a:lnTo>
                    <a:pt x="26" y="37"/>
                  </a:lnTo>
                  <a:lnTo>
                    <a:pt x="40" y="23"/>
                  </a:lnTo>
                  <a:lnTo>
                    <a:pt x="45" y="20"/>
                  </a:lnTo>
                  <a:lnTo>
                    <a:pt x="49" y="18"/>
                  </a:lnTo>
                  <a:lnTo>
                    <a:pt x="59" y="12"/>
                  </a:lnTo>
                  <a:lnTo>
                    <a:pt x="80" y="5"/>
                  </a:lnTo>
                  <a:lnTo>
                    <a:pt x="107" y="2"/>
                  </a:lnTo>
                  <a:lnTo>
                    <a:pt x="116" y="0"/>
                  </a:lnTo>
                  <a:lnTo>
                    <a:pt x="123" y="2"/>
                  </a:lnTo>
                  <a:lnTo>
                    <a:pt x="137" y="2"/>
                  </a:lnTo>
                  <a:lnTo>
                    <a:pt x="163" y="7"/>
                  </a:lnTo>
                  <a:lnTo>
                    <a:pt x="182" y="14"/>
                  </a:lnTo>
                  <a:lnTo>
                    <a:pt x="188" y="16"/>
                  </a:lnTo>
                  <a:lnTo>
                    <a:pt x="191" y="20"/>
                  </a:lnTo>
                  <a:lnTo>
                    <a:pt x="196" y="25"/>
                  </a:lnTo>
                  <a:lnTo>
                    <a:pt x="207" y="41"/>
                  </a:lnTo>
                  <a:lnTo>
                    <a:pt x="211" y="58"/>
                  </a:lnTo>
                  <a:lnTo>
                    <a:pt x="212" y="63"/>
                  </a:lnTo>
                  <a:lnTo>
                    <a:pt x="211" y="63"/>
                  </a:lnTo>
                  <a:lnTo>
                    <a:pt x="200" y="63"/>
                  </a:lnTo>
                  <a:lnTo>
                    <a:pt x="168" y="63"/>
                  </a:lnTo>
                  <a:lnTo>
                    <a:pt x="144" y="63"/>
                  </a:lnTo>
                  <a:lnTo>
                    <a:pt x="144" y="63"/>
                  </a:lnTo>
                  <a:lnTo>
                    <a:pt x="142" y="58"/>
                  </a:lnTo>
                  <a:lnTo>
                    <a:pt x="138" y="53"/>
                  </a:lnTo>
                  <a:lnTo>
                    <a:pt x="135" y="48"/>
                  </a:lnTo>
                  <a:lnTo>
                    <a:pt x="135" y="46"/>
                  </a:lnTo>
                  <a:lnTo>
                    <a:pt x="130" y="44"/>
                  </a:lnTo>
                  <a:lnTo>
                    <a:pt x="126" y="44"/>
                  </a:lnTo>
                  <a:lnTo>
                    <a:pt x="119" y="42"/>
                  </a:lnTo>
                  <a:lnTo>
                    <a:pt x="114" y="41"/>
                  </a:lnTo>
                  <a:lnTo>
                    <a:pt x="107" y="42"/>
                  </a:lnTo>
                  <a:lnTo>
                    <a:pt x="100" y="44"/>
                  </a:lnTo>
                  <a:lnTo>
                    <a:pt x="93" y="46"/>
                  </a:lnTo>
                  <a:lnTo>
                    <a:pt x="93" y="46"/>
                  </a:lnTo>
                  <a:lnTo>
                    <a:pt x="91" y="48"/>
                  </a:lnTo>
                  <a:lnTo>
                    <a:pt x="89" y="49"/>
                  </a:lnTo>
                  <a:lnTo>
                    <a:pt x="86" y="55"/>
                  </a:lnTo>
                  <a:lnTo>
                    <a:pt x="86" y="60"/>
                  </a:lnTo>
                  <a:lnTo>
                    <a:pt x="86" y="60"/>
                  </a:lnTo>
                  <a:lnTo>
                    <a:pt x="86" y="65"/>
                  </a:lnTo>
                  <a:lnTo>
                    <a:pt x="87" y="69"/>
                  </a:lnTo>
                  <a:lnTo>
                    <a:pt x="89" y="71"/>
                  </a:lnTo>
                  <a:lnTo>
                    <a:pt x="96" y="74"/>
                  </a:lnTo>
                  <a:lnTo>
                    <a:pt x="103" y="78"/>
                  </a:lnTo>
                  <a:lnTo>
                    <a:pt x="112" y="81"/>
                  </a:lnTo>
                  <a:lnTo>
                    <a:pt x="119" y="83"/>
                  </a:lnTo>
                  <a:lnTo>
                    <a:pt x="123" y="85"/>
                  </a:lnTo>
                  <a:lnTo>
                    <a:pt x="126" y="86"/>
                  </a:lnTo>
                  <a:lnTo>
                    <a:pt x="130" y="86"/>
                  </a:lnTo>
                  <a:lnTo>
                    <a:pt x="131" y="86"/>
                  </a:lnTo>
                  <a:lnTo>
                    <a:pt x="135" y="88"/>
                  </a:lnTo>
                  <a:lnTo>
                    <a:pt x="145" y="92"/>
                  </a:lnTo>
                  <a:lnTo>
                    <a:pt x="161" y="97"/>
                  </a:lnTo>
                  <a:lnTo>
                    <a:pt x="172" y="100"/>
                  </a:lnTo>
                  <a:lnTo>
                    <a:pt x="175" y="100"/>
                  </a:lnTo>
                  <a:lnTo>
                    <a:pt x="179" y="104"/>
                  </a:lnTo>
                  <a:lnTo>
                    <a:pt x="186" y="106"/>
                  </a:lnTo>
                  <a:lnTo>
                    <a:pt x="191" y="109"/>
                  </a:lnTo>
                  <a:lnTo>
                    <a:pt x="193" y="109"/>
                  </a:lnTo>
                  <a:lnTo>
                    <a:pt x="196" y="114"/>
                  </a:lnTo>
                  <a:lnTo>
                    <a:pt x="202" y="122"/>
                  </a:lnTo>
                  <a:lnTo>
                    <a:pt x="207" y="129"/>
                  </a:lnTo>
                  <a:lnTo>
                    <a:pt x="209" y="129"/>
                  </a:lnTo>
                  <a:lnTo>
                    <a:pt x="209" y="132"/>
                  </a:lnTo>
                  <a:lnTo>
                    <a:pt x="209" y="136"/>
                  </a:lnTo>
                  <a:lnTo>
                    <a:pt x="211" y="144"/>
                  </a:lnTo>
                  <a:lnTo>
                    <a:pt x="211" y="153"/>
                  </a:lnTo>
                  <a:lnTo>
                    <a:pt x="211" y="155"/>
                  </a:lnTo>
                  <a:lnTo>
                    <a:pt x="209" y="162"/>
                  </a:lnTo>
                  <a:lnTo>
                    <a:pt x="207" y="173"/>
                  </a:lnTo>
                  <a:lnTo>
                    <a:pt x="198" y="192"/>
                  </a:lnTo>
                  <a:lnTo>
                    <a:pt x="182" y="208"/>
                  </a:lnTo>
                  <a:lnTo>
                    <a:pt x="179" y="211"/>
                  </a:lnTo>
                  <a:lnTo>
                    <a:pt x="174" y="215"/>
                  </a:lnTo>
                  <a:lnTo>
                    <a:pt x="163" y="222"/>
                  </a:lnTo>
                  <a:lnTo>
                    <a:pt x="137" y="229"/>
                  </a:lnTo>
                  <a:lnTo>
                    <a:pt x="107" y="231"/>
                  </a:lnTo>
                  <a:lnTo>
                    <a:pt x="100" y="231"/>
                  </a:lnTo>
                  <a:lnTo>
                    <a:pt x="91" y="231"/>
                  </a:lnTo>
                  <a:lnTo>
                    <a:pt x="77" y="231"/>
                  </a:lnTo>
                  <a:lnTo>
                    <a:pt x="49" y="225"/>
                  </a:lnTo>
                  <a:lnTo>
                    <a:pt x="28" y="216"/>
                  </a:lnTo>
                  <a:lnTo>
                    <a:pt x="24" y="213"/>
                  </a:lnTo>
                  <a:lnTo>
                    <a:pt x="19" y="209"/>
                  </a:lnTo>
                  <a:lnTo>
                    <a:pt x="14" y="202"/>
                  </a:lnTo>
                  <a:lnTo>
                    <a:pt x="3" y="185"/>
                  </a:lnTo>
                  <a:lnTo>
                    <a:pt x="0" y="165"/>
                  </a:lnTo>
                  <a:lnTo>
                    <a:pt x="0" y="158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58" name="Freeform 18"/>
            <p:cNvSpPr>
              <a:spLocks/>
            </p:cNvSpPr>
            <p:nvPr/>
          </p:nvSpPr>
          <p:spPr bwMode="auto">
            <a:xfrm>
              <a:off x="4523" y="2612"/>
              <a:ext cx="224" cy="224"/>
            </a:xfrm>
            <a:custGeom>
              <a:avLst/>
              <a:gdLst/>
              <a:ahLst/>
              <a:cxnLst>
                <a:cxn ang="0">
                  <a:pos x="222" y="5"/>
                </a:cxn>
                <a:cxn ang="0">
                  <a:pos x="211" y="136"/>
                </a:cxn>
                <a:cxn ang="0">
                  <a:pos x="204" y="217"/>
                </a:cxn>
                <a:cxn ang="0">
                  <a:pos x="192" y="217"/>
                </a:cxn>
                <a:cxn ang="0">
                  <a:pos x="134" y="217"/>
                </a:cxn>
                <a:cxn ang="0">
                  <a:pos x="134" y="213"/>
                </a:cxn>
                <a:cxn ang="0">
                  <a:pos x="136" y="188"/>
                </a:cxn>
                <a:cxn ang="0">
                  <a:pos x="134" y="190"/>
                </a:cxn>
                <a:cxn ang="0">
                  <a:pos x="118" y="206"/>
                </a:cxn>
                <a:cxn ang="0">
                  <a:pos x="106" y="215"/>
                </a:cxn>
                <a:cxn ang="0">
                  <a:pos x="97" y="220"/>
                </a:cxn>
                <a:cxn ang="0">
                  <a:pos x="69" y="224"/>
                </a:cxn>
                <a:cxn ang="0">
                  <a:pos x="60" y="224"/>
                </a:cxn>
                <a:cxn ang="0">
                  <a:pos x="32" y="218"/>
                </a:cxn>
                <a:cxn ang="0">
                  <a:pos x="15" y="204"/>
                </a:cxn>
                <a:cxn ang="0">
                  <a:pos x="4" y="187"/>
                </a:cxn>
                <a:cxn ang="0">
                  <a:pos x="2" y="150"/>
                </a:cxn>
                <a:cxn ang="0">
                  <a:pos x="4" y="127"/>
                </a:cxn>
                <a:cxn ang="0">
                  <a:pos x="13" y="4"/>
                </a:cxn>
                <a:cxn ang="0">
                  <a:pos x="25" y="0"/>
                </a:cxn>
                <a:cxn ang="0">
                  <a:pos x="85" y="0"/>
                </a:cxn>
                <a:cxn ang="0">
                  <a:pos x="85" y="4"/>
                </a:cxn>
                <a:cxn ang="0">
                  <a:pos x="80" y="78"/>
                </a:cxn>
                <a:cxn ang="0">
                  <a:pos x="76" y="122"/>
                </a:cxn>
                <a:cxn ang="0">
                  <a:pos x="74" y="134"/>
                </a:cxn>
                <a:cxn ang="0">
                  <a:pos x="78" y="157"/>
                </a:cxn>
                <a:cxn ang="0">
                  <a:pos x="81" y="164"/>
                </a:cxn>
                <a:cxn ang="0">
                  <a:pos x="88" y="167"/>
                </a:cxn>
                <a:cxn ang="0">
                  <a:pos x="97" y="169"/>
                </a:cxn>
                <a:cxn ang="0">
                  <a:pos x="102" y="169"/>
                </a:cxn>
                <a:cxn ang="0">
                  <a:pos x="120" y="166"/>
                </a:cxn>
                <a:cxn ang="0">
                  <a:pos x="131" y="157"/>
                </a:cxn>
                <a:cxn ang="0">
                  <a:pos x="136" y="144"/>
                </a:cxn>
                <a:cxn ang="0">
                  <a:pos x="141" y="116"/>
                </a:cxn>
                <a:cxn ang="0">
                  <a:pos x="141" y="99"/>
                </a:cxn>
                <a:cxn ang="0">
                  <a:pos x="150" y="4"/>
                </a:cxn>
                <a:cxn ang="0">
                  <a:pos x="162" y="0"/>
                </a:cxn>
                <a:cxn ang="0">
                  <a:pos x="222" y="0"/>
                </a:cxn>
                <a:cxn ang="0">
                  <a:pos x="224" y="0"/>
                </a:cxn>
              </a:cxnLst>
              <a:rect l="0" t="0" r="r" b="b"/>
              <a:pathLst>
                <a:path w="224" h="224">
                  <a:moveTo>
                    <a:pt x="224" y="0"/>
                  </a:moveTo>
                  <a:lnTo>
                    <a:pt x="222" y="5"/>
                  </a:lnTo>
                  <a:lnTo>
                    <a:pt x="220" y="35"/>
                  </a:lnTo>
                  <a:lnTo>
                    <a:pt x="211" y="136"/>
                  </a:lnTo>
                  <a:lnTo>
                    <a:pt x="204" y="213"/>
                  </a:lnTo>
                  <a:lnTo>
                    <a:pt x="204" y="217"/>
                  </a:lnTo>
                  <a:lnTo>
                    <a:pt x="203" y="217"/>
                  </a:lnTo>
                  <a:lnTo>
                    <a:pt x="192" y="217"/>
                  </a:lnTo>
                  <a:lnTo>
                    <a:pt x="160" y="217"/>
                  </a:lnTo>
                  <a:lnTo>
                    <a:pt x="134" y="217"/>
                  </a:lnTo>
                  <a:lnTo>
                    <a:pt x="134" y="217"/>
                  </a:lnTo>
                  <a:lnTo>
                    <a:pt x="134" y="213"/>
                  </a:lnTo>
                  <a:lnTo>
                    <a:pt x="136" y="199"/>
                  </a:lnTo>
                  <a:lnTo>
                    <a:pt x="136" y="188"/>
                  </a:lnTo>
                  <a:lnTo>
                    <a:pt x="138" y="187"/>
                  </a:lnTo>
                  <a:lnTo>
                    <a:pt x="134" y="190"/>
                  </a:lnTo>
                  <a:lnTo>
                    <a:pt x="129" y="195"/>
                  </a:lnTo>
                  <a:lnTo>
                    <a:pt x="118" y="206"/>
                  </a:lnTo>
                  <a:lnTo>
                    <a:pt x="108" y="213"/>
                  </a:lnTo>
                  <a:lnTo>
                    <a:pt x="106" y="215"/>
                  </a:lnTo>
                  <a:lnTo>
                    <a:pt x="102" y="217"/>
                  </a:lnTo>
                  <a:lnTo>
                    <a:pt x="97" y="220"/>
                  </a:lnTo>
                  <a:lnTo>
                    <a:pt x="83" y="224"/>
                  </a:lnTo>
                  <a:lnTo>
                    <a:pt x="69" y="224"/>
                  </a:lnTo>
                  <a:lnTo>
                    <a:pt x="67" y="224"/>
                  </a:lnTo>
                  <a:lnTo>
                    <a:pt x="60" y="224"/>
                  </a:lnTo>
                  <a:lnTo>
                    <a:pt x="50" y="224"/>
                  </a:lnTo>
                  <a:lnTo>
                    <a:pt x="32" y="218"/>
                  </a:lnTo>
                  <a:lnTo>
                    <a:pt x="16" y="208"/>
                  </a:lnTo>
                  <a:lnTo>
                    <a:pt x="15" y="204"/>
                  </a:lnTo>
                  <a:lnTo>
                    <a:pt x="7" y="195"/>
                  </a:lnTo>
                  <a:lnTo>
                    <a:pt x="4" y="187"/>
                  </a:lnTo>
                  <a:lnTo>
                    <a:pt x="0" y="167"/>
                  </a:lnTo>
                  <a:lnTo>
                    <a:pt x="2" y="150"/>
                  </a:lnTo>
                  <a:lnTo>
                    <a:pt x="2" y="148"/>
                  </a:lnTo>
                  <a:lnTo>
                    <a:pt x="4" y="127"/>
                  </a:lnTo>
                  <a:lnTo>
                    <a:pt x="9" y="56"/>
                  </a:lnTo>
                  <a:lnTo>
                    <a:pt x="13" y="4"/>
                  </a:lnTo>
                  <a:lnTo>
                    <a:pt x="15" y="0"/>
                  </a:lnTo>
                  <a:lnTo>
                    <a:pt x="25" y="0"/>
                  </a:lnTo>
                  <a:lnTo>
                    <a:pt x="58" y="0"/>
                  </a:lnTo>
                  <a:lnTo>
                    <a:pt x="85" y="0"/>
                  </a:lnTo>
                  <a:lnTo>
                    <a:pt x="87" y="0"/>
                  </a:lnTo>
                  <a:lnTo>
                    <a:pt x="85" y="4"/>
                  </a:lnTo>
                  <a:lnTo>
                    <a:pt x="85" y="20"/>
                  </a:lnTo>
                  <a:lnTo>
                    <a:pt x="80" y="78"/>
                  </a:lnTo>
                  <a:lnTo>
                    <a:pt x="76" y="120"/>
                  </a:lnTo>
                  <a:lnTo>
                    <a:pt x="76" y="122"/>
                  </a:lnTo>
                  <a:lnTo>
                    <a:pt x="74" y="127"/>
                  </a:lnTo>
                  <a:lnTo>
                    <a:pt x="74" y="134"/>
                  </a:lnTo>
                  <a:lnTo>
                    <a:pt x="74" y="148"/>
                  </a:lnTo>
                  <a:lnTo>
                    <a:pt x="78" y="157"/>
                  </a:lnTo>
                  <a:lnTo>
                    <a:pt x="80" y="158"/>
                  </a:lnTo>
                  <a:lnTo>
                    <a:pt x="81" y="164"/>
                  </a:lnTo>
                  <a:lnTo>
                    <a:pt x="85" y="166"/>
                  </a:lnTo>
                  <a:lnTo>
                    <a:pt x="88" y="167"/>
                  </a:lnTo>
                  <a:lnTo>
                    <a:pt x="92" y="169"/>
                  </a:lnTo>
                  <a:lnTo>
                    <a:pt x="97" y="169"/>
                  </a:lnTo>
                  <a:lnTo>
                    <a:pt x="101" y="169"/>
                  </a:lnTo>
                  <a:lnTo>
                    <a:pt x="102" y="169"/>
                  </a:lnTo>
                  <a:lnTo>
                    <a:pt x="109" y="169"/>
                  </a:lnTo>
                  <a:lnTo>
                    <a:pt x="120" y="166"/>
                  </a:lnTo>
                  <a:lnTo>
                    <a:pt x="127" y="158"/>
                  </a:lnTo>
                  <a:lnTo>
                    <a:pt x="131" y="157"/>
                  </a:lnTo>
                  <a:lnTo>
                    <a:pt x="134" y="150"/>
                  </a:lnTo>
                  <a:lnTo>
                    <a:pt x="136" y="144"/>
                  </a:lnTo>
                  <a:lnTo>
                    <a:pt x="139" y="130"/>
                  </a:lnTo>
                  <a:lnTo>
                    <a:pt x="141" y="116"/>
                  </a:lnTo>
                  <a:lnTo>
                    <a:pt x="141" y="115"/>
                  </a:lnTo>
                  <a:lnTo>
                    <a:pt x="141" y="99"/>
                  </a:lnTo>
                  <a:lnTo>
                    <a:pt x="146" y="44"/>
                  </a:lnTo>
                  <a:lnTo>
                    <a:pt x="150" y="4"/>
                  </a:lnTo>
                  <a:lnTo>
                    <a:pt x="152" y="0"/>
                  </a:lnTo>
                  <a:lnTo>
                    <a:pt x="162" y="0"/>
                  </a:lnTo>
                  <a:lnTo>
                    <a:pt x="196" y="0"/>
                  </a:lnTo>
                  <a:lnTo>
                    <a:pt x="222" y="0"/>
                  </a:lnTo>
                  <a:lnTo>
                    <a:pt x="224" y="0"/>
                  </a:lnTo>
                  <a:lnTo>
                    <a:pt x="224" y="0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59" name="Freeform 19"/>
            <p:cNvSpPr>
              <a:spLocks/>
            </p:cNvSpPr>
            <p:nvPr/>
          </p:nvSpPr>
          <p:spPr bwMode="auto">
            <a:xfrm>
              <a:off x="4777" y="2535"/>
              <a:ext cx="96" cy="294"/>
            </a:xfrm>
            <a:custGeom>
              <a:avLst/>
              <a:gdLst/>
              <a:ahLst/>
              <a:cxnLst>
                <a:cxn ang="0">
                  <a:pos x="0" y="294"/>
                </a:cxn>
                <a:cxn ang="0">
                  <a:pos x="0" y="288"/>
                </a:cxn>
                <a:cxn ang="0">
                  <a:pos x="3" y="248"/>
                </a:cxn>
                <a:cxn ang="0">
                  <a:pos x="15" y="111"/>
                </a:cxn>
                <a:cxn ang="0">
                  <a:pos x="24" y="7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68" y="0"/>
                </a:cxn>
                <a:cxn ang="0">
                  <a:pos x="95" y="0"/>
                </a:cxn>
                <a:cxn ang="0">
                  <a:pos x="96" y="0"/>
                </a:cxn>
                <a:cxn ang="0">
                  <a:pos x="95" y="7"/>
                </a:cxn>
                <a:cxn ang="0">
                  <a:pos x="91" y="47"/>
                </a:cxn>
                <a:cxn ang="0">
                  <a:pos x="80" y="184"/>
                </a:cxn>
                <a:cxn ang="0">
                  <a:pos x="72" y="288"/>
                </a:cxn>
                <a:cxn ang="0">
                  <a:pos x="72" y="294"/>
                </a:cxn>
                <a:cxn ang="0">
                  <a:pos x="70" y="294"/>
                </a:cxn>
                <a:cxn ang="0">
                  <a:pos x="59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96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7"/>
                  </a:lnTo>
                  <a:lnTo>
                    <a:pt x="91" y="47"/>
                  </a:lnTo>
                  <a:lnTo>
                    <a:pt x="80" y="184"/>
                  </a:lnTo>
                  <a:lnTo>
                    <a:pt x="72" y="288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0" name="Freeform 20"/>
            <p:cNvSpPr>
              <a:spLocks/>
            </p:cNvSpPr>
            <p:nvPr/>
          </p:nvSpPr>
          <p:spPr bwMode="auto">
            <a:xfrm>
              <a:off x="4891" y="2551"/>
              <a:ext cx="141" cy="283"/>
            </a:xfrm>
            <a:custGeom>
              <a:avLst/>
              <a:gdLst/>
              <a:ahLst/>
              <a:cxnLst>
                <a:cxn ang="0">
                  <a:pos x="0" y="98"/>
                </a:cxn>
                <a:cxn ang="0">
                  <a:pos x="2" y="63"/>
                </a:cxn>
                <a:cxn ang="0">
                  <a:pos x="7" y="61"/>
                </a:cxn>
                <a:cxn ang="0">
                  <a:pos x="32" y="61"/>
                </a:cxn>
                <a:cxn ang="0">
                  <a:pos x="33" y="52"/>
                </a:cxn>
                <a:cxn ang="0">
                  <a:pos x="37" y="1"/>
                </a:cxn>
                <a:cxn ang="0">
                  <a:pos x="49" y="0"/>
                </a:cxn>
                <a:cxn ang="0">
                  <a:pos x="109" y="0"/>
                </a:cxn>
                <a:cxn ang="0">
                  <a:pos x="109" y="10"/>
                </a:cxn>
                <a:cxn ang="0">
                  <a:pos x="105" y="61"/>
                </a:cxn>
                <a:cxn ang="0">
                  <a:pos x="111" y="61"/>
                </a:cxn>
                <a:cxn ang="0">
                  <a:pos x="139" y="61"/>
                </a:cxn>
                <a:cxn ang="0">
                  <a:pos x="139" y="68"/>
                </a:cxn>
                <a:cxn ang="0">
                  <a:pos x="137" y="103"/>
                </a:cxn>
                <a:cxn ang="0">
                  <a:pos x="135" y="103"/>
                </a:cxn>
                <a:cxn ang="0">
                  <a:pos x="112" y="103"/>
                </a:cxn>
                <a:cxn ang="0">
                  <a:pos x="100" y="103"/>
                </a:cxn>
                <a:cxn ang="0">
                  <a:pos x="98" y="119"/>
                </a:cxn>
                <a:cxn ang="0">
                  <a:pos x="93" y="197"/>
                </a:cxn>
                <a:cxn ang="0">
                  <a:pos x="91" y="202"/>
                </a:cxn>
                <a:cxn ang="0">
                  <a:pos x="91" y="219"/>
                </a:cxn>
                <a:cxn ang="0">
                  <a:pos x="95" y="227"/>
                </a:cxn>
                <a:cxn ang="0">
                  <a:pos x="100" y="232"/>
                </a:cxn>
                <a:cxn ang="0">
                  <a:pos x="112" y="234"/>
                </a:cxn>
                <a:cxn ang="0">
                  <a:pos x="118" y="234"/>
                </a:cxn>
                <a:cxn ang="0">
                  <a:pos x="121" y="234"/>
                </a:cxn>
                <a:cxn ang="0">
                  <a:pos x="125" y="234"/>
                </a:cxn>
                <a:cxn ang="0">
                  <a:pos x="121" y="263"/>
                </a:cxn>
                <a:cxn ang="0">
                  <a:pos x="121" y="279"/>
                </a:cxn>
                <a:cxn ang="0">
                  <a:pos x="107" y="281"/>
                </a:cxn>
                <a:cxn ang="0">
                  <a:pos x="98" y="283"/>
                </a:cxn>
                <a:cxn ang="0">
                  <a:pos x="93" y="283"/>
                </a:cxn>
                <a:cxn ang="0">
                  <a:pos x="79" y="283"/>
                </a:cxn>
                <a:cxn ang="0">
                  <a:pos x="70" y="283"/>
                </a:cxn>
                <a:cxn ang="0">
                  <a:pos x="42" y="278"/>
                </a:cxn>
                <a:cxn ang="0">
                  <a:pos x="28" y="265"/>
                </a:cxn>
                <a:cxn ang="0">
                  <a:pos x="23" y="255"/>
                </a:cxn>
                <a:cxn ang="0">
                  <a:pos x="21" y="216"/>
                </a:cxn>
                <a:cxn ang="0">
                  <a:pos x="23" y="176"/>
                </a:cxn>
                <a:cxn ang="0">
                  <a:pos x="28" y="105"/>
                </a:cxn>
                <a:cxn ang="0">
                  <a:pos x="28" y="103"/>
                </a:cxn>
                <a:cxn ang="0">
                  <a:pos x="10" y="103"/>
                </a:cxn>
                <a:cxn ang="0">
                  <a:pos x="0" y="103"/>
                </a:cxn>
              </a:cxnLst>
              <a:rect l="0" t="0" r="r" b="b"/>
              <a:pathLst>
                <a:path w="141" h="283">
                  <a:moveTo>
                    <a:pt x="0" y="103"/>
                  </a:moveTo>
                  <a:lnTo>
                    <a:pt x="0" y="98"/>
                  </a:lnTo>
                  <a:lnTo>
                    <a:pt x="2" y="79"/>
                  </a:lnTo>
                  <a:lnTo>
                    <a:pt x="2" y="63"/>
                  </a:lnTo>
                  <a:lnTo>
                    <a:pt x="3" y="61"/>
                  </a:lnTo>
                  <a:lnTo>
                    <a:pt x="7" y="61"/>
                  </a:lnTo>
                  <a:lnTo>
                    <a:pt x="21" y="61"/>
                  </a:lnTo>
                  <a:lnTo>
                    <a:pt x="32" y="61"/>
                  </a:lnTo>
                  <a:lnTo>
                    <a:pt x="33" y="61"/>
                  </a:lnTo>
                  <a:lnTo>
                    <a:pt x="33" y="52"/>
                  </a:lnTo>
                  <a:lnTo>
                    <a:pt x="35" y="24"/>
                  </a:lnTo>
                  <a:lnTo>
                    <a:pt x="37" y="1"/>
                  </a:lnTo>
                  <a:lnTo>
                    <a:pt x="39" y="0"/>
                  </a:lnTo>
                  <a:lnTo>
                    <a:pt x="49" y="0"/>
                  </a:lnTo>
                  <a:lnTo>
                    <a:pt x="83" y="0"/>
                  </a:lnTo>
                  <a:lnTo>
                    <a:pt x="109" y="0"/>
                  </a:lnTo>
                  <a:lnTo>
                    <a:pt x="111" y="0"/>
                  </a:lnTo>
                  <a:lnTo>
                    <a:pt x="109" y="10"/>
                  </a:lnTo>
                  <a:lnTo>
                    <a:pt x="107" y="38"/>
                  </a:lnTo>
                  <a:lnTo>
                    <a:pt x="105" y="61"/>
                  </a:lnTo>
                  <a:lnTo>
                    <a:pt x="105" y="61"/>
                  </a:lnTo>
                  <a:lnTo>
                    <a:pt x="111" y="61"/>
                  </a:lnTo>
                  <a:lnTo>
                    <a:pt x="126" y="61"/>
                  </a:lnTo>
                  <a:lnTo>
                    <a:pt x="139" y="61"/>
                  </a:lnTo>
                  <a:lnTo>
                    <a:pt x="141" y="61"/>
                  </a:lnTo>
                  <a:lnTo>
                    <a:pt x="139" y="68"/>
                  </a:lnTo>
                  <a:lnTo>
                    <a:pt x="137" y="88"/>
                  </a:lnTo>
                  <a:lnTo>
                    <a:pt x="137" y="103"/>
                  </a:lnTo>
                  <a:lnTo>
                    <a:pt x="137" y="103"/>
                  </a:lnTo>
                  <a:lnTo>
                    <a:pt x="135" y="103"/>
                  </a:lnTo>
                  <a:lnTo>
                    <a:pt x="130" y="103"/>
                  </a:lnTo>
                  <a:lnTo>
                    <a:pt x="112" y="103"/>
                  </a:lnTo>
                  <a:lnTo>
                    <a:pt x="100" y="103"/>
                  </a:lnTo>
                  <a:lnTo>
                    <a:pt x="100" y="103"/>
                  </a:lnTo>
                  <a:lnTo>
                    <a:pt x="98" y="107"/>
                  </a:lnTo>
                  <a:lnTo>
                    <a:pt x="98" y="119"/>
                  </a:lnTo>
                  <a:lnTo>
                    <a:pt x="95" y="163"/>
                  </a:lnTo>
                  <a:lnTo>
                    <a:pt x="93" y="197"/>
                  </a:lnTo>
                  <a:lnTo>
                    <a:pt x="93" y="198"/>
                  </a:lnTo>
                  <a:lnTo>
                    <a:pt x="91" y="202"/>
                  </a:lnTo>
                  <a:lnTo>
                    <a:pt x="91" y="209"/>
                  </a:lnTo>
                  <a:lnTo>
                    <a:pt x="91" y="219"/>
                  </a:lnTo>
                  <a:lnTo>
                    <a:pt x="93" y="227"/>
                  </a:lnTo>
                  <a:lnTo>
                    <a:pt x="95" y="227"/>
                  </a:lnTo>
                  <a:lnTo>
                    <a:pt x="97" y="230"/>
                  </a:lnTo>
                  <a:lnTo>
                    <a:pt x="100" y="232"/>
                  </a:lnTo>
                  <a:lnTo>
                    <a:pt x="104" y="234"/>
                  </a:lnTo>
                  <a:lnTo>
                    <a:pt x="112" y="234"/>
                  </a:lnTo>
                  <a:lnTo>
                    <a:pt x="116" y="234"/>
                  </a:lnTo>
                  <a:lnTo>
                    <a:pt x="118" y="234"/>
                  </a:lnTo>
                  <a:lnTo>
                    <a:pt x="119" y="234"/>
                  </a:lnTo>
                  <a:lnTo>
                    <a:pt x="121" y="234"/>
                  </a:lnTo>
                  <a:lnTo>
                    <a:pt x="123" y="234"/>
                  </a:lnTo>
                  <a:lnTo>
                    <a:pt x="125" y="234"/>
                  </a:lnTo>
                  <a:lnTo>
                    <a:pt x="123" y="242"/>
                  </a:lnTo>
                  <a:lnTo>
                    <a:pt x="121" y="263"/>
                  </a:lnTo>
                  <a:lnTo>
                    <a:pt x="121" y="279"/>
                  </a:lnTo>
                  <a:lnTo>
                    <a:pt x="121" y="279"/>
                  </a:lnTo>
                  <a:lnTo>
                    <a:pt x="114" y="281"/>
                  </a:lnTo>
                  <a:lnTo>
                    <a:pt x="107" y="281"/>
                  </a:lnTo>
                  <a:lnTo>
                    <a:pt x="100" y="283"/>
                  </a:lnTo>
                  <a:lnTo>
                    <a:pt x="98" y="283"/>
                  </a:lnTo>
                  <a:lnTo>
                    <a:pt x="97" y="283"/>
                  </a:lnTo>
                  <a:lnTo>
                    <a:pt x="93" y="283"/>
                  </a:lnTo>
                  <a:lnTo>
                    <a:pt x="86" y="283"/>
                  </a:lnTo>
                  <a:lnTo>
                    <a:pt x="79" y="283"/>
                  </a:lnTo>
                  <a:lnTo>
                    <a:pt x="77" y="283"/>
                  </a:lnTo>
                  <a:lnTo>
                    <a:pt x="70" y="283"/>
                  </a:lnTo>
                  <a:lnTo>
                    <a:pt x="60" y="283"/>
                  </a:lnTo>
                  <a:lnTo>
                    <a:pt x="42" y="278"/>
                  </a:lnTo>
                  <a:lnTo>
                    <a:pt x="30" y="269"/>
                  </a:lnTo>
                  <a:lnTo>
                    <a:pt x="28" y="265"/>
                  </a:lnTo>
                  <a:lnTo>
                    <a:pt x="26" y="263"/>
                  </a:lnTo>
                  <a:lnTo>
                    <a:pt x="23" y="255"/>
                  </a:lnTo>
                  <a:lnTo>
                    <a:pt x="21" y="244"/>
                  </a:lnTo>
                  <a:lnTo>
                    <a:pt x="21" y="216"/>
                  </a:lnTo>
                  <a:lnTo>
                    <a:pt x="23" y="188"/>
                  </a:lnTo>
                  <a:lnTo>
                    <a:pt x="23" y="176"/>
                  </a:lnTo>
                  <a:lnTo>
                    <a:pt x="26" y="137"/>
                  </a:lnTo>
                  <a:lnTo>
                    <a:pt x="28" y="105"/>
                  </a:lnTo>
                  <a:lnTo>
                    <a:pt x="30" y="103"/>
                  </a:lnTo>
                  <a:lnTo>
                    <a:pt x="28" y="103"/>
                  </a:lnTo>
                  <a:lnTo>
                    <a:pt x="25" y="103"/>
                  </a:lnTo>
                  <a:lnTo>
                    <a:pt x="10" y="103"/>
                  </a:lnTo>
                  <a:lnTo>
                    <a:pt x="0" y="103"/>
                  </a:lnTo>
                  <a:lnTo>
                    <a:pt x="0" y="103"/>
                  </a:lnTo>
                  <a:lnTo>
                    <a:pt x="0" y="103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1" name="Freeform 21"/>
            <p:cNvSpPr>
              <a:spLocks noEditPoints="1"/>
            </p:cNvSpPr>
            <p:nvPr/>
          </p:nvSpPr>
          <p:spPr bwMode="auto">
            <a:xfrm>
              <a:off x="5046" y="2535"/>
              <a:ext cx="96" cy="294"/>
            </a:xfrm>
            <a:custGeom>
              <a:avLst/>
              <a:gdLst/>
              <a:ahLst/>
              <a:cxnLst>
                <a:cxn ang="0">
                  <a:pos x="21" y="58"/>
                </a:cxn>
                <a:cxn ang="0">
                  <a:pos x="21" y="49"/>
                </a:cxn>
                <a:cxn ang="0">
                  <a:pos x="22" y="23"/>
                </a:cxn>
                <a:cxn ang="0">
                  <a:pos x="24" y="2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68" y="0"/>
                </a:cxn>
                <a:cxn ang="0">
                  <a:pos x="95" y="0"/>
                </a:cxn>
                <a:cxn ang="0">
                  <a:pos x="96" y="0"/>
                </a:cxn>
                <a:cxn ang="0">
                  <a:pos x="95" y="10"/>
                </a:cxn>
                <a:cxn ang="0">
                  <a:pos x="93" y="37"/>
                </a:cxn>
                <a:cxn ang="0">
                  <a:pos x="91" y="58"/>
                </a:cxn>
                <a:cxn ang="0">
                  <a:pos x="91" y="58"/>
                </a:cxn>
                <a:cxn ang="0">
                  <a:pos x="89" y="58"/>
                </a:cxn>
                <a:cxn ang="0">
                  <a:pos x="79" y="58"/>
                </a:cxn>
                <a:cxn ang="0">
                  <a:pos x="47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0" y="294"/>
                </a:cxn>
                <a:cxn ang="0">
                  <a:pos x="0" y="290"/>
                </a:cxn>
                <a:cxn ang="0">
                  <a:pos x="1" y="260"/>
                </a:cxn>
                <a:cxn ang="0">
                  <a:pos x="10" y="160"/>
                </a:cxn>
                <a:cxn ang="0">
                  <a:pos x="17" y="82"/>
                </a:cxn>
                <a:cxn ang="0">
                  <a:pos x="19" y="77"/>
                </a:cxn>
                <a:cxn ang="0">
                  <a:pos x="30" y="77"/>
                </a:cxn>
                <a:cxn ang="0">
                  <a:pos x="61" y="77"/>
                </a:cxn>
                <a:cxn ang="0">
                  <a:pos x="88" y="77"/>
                </a:cxn>
                <a:cxn ang="0">
                  <a:pos x="89" y="77"/>
                </a:cxn>
                <a:cxn ang="0">
                  <a:pos x="88" y="82"/>
                </a:cxn>
                <a:cxn ang="0">
                  <a:pos x="86" y="112"/>
                </a:cxn>
                <a:cxn ang="0">
                  <a:pos x="77" y="213"/>
                </a:cxn>
                <a:cxn ang="0">
                  <a:pos x="72" y="290"/>
                </a:cxn>
                <a:cxn ang="0">
                  <a:pos x="72" y="294"/>
                </a:cxn>
                <a:cxn ang="0">
                  <a:pos x="70" y="294"/>
                </a:cxn>
                <a:cxn ang="0">
                  <a:pos x="59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96" h="294">
                  <a:moveTo>
                    <a:pt x="21" y="58"/>
                  </a:moveTo>
                  <a:lnTo>
                    <a:pt x="21" y="49"/>
                  </a:lnTo>
                  <a:lnTo>
                    <a:pt x="22" y="23"/>
                  </a:lnTo>
                  <a:lnTo>
                    <a:pt x="24" y="2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10"/>
                  </a:lnTo>
                  <a:lnTo>
                    <a:pt x="93" y="37"/>
                  </a:lnTo>
                  <a:lnTo>
                    <a:pt x="91" y="58"/>
                  </a:lnTo>
                  <a:lnTo>
                    <a:pt x="91" y="58"/>
                  </a:lnTo>
                  <a:lnTo>
                    <a:pt x="89" y="58"/>
                  </a:lnTo>
                  <a:lnTo>
                    <a:pt x="79" y="58"/>
                  </a:lnTo>
                  <a:lnTo>
                    <a:pt x="47" y="58"/>
                  </a:lnTo>
                  <a:lnTo>
                    <a:pt x="21" y="58"/>
                  </a:lnTo>
                  <a:lnTo>
                    <a:pt x="21" y="58"/>
                  </a:lnTo>
                  <a:lnTo>
                    <a:pt x="21" y="58"/>
                  </a:lnTo>
                  <a:lnTo>
                    <a:pt x="21" y="58"/>
                  </a:lnTo>
                  <a:close/>
                  <a:moveTo>
                    <a:pt x="0" y="294"/>
                  </a:moveTo>
                  <a:lnTo>
                    <a:pt x="0" y="290"/>
                  </a:lnTo>
                  <a:lnTo>
                    <a:pt x="1" y="260"/>
                  </a:lnTo>
                  <a:lnTo>
                    <a:pt x="10" y="160"/>
                  </a:lnTo>
                  <a:lnTo>
                    <a:pt x="17" y="82"/>
                  </a:lnTo>
                  <a:lnTo>
                    <a:pt x="19" y="77"/>
                  </a:lnTo>
                  <a:lnTo>
                    <a:pt x="30" y="77"/>
                  </a:lnTo>
                  <a:lnTo>
                    <a:pt x="61" y="77"/>
                  </a:lnTo>
                  <a:lnTo>
                    <a:pt x="88" y="77"/>
                  </a:lnTo>
                  <a:lnTo>
                    <a:pt x="89" y="77"/>
                  </a:lnTo>
                  <a:lnTo>
                    <a:pt x="88" y="82"/>
                  </a:lnTo>
                  <a:lnTo>
                    <a:pt x="86" y="112"/>
                  </a:lnTo>
                  <a:lnTo>
                    <a:pt x="77" y="213"/>
                  </a:lnTo>
                  <a:lnTo>
                    <a:pt x="72" y="290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2" name="Freeform 22"/>
            <p:cNvSpPr>
              <a:spLocks/>
            </p:cNvSpPr>
            <p:nvPr/>
          </p:nvSpPr>
          <p:spPr bwMode="auto">
            <a:xfrm>
              <a:off x="5167" y="2607"/>
              <a:ext cx="221" cy="222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10" y="88"/>
                </a:cxn>
                <a:cxn ang="0">
                  <a:pos x="19" y="5"/>
                </a:cxn>
                <a:cxn ang="0">
                  <a:pos x="61" y="5"/>
                </a:cxn>
                <a:cxn ang="0">
                  <a:pos x="90" y="5"/>
                </a:cxn>
                <a:cxn ang="0">
                  <a:pos x="86" y="23"/>
                </a:cxn>
                <a:cxn ang="0">
                  <a:pos x="86" y="33"/>
                </a:cxn>
                <a:cxn ang="0">
                  <a:pos x="91" y="28"/>
                </a:cxn>
                <a:cxn ang="0">
                  <a:pos x="112" y="12"/>
                </a:cxn>
                <a:cxn ang="0">
                  <a:pos x="123" y="5"/>
                </a:cxn>
                <a:cxn ang="0">
                  <a:pos x="151" y="2"/>
                </a:cxn>
                <a:cxn ang="0">
                  <a:pos x="160" y="2"/>
                </a:cxn>
                <a:cxn ang="0">
                  <a:pos x="192" y="7"/>
                </a:cxn>
                <a:cxn ang="0">
                  <a:pos x="209" y="19"/>
                </a:cxn>
                <a:cxn ang="0">
                  <a:pos x="214" y="32"/>
                </a:cxn>
                <a:cxn ang="0">
                  <a:pos x="221" y="61"/>
                </a:cxn>
                <a:cxn ang="0">
                  <a:pos x="220" y="84"/>
                </a:cxn>
                <a:cxn ang="0">
                  <a:pos x="213" y="169"/>
                </a:cxn>
                <a:cxn ang="0">
                  <a:pos x="209" y="222"/>
                </a:cxn>
                <a:cxn ang="0">
                  <a:pos x="197" y="222"/>
                </a:cxn>
                <a:cxn ang="0">
                  <a:pos x="137" y="222"/>
                </a:cxn>
                <a:cxn ang="0">
                  <a:pos x="137" y="220"/>
                </a:cxn>
                <a:cxn ang="0">
                  <a:pos x="142" y="155"/>
                </a:cxn>
                <a:cxn ang="0">
                  <a:pos x="148" y="112"/>
                </a:cxn>
                <a:cxn ang="0">
                  <a:pos x="148" y="95"/>
                </a:cxn>
                <a:cxn ang="0">
                  <a:pos x="144" y="67"/>
                </a:cxn>
                <a:cxn ang="0">
                  <a:pos x="141" y="60"/>
                </a:cxn>
                <a:cxn ang="0">
                  <a:pos x="134" y="56"/>
                </a:cxn>
                <a:cxn ang="0">
                  <a:pos x="123" y="54"/>
                </a:cxn>
                <a:cxn ang="0">
                  <a:pos x="112" y="54"/>
                </a:cxn>
                <a:cxn ang="0">
                  <a:pos x="98" y="61"/>
                </a:cxn>
                <a:cxn ang="0">
                  <a:pos x="91" y="69"/>
                </a:cxn>
                <a:cxn ang="0">
                  <a:pos x="83" y="86"/>
                </a:cxn>
                <a:cxn ang="0">
                  <a:pos x="81" y="105"/>
                </a:cxn>
                <a:cxn ang="0">
                  <a:pos x="79" y="125"/>
                </a:cxn>
                <a:cxn ang="0">
                  <a:pos x="70" y="220"/>
                </a:cxn>
                <a:cxn ang="0">
                  <a:pos x="68" y="222"/>
                </a:cxn>
                <a:cxn ang="0">
                  <a:pos x="26" y="222"/>
                </a:cxn>
                <a:cxn ang="0">
                  <a:pos x="0" y="222"/>
                </a:cxn>
              </a:cxnLst>
              <a:rect l="0" t="0" r="r" b="b"/>
              <a:pathLst>
                <a:path w="221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0" y="88"/>
                  </a:lnTo>
                  <a:lnTo>
                    <a:pt x="18" y="10"/>
                  </a:lnTo>
                  <a:lnTo>
                    <a:pt x="19" y="5"/>
                  </a:lnTo>
                  <a:lnTo>
                    <a:pt x="30" y="5"/>
                  </a:lnTo>
                  <a:lnTo>
                    <a:pt x="61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6" y="23"/>
                  </a:lnTo>
                  <a:lnTo>
                    <a:pt x="86" y="33"/>
                  </a:lnTo>
                  <a:lnTo>
                    <a:pt x="86" y="33"/>
                  </a:lnTo>
                  <a:lnTo>
                    <a:pt x="88" y="32"/>
                  </a:lnTo>
                  <a:lnTo>
                    <a:pt x="91" y="28"/>
                  </a:lnTo>
                  <a:lnTo>
                    <a:pt x="102" y="19"/>
                  </a:lnTo>
                  <a:lnTo>
                    <a:pt x="112" y="12"/>
                  </a:lnTo>
                  <a:lnTo>
                    <a:pt x="116" y="9"/>
                  </a:lnTo>
                  <a:lnTo>
                    <a:pt x="123" y="5"/>
                  </a:lnTo>
                  <a:lnTo>
                    <a:pt x="137" y="2"/>
                  </a:lnTo>
                  <a:lnTo>
                    <a:pt x="151" y="2"/>
                  </a:lnTo>
                  <a:lnTo>
                    <a:pt x="155" y="0"/>
                  </a:lnTo>
                  <a:lnTo>
                    <a:pt x="160" y="2"/>
                  </a:lnTo>
                  <a:lnTo>
                    <a:pt x="172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09" y="19"/>
                  </a:lnTo>
                  <a:lnTo>
                    <a:pt x="211" y="23"/>
                  </a:lnTo>
                  <a:lnTo>
                    <a:pt x="214" y="32"/>
                  </a:lnTo>
                  <a:lnTo>
                    <a:pt x="218" y="39"/>
                  </a:lnTo>
                  <a:lnTo>
                    <a:pt x="221" y="61"/>
                  </a:lnTo>
                  <a:lnTo>
                    <a:pt x="221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09" y="220"/>
                  </a:lnTo>
                  <a:lnTo>
                    <a:pt x="209" y="222"/>
                  </a:lnTo>
                  <a:lnTo>
                    <a:pt x="207" y="222"/>
                  </a:lnTo>
                  <a:lnTo>
                    <a:pt x="197" y="222"/>
                  </a:lnTo>
                  <a:lnTo>
                    <a:pt x="163" y="222"/>
                  </a:lnTo>
                  <a:lnTo>
                    <a:pt x="137" y="222"/>
                  </a:lnTo>
                  <a:lnTo>
                    <a:pt x="137" y="222"/>
                  </a:lnTo>
                  <a:lnTo>
                    <a:pt x="137" y="220"/>
                  </a:lnTo>
                  <a:lnTo>
                    <a:pt x="137" y="206"/>
                  </a:lnTo>
                  <a:lnTo>
                    <a:pt x="142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6" y="77"/>
                  </a:lnTo>
                  <a:lnTo>
                    <a:pt x="144" y="67"/>
                  </a:lnTo>
                  <a:lnTo>
                    <a:pt x="144" y="63"/>
                  </a:lnTo>
                  <a:lnTo>
                    <a:pt x="141" y="60"/>
                  </a:lnTo>
                  <a:lnTo>
                    <a:pt x="137" y="58"/>
                  </a:lnTo>
                  <a:lnTo>
                    <a:pt x="134" y="56"/>
                  </a:lnTo>
                  <a:lnTo>
                    <a:pt x="128" y="54"/>
                  </a:lnTo>
                  <a:lnTo>
                    <a:pt x="123" y="54"/>
                  </a:lnTo>
                  <a:lnTo>
                    <a:pt x="121" y="53"/>
                  </a:lnTo>
                  <a:lnTo>
                    <a:pt x="112" y="54"/>
                  </a:lnTo>
                  <a:lnTo>
                    <a:pt x="107" y="56"/>
                  </a:lnTo>
                  <a:lnTo>
                    <a:pt x="98" y="61"/>
                  </a:lnTo>
                  <a:lnTo>
                    <a:pt x="93" y="65"/>
                  </a:lnTo>
                  <a:lnTo>
                    <a:pt x="91" y="69"/>
                  </a:lnTo>
                  <a:lnTo>
                    <a:pt x="88" y="74"/>
                  </a:lnTo>
                  <a:lnTo>
                    <a:pt x="83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79" y="109"/>
                  </a:lnTo>
                  <a:lnTo>
                    <a:pt x="79" y="125"/>
                  </a:lnTo>
                  <a:lnTo>
                    <a:pt x="74" y="179"/>
                  </a:lnTo>
                  <a:lnTo>
                    <a:pt x="70" y="220"/>
                  </a:lnTo>
                  <a:lnTo>
                    <a:pt x="70" y="222"/>
                  </a:lnTo>
                  <a:lnTo>
                    <a:pt x="68" y="222"/>
                  </a:lnTo>
                  <a:lnTo>
                    <a:pt x="58" y="222"/>
                  </a:lnTo>
                  <a:lnTo>
                    <a:pt x="26" y="222"/>
                  </a:lnTo>
                  <a:lnTo>
                    <a:pt x="0" y="222"/>
                  </a:lnTo>
                  <a:lnTo>
                    <a:pt x="0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3" name="Freeform 23"/>
            <p:cNvSpPr>
              <a:spLocks noEditPoints="1"/>
            </p:cNvSpPr>
            <p:nvPr/>
          </p:nvSpPr>
          <p:spPr bwMode="auto">
            <a:xfrm>
              <a:off x="5420" y="2607"/>
              <a:ext cx="239" cy="309"/>
            </a:xfrm>
            <a:custGeom>
              <a:avLst/>
              <a:gdLst/>
              <a:ahLst/>
              <a:cxnLst>
                <a:cxn ang="0">
                  <a:pos x="46" y="241"/>
                </a:cxn>
                <a:cxn ang="0">
                  <a:pos x="74" y="243"/>
                </a:cxn>
                <a:cxn ang="0">
                  <a:pos x="81" y="255"/>
                </a:cxn>
                <a:cxn ang="0">
                  <a:pos x="90" y="258"/>
                </a:cxn>
                <a:cxn ang="0">
                  <a:pos x="107" y="260"/>
                </a:cxn>
                <a:cxn ang="0">
                  <a:pos x="135" y="251"/>
                </a:cxn>
                <a:cxn ang="0">
                  <a:pos x="146" y="239"/>
                </a:cxn>
                <a:cxn ang="0">
                  <a:pos x="151" y="209"/>
                </a:cxn>
                <a:cxn ang="0">
                  <a:pos x="153" y="190"/>
                </a:cxn>
                <a:cxn ang="0">
                  <a:pos x="135" y="207"/>
                </a:cxn>
                <a:cxn ang="0">
                  <a:pos x="120" y="218"/>
                </a:cxn>
                <a:cxn ang="0">
                  <a:pos x="84" y="225"/>
                </a:cxn>
                <a:cxn ang="0">
                  <a:pos x="63" y="223"/>
                </a:cxn>
                <a:cxn ang="0">
                  <a:pos x="19" y="193"/>
                </a:cxn>
                <a:cxn ang="0">
                  <a:pos x="2" y="151"/>
                </a:cxn>
                <a:cxn ang="0">
                  <a:pos x="2" y="105"/>
                </a:cxn>
                <a:cxn ang="0">
                  <a:pos x="28" y="37"/>
                </a:cxn>
                <a:cxn ang="0">
                  <a:pos x="48" y="18"/>
                </a:cxn>
                <a:cxn ang="0">
                  <a:pos x="104" y="0"/>
                </a:cxn>
                <a:cxn ang="0">
                  <a:pos x="139" y="9"/>
                </a:cxn>
                <a:cxn ang="0">
                  <a:pos x="150" y="14"/>
                </a:cxn>
                <a:cxn ang="0">
                  <a:pos x="169" y="33"/>
                </a:cxn>
                <a:cxn ang="0">
                  <a:pos x="171" y="7"/>
                </a:cxn>
                <a:cxn ang="0">
                  <a:pos x="213" y="5"/>
                </a:cxn>
                <a:cxn ang="0">
                  <a:pos x="237" y="10"/>
                </a:cxn>
                <a:cxn ang="0">
                  <a:pos x="223" y="181"/>
                </a:cxn>
                <a:cxn ang="0">
                  <a:pos x="220" y="204"/>
                </a:cxn>
                <a:cxn ang="0">
                  <a:pos x="215" y="241"/>
                </a:cxn>
                <a:cxn ang="0">
                  <a:pos x="208" y="260"/>
                </a:cxn>
                <a:cxn ang="0">
                  <a:pos x="199" y="273"/>
                </a:cxn>
                <a:cxn ang="0">
                  <a:pos x="165" y="297"/>
                </a:cxn>
                <a:cxn ang="0">
                  <a:pos x="148" y="304"/>
                </a:cxn>
                <a:cxn ang="0">
                  <a:pos x="102" y="309"/>
                </a:cxn>
                <a:cxn ang="0">
                  <a:pos x="53" y="304"/>
                </a:cxn>
                <a:cxn ang="0">
                  <a:pos x="23" y="292"/>
                </a:cxn>
                <a:cxn ang="0">
                  <a:pos x="2" y="248"/>
                </a:cxn>
                <a:cxn ang="0">
                  <a:pos x="2" y="241"/>
                </a:cxn>
                <a:cxn ang="0">
                  <a:pos x="74" y="125"/>
                </a:cxn>
                <a:cxn ang="0">
                  <a:pos x="83" y="153"/>
                </a:cxn>
                <a:cxn ang="0">
                  <a:pos x="97" y="167"/>
                </a:cxn>
                <a:cxn ang="0">
                  <a:pos x="113" y="169"/>
                </a:cxn>
                <a:cxn ang="0">
                  <a:pos x="141" y="156"/>
                </a:cxn>
                <a:cxn ang="0">
                  <a:pos x="150" y="146"/>
                </a:cxn>
                <a:cxn ang="0">
                  <a:pos x="158" y="112"/>
                </a:cxn>
                <a:cxn ang="0">
                  <a:pos x="157" y="84"/>
                </a:cxn>
                <a:cxn ang="0">
                  <a:pos x="146" y="63"/>
                </a:cxn>
                <a:cxn ang="0">
                  <a:pos x="132" y="56"/>
                </a:cxn>
                <a:cxn ang="0">
                  <a:pos x="113" y="56"/>
                </a:cxn>
                <a:cxn ang="0">
                  <a:pos x="90" y="69"/>
                </a:cxn>
                <a:cxn ang="0">
                  <a:pos x="77" y="91"/>
                </a:cxn>
                <a:cxn ang="0">
                  <a:pos x="74" y="118"/>
                </a:cxn>
                <a:cxn ang="0">
                  <a:pos x="74" y="114"/>
                </a:cxn>
              </a:cxnLst>
              <a:rect l="0" t="0" r="r" b="b"/>
              <a:pathLst>
                <a:path w="239" h="309">
                  <a:moveTo>
                    <a:pt x="2" y="241"/>
                  </a:moveTo>
                  <a:lnTo>
                    <a:pt x="12" y="241"/>
                  </a:lnTo>
                  <a:lnTo>
                    <a:pt x="46" y="241"/>
                  </a:lnTo>
                  <a:lnTo>
                    <a:pt x="72" y="241"/>
                  </a:lnTo>
                  <a:lnTo>
                    <a:pt x="74" y="241"/>
                  </a:lnTo>
                  <a:lnTo>
                    <a:pt x="74" y="243"/>
                  </a:lnTo>
                  <a:lnTo>
                    <a:pt x="74" y="246"/>
                  </a:lnTo>
                  <a:lnTo>
                    <a:pt x="77" y="251"/>
                  </a:lnTo>
                  <a:lnTo>
                    <a:pt x="81" y="255"/>
                  </a:lnTo>
                  <a:lnTo>
                    <a:pt x="83" y="255"/>
                  </a:lnTo>
                  <a:lnTo>
                    <a:pt x="86" y="258"/>
                  </a:lnTo>
                  <a:lnTo>
                    <a:pt x="90" y="258"/>
                  </a:lnTo>
                  <a:lnTo>
                    <a:pt x="97" y="260"/>
                  </a:lnTo>
                  <a:lnTo>
                    <a:pt x="106" y="260"/>
                  </a:lnTo>
                  <a:lnTo>
                    <a:pt x="107" y="260"/>
                  </a:lnTo>
                  <a:lnTo>
                    <a:pt x="114" y="260"/>
                  </a:lnTo>
                  <a:lnTo>
                    <a:pt x="127" y="257"/>
                  </a:lnTo>
                  <a:lnTo>
                    <a:pt x="135" y="251"/>
                  </a:lnTo>
                  <a:lnTo>
                    <a:pt x="139" y="250"/>
                  </a:lnTo>
                  <a:lnTo>
                    <a:pt x="142" y="244"/>
                  </a:lnTo>
                  <a:lnTo>
                    <a:pt x="146" y="239"/>
                  </a:lnTo>
                  <a:lnTo>
                    <a:pt x="150" y="225"/>
                  </a:lnTo>
                  <a:lnTo>
                    <a:pt x="151" y="213"/>
                  </a:lnTo>
                  <a:lnTo>
                    <a:pt x="151" y="209"/>
                  </a:lnTo>
                  <a:lnTo>
                    <a:pt x="151" y="199"/>
                  </a:lnTo>
                  <a:lnTo>
                    <a:pt x="151" y="192"/>
                  </a:lnTo>
                  <a:lnTo>
                    <a:pt x="153" y="190"/>
                  </a:lnTo>
                  <a:lnTo>
                    <a:pt x="150" y="193"/>
                  </a:lnTo>
                  <a:lnTo>
                    <a:pt x="146" y="199"/>
                  </a:lnTo>
                  <a:lnTo>
                    <a:pt x="135" y="207"/>
                  </a:lnTo>
                  <a:lnTo>
                    <a:pt x="125" y="214"/>
                  </a:lnTo>
                  <a:lnTo>
                    <a:pt x="123" y="216"/>
                  </a:lnTo>
                  <a:lnTo>
                    <a:pt x="120" y="218"/>
                  </a:lnTo>
                  <a:lnTo>
                    <a:pt x="113" y="222"/>
                  </a:lnTo>
                  <a:lnTo>
                    <a:pt x="99" y="225"/>
                  </a:lnTo>
                  <a:lnTo>
                    <a:pt x="84" y="225"/>
                  </a:lnTo>
                  <a:lnTo>
                    <a:pt x="83" y="225"/>
                  </a:lnTo>
                  <a:lnTo>
                    <a:pt x="76" y="225"/>
                  </a:lnTo>
                  <a:lnTo>
                    <a:pt x="63" y="223"/>
                  </a:lnTo>
                  <a:lnTo>
                    <a:pt x="41" y="214"/>
                  </a:lnTo>
                  <a:lnTo>
                    <a:pt x="23" y="199"/>
                  </a:lnTo>
                  <a:lnTo>
                    <a:pt x="19" y="193"/>
                  </a:lnTo>
                  <a:lnTo>
                    <a:pt x="16" y="188"/>
                  </a:lnTo>
                  <a:lnTo>
                    <a:pt x="9" y="178"/>
                  </a:lnTo>
                  <a:lnTo>
                    <a:pt x="2" y="151"/>
                  </a:lnTo>
                  <a:lnTo>
                    <a:pt x="0" y="121"/>
                  </a:lnTo>
                  <a:lnTo>
                    <a:pt x="2" y="112"/>
                  </a:lnTo>
                  <a:lnTo>
                    <a:pt x="2" y="105"/>
                  </a:lnTo>
                  <a:lnTo>
                    <a:pt x="4" y="90"/>
                  </a:lnTo>
                  <a:lnTo>
                    <a:pt x="14" y="61"/>
                  </a:lnTo>
                  <a:lnTo>
                    <a:pt x="28" y="37"/>
                  </a:lnTo>
                  <a:lnTo>
                    <a:pt x="33" y="30"/>
                  </a:lnTo>
                  <a:lnTo>
                    <a:pt x="37" y="26"/>
                  </a:lnTo>
                  <a:lnTo>
                    <a:pt x="48" y="18"/>
                  </a:lnTo>
                  <a:lnTo>
                    <a:pt x="70" y="7"/>
                  </a:lnTo>
                  <a:lnTo>
                    <a:pt x="97" y="2"/>
                  </a:lnTo>
                  <a:lnTo>
                    <a:pt x="104" y="0"/>
                  </a:lnTo>
                  <a:lnTo>
                    <a:pt x="113" y="2"/>
                  </a:lnTo>
                  <a:lnTo>
                    <a:pt x="127" y="3"/>
                  </a:lnTo>
                  <a:lnTo>
                    <a:pt x="139" y="9"/>
                  </a:lnTo>
                  <a:lnTo>
                    <a:pt x="142" y="9"/>
                  </a:lnTo>
                  <a:lnTo>
                    <a:pt x="144" y="10"/>
                  </a:lnTo>
                  <a:lnTo>
                    <a:pt x="150" y="14"/>
                  </a:lnTo>
                  <a:lnTo>
                    <a:pt x="158" y="23"/>
                  </a:lnTo>
                  <a:lnTo>
                    <a:pt x="165" y="32"/>
                  </a:lnTo>
                  <a:lnTo>
                    <a:pt x="169" y="33"/>
                  </a:lnTo>
                  <a:lnTo>
                    <a:pt x="169" y="30"/>
                  </a:lnTo>
                  <a:lnTo>
                    <a:pt x="171" y="18"/>
                  </a:lnTo>
                  <a:lnTo>
                    <a:pt x="171" y="7"/>
                  </a:lnTo>
                  <a:lnTo>
                    <a:pt x="172" y="5"/>
                  </a:lnTo>
                  <a:lnTo>
                    <a:pt x="181" y="5"/>
                  </a:lnTo>
                  <a:lnTo>
                    <a:pt x="213" y="5"/>
                  </a:lnTo>
                  <a:lnTo>
                    <a:pt x="237" y="5"/>
                  </a:lnTo>
                  <a:lnTo>
                    <a:pt x="239" y="5"/>
                  </a:lnTo>
                  <a:lnTo>
                    <a:pt x="237" y="10"/>
                  </a:lnTo>
                  <a:lnTo>
                    <a:pt x="236" y="33"/>
                  </a:lnTo>
                  <a:lnTo>
                    <a:pt x="229" y="118"/>
                  </a:lnTo>
                  <a:lnTo>
                    <a:pt x="223" y="181"/>
                  </a:lnTo>
                  <a:lnTo>
                    <a:pt x="223" y="185"/>
                  </a:lnTo>
                  <a:lnTo>
                    <a:pt x="222" y="192"/>
                  </a:lnTo>
                  <a:lnTo>
                    <a:pt x="220" y="204"/>
                  </a:lnTo>
                  <a:lnTo>
                    <a:pt x="218" y="223"/>
                  </a:lnTo>
                  <a:lnTo>
                    <a:pt x="215" y="239"/>
                  </a:lnTo>
                  <a:lnTo>
                    <a:pt x="215" y="241"/>
                  </a:lnTo>
                  <a:lnTo>
                    <a:pt x="213" y="244"/>
                  </a:lnTo>
                  <a:lnTo>
                    <a:pt x="211" y="250"/>
                  </a:lnTo>
                  <a:lnTo>
                    <a:pt x="208" y="260"/>
                  </a:lnTo>
                  <a:lnTo>
                    <a:pt x="202" y="267"/>
                  </a:lnTo>
                  <a:lnTo>
                    <a:pt x="202" y="269"/>
                  </a:lnTo>
                  <a:lnTo>
                    <a:pt x="199" y="273"/>
                  </a:lnTo>
                  <a:lnTo>
                    <a:pt x="193" y="280"/>
                  </a:lnTo>
                  <a:lnTo>
                    <a:pt x="181" y="290"/>
                  </a:lnTo>
                  <a:lnTo>
                    <a:pt x="165" y="297"/>
                  </a:lnTo>
                  <a:lnTo>
                    <a:pt x="162" y="299"/>
                  </a:lnTo>
                  <a:lnTo>
                    <a:pt x="157" y="301"/>
                  </a:lnTo>
                  <a:lnTo>
                    <a:pt x="148" y="304"/>
                  </a:lnTo>
                  <a:lnTo>
                    <a:pt x="128" y="308"/>
                  </a:lnTo>
                  <a:lnTo>
                    <a:pt x="107" y="309"/>
                  </a:lnTo>
                  <a:lnTo>
                    <a:pt x="102" y="309"/>
                  </a:lnTo>
                  <a:lnTo>
                    <a:pt x="93" y="309"/>
                  </a:lnTo>
                  <a:lnTo>
                    <a:pt x="79" y="309"/>
                  </a:lnTo>
                  <a:lnTo>
                    <a:pt x="53" y="304"/>
                  </a:lnTo>
                  <a:lnTo>
                    <a:pt x="32" y="297"/>
                  </a:lnTo>
                  <a:lnTo>
                    <a:pt x="28" y="294"/>
                  </a:lnTo>
                  <a:lnTo>
                    <a:pt x="23" y="292"/>
                  </a:lnTo>
                  <a:lnTo>
                    <a:pt x="18" y="285"/>
                  </a:lnTo>
                  <a:lnTo>
                    <a:pt x="7" y="267"/>
                  </a:lnTo>
                  <a:lnTo>
                    <a:pt x="2" y="248"/>
                  </a:lnTo>
                  <a:lnTo>
                    <a:pt x="2" y="241"/>
                  </a:lnTo>
                  <a:lnTo>
                    <a:pt x="2" y="241"/>
                  </a:lnTo>
                  <a:lnTo>
                    <a:pt x="2" y="241"/>
                  </a:lnTo>
                  <a:close/>
                  <a:moveTo>
                    <a:pt x="76" y="112"/>
                  </a:moveTo>
                  <a:lnTo>
                    <a:pt x="74" y="118"/>
                  </a:lnTo>
                  <a:lnTo>
                    <a:pt x="74" y="125"/>
                  </a:lnTo>
                  <a:lnTo>
                    <a:pt x="76" y="139"/>
                  </a:lnTo>
                  <a:lnTo>
                    <a:pt x="81" y="151"/>
                  </a:lnTo>
                  <a:lnTo>
                    <a:pt x="83" y="153"/>
                  </a:lnTo>
                  <a:lnTo>
                    <a:pt x="84" y="156"/>
                  </a:lnTo>
                  <a:lnTo>
                    <a:pt x="88" y="160"/>
                  </a:lnTo>
                  <a:lnTo>
                    <a:pt x="97" y="167"/>
                  </a:lnTo>
                  <a:lnTo>
                    <a:pt x="107" y="169"/>
                  </a:lnTo>
                  <a:lnTo>
                    <a:pt x="111" y="169"/>
                  </a:lnTo>
                  <a:lnTo>
                    <a:pt x="113" y="169"/>
                  </a:lnTo>
                  <a:lnTo>
                    <a:pt x="120" y="169"/>
                  </a:lnTo>
                  <a:lnTo>
                    <a:pt x="132" y="163"/>
                  </a:lnTo>
                  <a:lnTo>
                    <a:pt x="141" y="156"/>
                  </a:lnTo>
                  <a:lnTo>
                    <a:pt x="144" y="153"/>
                  </a:lnTo>
                  <a:lnTo>
                    <a:pt x="146" y="151"/>
                  </a:lnTo>
                  <a:lnTo>
                    <a:pt x="150" y="146"/>
                  </a:lnTo>
                  <a:lnTo>
                    <a:pt x="151" y="141"/>
                  </a:lnTo>
                  <a:lnTo>
                    <a:pt x="157" y="127"/>
                  </a:lnTo>
                  <a:lnTo>
                    <a:pt x="158" y="112"/>
                  </a:lnTo>
                  <a:lnTo>
                    <a:pt x="158" y="109"/>
                  </a:lnTo>
                  <a:lnTo>
                    <a:pt x="158" y="100"/>
                  </a:lnTo>
                  <a:lnTo>
                    <a:pt x="157" y="84"/>
                  </a:lnTo>
                  <a:lnTo>
                    <a:pt x="153" y="72"/>
                  </a:lnTo>
                  <a:lnTo>
                    <a:pt x="153" y="69"/>
                  </a:lnTo>
                  <a:lnTo>
                    <a:pt x="146" y="63"/>
                  </a:lnTo>
                  <a:lnTo>
                    <a:pt x="142" y="60"/>
                  </a:lnTo>
                  <a:lnTo>
                    <a:pt x="137" y="58"/>
                  </a:lnTo>
                  <a:lnTo>
                    <a:pt x="132" y="56"/>
                  </a:lnTo>
                  <a:lnTo>
                    <a:pt x="125" y="56"/>
                  </a:lnTo>
                  <a:lnTo>
                    <a:pt x="123" y="54"/>
                  </a:lnTo>
                  <a:lnTo>
                    <a:pt x="113" y="56"/>
                  </a:lnTo>
                  <a:lnTo>
                    <a:pt x="100" y="60"/>
                  </a:lnTo>
                  <a:lnTo>
                    <a:pt x="92" y="67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7"/>
                  </a:lnTo>
                  <a:lnTo>
                    <a:pt x="77" y="91"/>
                  </a:lnTo>
                  <a:lnTo>
                    <a:pt x="76" y="109"/>
                  </a:lnTo>
                  <a:lnTo>
                    <a:pt x="76" y="112"/>
                  </a:lnTo>
                  <a:lnTo>
                    <a:pt x="74" y="118"/>
                  </a:lnTo>
                  <a:lnTo>
                    <a:pt x="74" y="121"/>
                  </a:lnTo>
                  <a:lnTo>
                    <a:pt x="74" y="120"/>
                  </a:lnTo>
                  <a:lnTo>
                    <a:pt x="74" y="114"/>
                  </a:lnTo>
                  <a:lnTo>
                    <a:pt x="76" y="112"/>
                  </a:lnTo>
                  <a:lnTo>
                    <a:pt x="76" y="11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4" name="Freeform 24"/>
            <p:cNvSpPr>
              <a:spLocks/>
            </p:cNvSpPr>
            <p:nvPr/>
          </p:nvSpPr>
          <p:spPr bwMode="auto">
            <a:xfrm>
              <a:off x="3381" y="2982"/>
              <a:ext cx="132" cy="156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0" y="154"/>
                </a:cxn>
                <a:cxn ang="0">
                  <a:pos x="5" y="133"/>
                </a:cxn>
                <a:cxn ang="0">
                  <a:pos x="23" y="59"/>
                </a:cxn>
                <a:cxn ang="0">
                  <a:pos x="35" y="3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51" y="0"/>
                </a:cxn>
                <a:cxn ang="0">
                  <a:pos x="95" y="0"/>
                </a:cxn>
                <a:cxn ang="0">
                  <a:pos x="128" y="0"/>
                </a:cxn>
                <a:cxn ang="0">
                  <a:pos x="132" y="0"/>
                </a:cxn>
                <a:cxn ang="0">
                  <a:pos x="130" y="3"/>
                </a:cxn>
                <a:cxn ang="0">
                  <a:pos x="128" y="12"/>
                </a:cxn>
                <a:cxn ang="0">
                  <a:pos x="126" y="19"/>
                </a:cxn>
                <a:cxn ang="0">
                  <a:pos x="126" y="19"/>
                </a:cxn>
                <a:cxn ang="0">
                  <a:pos x="125" y="19"/>
                </a:cxn>
                <a:cxn ang="0">
                  <a:pos x="114" y="19"/>
                </a:cxn>
                <a:cxn ang="0">
                  <a:pos x="79" y="19"/>
                </a:cxn>
                <a:cxn ang="0">
                  <a:pos x="52" y="19"/>
                </a:cxn>
                <a:cxn ang="0">
                  <a:pos x="52" y="19"/>
                </a:cxn>
                <a:cxn ang="0">
                  <a:pos x="51" y="28"/>
                </a:cxn>
                <a:cxn ang="0">
                  <a:pos x="45" y="49"/>
                </a:cxn>
                <a:cxn ang="0">
                  <a:pos x="42" y="66"/>
                </a:cxn>
                <a:cxn ang="0">
                  <a:pos x="42" y="66"/>
                </a:cxn>
                <a:cxn ang="0">
                  <a:pos x="52" y="66"/>
                </a:cxn>
                <a:cxn ang="0">
                  <a:pos x="86" y="66"/>
                </a:cxn>
                <a:cxn ang="0">
                  <a:pos x="112" y="66"/>
                </a:cxn>
                <a:cxn ang="0">
                  <a:pos x="114" y="66"/>
                </a:cxn>
                <a:cxn ang="0">
                  <a:pos x="112" y="70"/>
                </a:cxn>
                <a:cxn ang="0">
                  <a:pos x="110" y="79"/>
                </a:cxn>
                <a:cxn ang="0">
                  <a:pos x="109" y="86"/>
                </a:cxn>
                <a:cxn ang="0">
                  <a:pos x="109" y="86"/>
                </a:cxn>
                <a:cxn ang="0">
                  <a:pos x="107" y="86"/>
                </a:cxn>
                <a:cxn ang="0">
                  <a:pos x="96" y="86"/>
                </a:cxn>
                <a:cxn ang="0">
                  <a:pos x="63" y="86"/>
                </a:cxn>
                <a:cxn ang="0">
                  <a:pos x="37" y="86"/>
                </a:cxn>
                <a:cxn ang="0">
                  <a:pos x="37" y="86"/>
                </a:cxn>
                <a:cxn ang="0">
                  <a:pos x="33" y="94"/>
                </a:cxn>
                <a:cxn ang="0">
                  <a:pos x="28" y="119"/>
                </a:cxn>
                <a:cxn ang="0">
                  <a:pos x="24" y="138"/>
                </a:cxn>
                <a:cxn ang="0">
                  <a:pos x="24" y="138"/>
                </a:cxn>
                <a:cxn ang="0">
                  <a:pos x="37" y="138"/>
                </a:cxn>
                <a:cxn ang="0">
                  <a:pos x="74" y="138"/>
                </a:cxn>
                <a:cxn ang="0">
                  <a:pos x="103" y="138"/>
                </a:cxn>
                <a:cxn ang="0">
                  <a:pos x="105" y="138"/>
                </a:cxn>
                <a:cxn ang="0">
                  <a:pos x="103" y="142"/>
                </a:cxn>
                <a:cxn ang="0">
                  <a:pos x="102" y="151"/>
                </a:cxn>
                <a:cxn ang="0">
                  <a:pos x="100" y="156"/>
                </a:cxn>
                <a:cxn ang="0">
                  <a:pos x="100" y="156"/>
                </a:cxn>
                <a:cxn ang="0">
                  <a:pos x="96" y="156"/>
                </a:cxn>
                <a:cxn ang="0">
                  <a:pos x="84" y="156"/>
                </a:cxn>
                <a:cxn ang="0">
                  <a:pos x="37" y="156"/>
                </a:cxn>
                <a:cxn ang="0">
                  <a:pos x="1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132" h="156">
                  <a:moveTo>
                    <a:pt x="0" y="156"/>
                  </a:moveTo>
                  <a:lnTo>
                    <a:pt x="0" y="154"/>
                  </a:lnTo>
                  <a:lnTo>
                    <a:pt x="5" y="133"/>
                  </a:lnTo>
                  <a:lnTo>
                    <a:pt x="23" y="59"/>
                  </a:lnTo>
                  <a:lnTo>
                    <a:pt x="35" y="3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51" y="0"/>
                  </a:lnTo>
                  <a:lnTo>
                    <a:pt x="95" y="0"/>
                  </a:lnTo>
                  <a:lnTo>
                    <a:pt x="128" y="0"/>
                  </a:lnTo>
                  <a:lnTo>
                    <a:pt x="132" y="0"/>
                  </a:lnTo>
                  <a:lnTo>
                    <a:pt x="130" y="3"/>
                  </a:lnTo>
                  <a:lnTo>
                    <a:pt x="128" y="12"/>
                  </a:lnTo>
                  <a:lnTo>
                    <a:pt x="126" y="19"/>
                  </a:lnTo>
                  <a:lnTo>
                    <a:pt x="126" y="19"/>
                  </a:lnTo>
                  <a:lnTo>
                    <a:pt x="125" y="19"/>
                  </a:lnTo>
                  <a:lnTo>
                    <a:pt x="114" y="19"/>
                  </a:lnTo>
                  <a:lnTo>
                    <a:pt x="79" y="19"/>
                  </a:lnTo>
                  <a:lnTo>
                    <a:pt x="52" y="19"/>
                  </a:lnTo>
                  <a:lnTo>
                    <a:pt x="52" y="19"/>
                  </a:lnTo>
                  <a:lnTo>
                    <a:pt x="51" y="28"/>
                  </a:lnTo>
                  <a:lnTo>
                    <a:pt x="45" y="49"/>
                  </a:lnTo>
                  <a:lnTo>
                    <a:pt x="42" y="66"/>
                  </a:lnTo>
                  <a:lnTo>
                    <a:pt x="42" y="66"/>
                  </a:lnTo>
                  <a:lnTo>
                    <a:pt x="52" y="66"/>
                  </a:lnTo>
                  <a:lnTo>
                    <a:pt x="86" y="66"/>
                  </a:lnTo>
                  <a:lnTo>
                    <a:pt x="112" y="66"/>
                  </a:lnTo>
                  <a:lnTo>
                    <a:pt x="114" y="66"/>
                  </a:lnTo>
                  <a:lnTo>
                    <a:pt x="112" y="70"/>
                  </a:lnTo>
                  <a:lnTo>
                    <a:pt x="110" y="79"/>
                  </a:lnTo>
                  <a:lnTo>
                    <a:pt x="109" y="86"/>
                  </a:lnTo>
                  <a:lnTo>
                    <a:pt x="109" y="86"/>
                  </a:lnTo>
                  <a:lnTo>
                    <a:pt x="107" y="86"/>
                  </a:lnTo>
                  <a:lnTo>
                    <a:pt x="96" y="86"/>
                  </a:lnTo>
                  <a:lnTo>
                    <a:pt x="63" y="86"/>
                  </a:lnTo>
                  <a:lnTo>
                    <a:pt x="37" y="86"/>
                  </a:lnTo>
                  <a:lnTo>
                    <a:pt x="37" y="86"/>
                  </a:lnTo>
                  <a:lnTo>
                    <a:pt x="33" y="94"/>
                  </a:lnTo>
                  <a:lnTo>
                    <a:pt x="28" y="119"/>
                  </a:lnTo>
                  <a:lnTo>
                    <a:pt x="24" y="138"/>
                  </a:lnTo>
                  <a:lnTo>
                    <a:pt x="24" y="138"/>
                  </a:lnTo>
                  <a:lnTo>
                    <a:pt x="37" y="138"/>
                  </a:lnTo>
                  <a:lnTo>
                    <a:pt x="74" y="138"/>
                  </a:lnTo>
                  <a:lnTo>
                    <a:pt x="103" y="138"/>
                  </a:lnTo>
                  <a:lnTo>
                    <a:pt x="105" y="138"/>
                  </a:lnTo>
                  <a:lnTo>
                    <a:pt x="103" y="142"/>
                  </a:lnTo>
                  <a:lnTo>
                    <a:pt x="102" y="151"/>
                  </a:lnTo>
                  <a:lnTo>
                    <a:pt x="100" y="156"/>
                  </a:lnTo>
                  <a:lnTo>
                    <a:pt x="100" y="156"/>
                  </a:lnTo>
                  <a:lnTo>
                    <a:pt x="96" y="156"/>
                  </a:lnTo>
                  <a:lnTo>
                    <a:pt x="84" y="156"/>
                  </a:lnTo>
                  <a:lnTo>
                    <a:pt x="37" y="156"/>
                  </a:lnTo>
                  <a:lnTo>
                    <a:pt x="1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5" name="Freeform 25"/>
            <p:cNvSpPr>
              <a:spLocks/>
            </p:cNvSpPr>
            <p:nvPr/>
          </p:nvSpPr>
          <p:spPr bwMode="auto">
            <a:xfrm>
              <a:off x="3507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8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3" y="70"/>
                </a:cxn>
                <a:cxn ang="0">
                  <a:pos x="90" y="42"/>
                </a:cxn>
                <a:cxn ang="0">
                  <a:pos x="90" y="37"/>
                </a:cxn>
                <a:cxn ang="0">
                  <a:pos x="92" y="33"/>
                </a:cxn>
                <a:cxn ang="0">
                  <a:pos x="92" y="30"/>
                </a:cxn>
                <a:cxn ang="0">
                  <a:pos x="88" y="23"/>
                </a:cxn>
                <a:cxn ang="0">
                  <a:pos x="85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2" y="21"/>
                </a:cxn>
                <a:cxn ang="0">
                  <a:pos x="48" y="28"/>
                </a:cxn>
                <a:cxn ang="0">
                  <a:pos x="42" y="35"/>
                </a:cxn>
                <a:cxn ang="0">
                  <a:pos x="34" y="58"/>
                </a:cxn>
                <a:cxn ang="0">
                  <a:pos x="30" y="69"/>
                </a:cxn>
                <a:cxn ang="0">
                  <a:pos x="20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2" y="30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6" name="Freeform 26"/>
            <p:cNvSpPr>
              <a:spLocks noEditPoints="1"/>
            </p:cNvSpPr>
            <p:nvPr/>
          </p:nvSpPr>
          <p:spPr bwMode="auto">
            <a:xfrm>
              <a:off x="3627" y="3020"/>
              <a:ext cx="126" cy="165"/>
            </a:xfrm>
            <a:custGeom>
              <a:avLst/>
              <a:gdLst/>
              <a:ahLst/>
              <a:cxnLst>
                <a:cxn ang="0">
                  <a:pos x="54" y="21"/>
                </a:cxn>
                <a:cxn ang="0">
                  <a:pos x="39" y="34"/>
                </a:cxn>
                <a:cxn ang="0">
                  <a:pos x="30" y="55"/>
                </a:cxn>
                <a:cxn ang="0">
                  <a:pos x="28" y="78"/>
                </a:cxn>
                <a:cxn ang="0">
                  <a:pos x="33" y="97"/>
                </a:cxn>
                <a:cxn ang="0">
                  <a:pos x="40" y="102"/>
                </a:cxn>
                <a:cxn ang="0">
                  <a:pos x="54" y="104"/>
                </a:cxn>
                <a:cxn ang="0">
                  <a:pos x="74" y="99"/>
                </a:cxn>
                <a:cxn ang="0">
                  <a:pos x="88" y="81"/>
                </a:cxn>
                <a:cxn ang="0">
                  <a:pos x="97" y="48"/>
                </a:cxn>
                <a:cxn ang="0">
                  <a:pos x="91" y="30"/>
                </a:cxn>
                <a:cxn ang="0">
                  <a:pos x="81" y="21"/>
                </a:cxn>
                <a:cxn ang="0">
                  <a:pos x="65" y="18"/>
                </a:cxn>
                <a:cxn ang="0">
                  <a:pos x="68" y="18"/>
                </a:cxn>
                <a:cxn ang="0">
                  <a:pos x="2" y="130"/>
                </a:cxn>
                <a:cxn ang="0">
                  <a:pos x="19" y="130"/>
                </a:cxn>
                <a:cxn ang="0">
                  <a:pos x="19" y="134"/>
                </a:cxn>
                <a:cxn ang="0">
                  <a:pos x="24" y="144"/>
                </a:cxn>
                <a:cxn ang="0">
                  <a:pos x="35" y="150"/>
                </a:cxn>
                <a:cxn ang="0">
                  <a:pos x="46" y="150"/>
                </a:cxn>
                <a:cxn ang="0">
                  <a:pos x="68" y="143"/>
                </a:cxn>
                <a:cxn ang="0">
                  <a:pos x="77" y="130"/>
                </a:cxn>
                <a:cxn ang="0">
                  <a:pos x="82" y="107"/>
                </a:cxn>
                <a:cxn ang="0">
                  <a:pos x="70" y="116"/>
                </a:cxn>
                <a:cxn ang="0">
                  <a:pos x="65" y="120"/>
                </a:cxn>
                <a:cxn ang="0">
                  <a:pos x="51" y="120"/>
                </a:cxn>
                <a:cxn ang="0">
                  <a:pos x="30" y="116"/>
                </a:cxn>
                <a:cxn ang="0">
                  <a:pos x="16" y="106"/>
                </a:cxn>
                <a:cxn ang="0">
                  <a:pos x="7" y="78"/>
                </a:cxn>
                <a:cxn ang="0">
                  <a:pos x="9" y="58"/>
                </a:cxn>
                <a:cxn ang="0">
                  <a:pos x="26" y="21"/>
                </a:cxn>
                <a:cxn ang="0">
                  <a:pos x="47" y="5"/>
                </a:cxn>
                <a:cxn ang="0">
                  <a:pos x="74" y="2"/>
                </a:cxn>
                <a:cxn ang="0">
                  <a:pos x="89" y="7"/>
                </a:cxn>
                <a:cxn ang="0">
                  <a:pos x="100" y="20"/>
                </a:cxn>
                <a:cxn ang="0">
                  <a:pos x="105" y="13"/>
                </a:cxn>
                <a:cxn ang="0">
                  <a:pos x="109" y="5"/>
                </a:cxn>
                <a:cxn ang="0">
                  <a:pos x="126" y="5"/>
                </a:cxn>
                <a:cxn ang="0">
                  <a:pos x="109" y="79"/>
                </a:cxn>
                <a:cxn ang="0">
                  <a:pos x="98" y="125"/>
                </a:cxn>
                <a:cxn ang="0">
                  <a:pos x="82" y="153"/>
                </a:cxn>
                <a:cxn ang="0">
                  <a:pos x="72" y="160"/>
                </a:cxn>
                <a:cxn ang="0">
                  <a:pos x="44" y="165"/>
                </a:cxn>
                <a:cxn ang="0">
                  <a:pos x="23" y="164"/>
                </a:cxn>
                <a:cxn ang="0">
                  <a:pos x="9" y="155"/>
                </a:cxn>
                <a:cxn ang="0">
                  <a:pos x="0" y="134"/>
                </a:cxn>
                <a:cxn ang="0">
                  <a:pos x="0" y="130"/>
                </a:cxn>
              </a:cxnLst>
              <a:rect l="0" t="0" r="r" b="b"/>
              <a:pathLst>
                <a:path w="126" h="165">
                  <a:moveTo>
                    <a:pt x="68" y="18"/>
                  </a:moveTo>
                  <a:lnTo>
                    <a:pt x="60" y="20"/>
                  </a:lnTo>
                  <a:lnTo>
                    <a:pt x="54" y="21"/>
                  </a:lnTo>
                  <a:lnTo>
                    <a:pt x="49" y="25"/>
                  </a:lnTo>
                  <a:lnTo>
                    <a:pt x="40" y="32"/>
                  </a:lnTo>
                  <a:lnTo>
                    <a:pt x="39" y="34"/>
                  </a:lnTo>
                  <a:lnTo>
                    <a:pt x="37" y="37"/>
                  </a:lnTo>
                  <a:lnTo>
                    <a:pt x="33" y="42"/>
                  </a:lnTo>
                  <a:lnTo>
                    <a:pt x="30" y="55"/>
                  </a:lnTo>
                  <a:lnTo>
                    <a:pt x="28" y="71"/>
                  </a:lnTo>
                  <a:lnTo>
                    <a:pt x="28" y="74"/>
                  </a:lnTo>
                  <a:lnTo>
                    <a:pt x="28" y="78"/>
                  </a:lnTo>
                  <a:lnTo>
                    <a:pt x="28" y="81"/>
                  </a:lnTo>
                  <a:lnTo>
                    <a:pt x="30" y="90"/>
                  </a:lnTo>
                  <a:lnTo>
                    <a:pt x="33" y="97"/>
                  </a:lnTo>
                  <a:lnTo>
                    <a:pt x="35" y="97"/>
                  </a:lnTo>
                  <a:lnTo>
                    <a:pt x="37" y="100"/>
                  </a:lnTo>
                  <a:lnTo>
                    <a:pt x="40" y="102"/>
                  </a:lnTo>
                  <a:lnTo>
                    <a:pt x="44" y="104"/>
                  </a:lnTo>
                  <a:lnTo>
                    <a:pt x="51" y="104"/>
                  </a:lnTo>
                  <a:lnTo>
                    <a:pt x="54" y="104"/>
                  </a:lnTo>
                  <a:lnTo>
                    <a:pt x="56" y="104"/>
                  </a:lnTo>
                  <a:lnTo>
                    <a:pt x="63" y="104"/>
                  </a:lnTo>
                  <a:lnTo>
                    <a:pt x="74" y="99"/>
                  </a:lnTo>
                  <a:lnTo>
                    <a:pt x="81" y="92"/>
                  </a:lnTo>
                  <a:lnTo>
                    <a:pt x="84" y="88"/>
                  </a:lnTo>
                  <a:lnTo>
                    <a:pt x="88" y="81"/>
                  </a:lnTo>
                  <a:lnTo>
                    <a:pt x="93" y="67"/>
                  </a:lnTo>
                  <a:lnTo>
                    <a:pt x="95" y="53"/>
                  </a:lnTo>
                  <a:lnTo>
                    <a:pt x="97" y="48"/>
                  </a:lnTo>
                  <a:lnTo>
                    <a:pt x="95" y="41"/>
                  </a:lnTo>
                  <a:lnTo>
                    <a:pt x="95" y="37"/>
                  </a:lnTo>
                  <a:lnTo>
                    <a:pt x="91" y="30"/>
                  </a:lnTo>
                  <a:lnTo>
                    <a:pt x="89" y="25"/>
                  </a:lnTo>
                  <a:lnTo>
                    <a:pt x="84" y="23"/>
                  </a:lnTo>
                  <a:lnTo>
                    <a:pt x="81" y="21"/>
                  </a:lnTo>
                  <a:lnTo>
                    <a:pt x="74" y="20"/>
                  </a:lnTo>
                  <a:lnTo>
                    <a:pt x="68" y="18"/>
                  </a:lnTo>
                  <a:lnTo>
                    <a:pt x="65" y="18"/>
                  </a:lnTo>
                  <a:lnTo>
                    <a:pt x="63" y="18"/>
                  </a:lnTo>
                  <a:lnTo>
                    <a:pt x="67" y="18"/>
                  </a:lnTo>
                  <a:lnTo>
                    <a:pt x="68" y="18"/>
                  </a:lnTo>
                  <a:lnTo>
                    <a:pt x="68" y="18"/>
                  </a:lnTo>
                  <a:close/>
                  <a:moveTo>
                    <a:pt x="0" y="130"/>
                  </a:moveTo>
                  <a:lnTo>
                    <a:pt x="2" y="130"/>
                  </a:lnTo>
                  <a:lnTo>
                    <a:pt x="10" y="130"/>
                  </a:lnTo>
                  <a:lnTo>
                    <a:pt x="17" y="130"/>
                  </a:lnTo>
                  <a:lnTo>
                    <a:pt x="19" y="130"/>
                  </a:lnTo>
                  <a:lnTo>
                    <a:pt x="19" y="132"/>
                  </a:lnTo>
                  <a:lnTo>
                    <a:pt x="19" y="132"/>
                  </a:lnTo>
                  <a:lnTo>
                    <a:pt x="19" y="134"/>
                  </a:lnTo>
                  <a:lnTo>
                    <a:pt x="19" y="137"/>
                  </a:lnTo>
                  <a:lnTo>
                    <a:pt x="21" y="141"/>
                  </a:lnTo>
                  <a:lnTo>
                    <a:pt x="24" y="144"/>
                  </a:lnTo>
                  <a:lnTo>
                    <a:pt x="26" y="144"/>
                  </a:lnTo>
                  <a:lnTo>
                    <a:pt x="31" y="148"/>
                  </a:lnTo>
                  <a:lnTo>
                    <a:pt x="35" y="150"/>
                  </a:lnTo>
                  <a:lnTo>
                    <a:pt x="42" y="150"/>
                  </a:lnTo>
                  <a:lnTo>
                    <a:pt x="44" y="150"/>
                  </a:lnTo>
                  <a:lnTo>
                    <a:pt x="46" y="150"/>
                  </a:lnTo>
                  <a:lnTo>
                    <a:pt x="51" y="150"/>
                  </a:lnTo>
                  <a:lnTo>
                    <a:pt x="61" y="148"/>
                  </a:lnTo>
                  <a:lnTo>
                    <a:pt x="68" y="143"/>
                  </a:lnTo>
                  <a:lnTo>
                    <a:pt x="70" y="141"/>
                  </a:lnTo>
                  <a:lnTo>
                    <a:pt x="74" y="136"/>
                  </a:lnTo>
                  <a:lnTo>
                    <a:pt x="77" y="130"/>
                  </a:lnTo>
                  <a:lnTo>
                    <a:pt x="81" y="118"/>
                  </a:lnTo>
                  <a:lnTo>
                    <a:pt x="84" y="106"/>
                  </a:lnTo>
                  <a:lnTo>
                    <a:pt x="82" y="107"/>
                  </a:lnTo>
                  <a:lnTo>
                    <a:pt x="81" y="111"/>
                  </a:lnTo>
                  <a:lnTo>
                    <a:pt x="75" y="115"/>
                  </a:lnTo>
                  <a:lnTo>
                    <a:pt x="70" y="116"/>
                  </a:lnTo>
                  <a:lnTo>
                    <a:pt x="70" y="116"/>
                  </a:lnTo>
                  <a:lnTo>
                    <a:pt x="68" y="118"/>
                  </a:lnTo>
                  <a:lnTo>
                    <a:pt x="65" y="120"/>
                  </a:lnTo>
                  <a:lnTo>
                    <a:pt x="58" y="120"/>
                  </a:lnTo>
                  <a:lnTo>
                    <a:pt x="51" y="120"/>
                  </a:lnTo>
                  <a:lnTo>
                    <a:pt x="51" y="120"/>
                  </a:lnTo>
                  <a:lnTo>
                    <a:pt x="47" y="120"/>
                  </a:lnTo>
                  <a:lnTo>
                    <a:pt x="40" y="120"/>
                  </a:lnTo>
                  <a:lnTo>
                    <a:pt x="30" y="116"/>
                  </a:lnTo>
                  <a:lnTo>
                    <a:pt x="21" y="111"/>
                  </a:lnTo>
                  <a:lnTo>
                    <a:pt x="19" y="107"/>
                  </a:lnTo>
                  <a:lnTo>
                    <a:pt x="16" y="106"/>
                  </a:lnTo>
                  <a:lnTo>
                    <a:pt x="12" y="102"/>
                  </a:lnTo>
                  <a:lnTo>
                    <a:pt x="9" y="90"/>
                  </a:lnTo>
                  <a:lnTo>
                    <a:pt x="7" y="78"/>
                  </a:lnTo>
                  <a:lnTo>
                    <a:pt x="7" y="72"/>
                  </a:lnTo>
                  <a:lnTo>
                    <a:pt x="7" y="69"/>
                  </a:lnTo>
                  <a:lnTo>
                    <a:pt x="9" y="58"/>
                  </a:lnTo>
                  <a:lnTo>
                    <a:pt x="14" y="41"/>
                  </a:lnTo>
                  <a:lnTo>
                    <a:pt x="23" y="27"/>
                  </a:lnTo>
                  <a:lnTo>
                    <a:pt x="26" y="21"/>
                  </a:lnTo>
                  <a:lnTo>
                    <a:pt x="28" y="20"/>
                  </a:lnTo>
                  <a:lnTo>
                    <a:pt x="33" y="13"/>
                  </a:lnTo>
                  <a:lnTo>
                    <a:pt x="47" y="5"/>
                  </a:lnTo>
                  <a:lnTo>
                    <a:pt x="63" y="2"/>
                  </a:lnTo>
                  <a:lnTo>
                    <a:pt x="68" y="0"/>
                  </a:lnTo>
                  <a:lnTo>
                    <a:pt x="74" y="2"/>
                  </a:lnTo>
                  <a:lnTo>
                    <a:pt x="77" y="2"/>
                  </a:lnTo>
                  <a:lnTo>
                    <a:pt x="84" y="5"/>
                  </a:lnTo>
                  <a:lnTo>
                    <a:pt x="89" y="7"/>
                  </a:lnTo>
                  <a:lnTo>
                    <a:pt x="93" y="11"/>
                  </a:lnTo>
                  <a:lnTo>
                    <a:pt x="97" y="14"/>
                  </a:lnTo>
                  <a:lnTo>
                    <a:pt x="100" y="20"/>
                  </a:lnTo>
                  <a:lnTo>
                    <a:pt x="104" y="23"/>
                  </a:lnTo>
                  <a:lnTo>
                    <a:pt x="104" y="21"/>
                  </a:lnTo>
                  <a:lnTo>
                    <a:pt x="105" y="13"/>
                  </a:lnTo>
                  <a:lnTo>
                    <a:pt x="105" y="7"/>
                  </a:lnTo>
                  <a:lnTo>
                    <a:pt x="107" y="5"/>
                  </a:lnTo>
                  <a:lnTo>
                    <a:pt x="109" y="5"/>
                  </a:lnTo>
                  <a:lnTo>
                    <a:pt x="118" y="5"/>
                  </a:lnTo>
                  <a:lnTo>
                    <a:pt x="125" y="5"/>
                  </a:lnTo>
                  <a:lnTo>
                    <a:pt x="126" y="5"/>
                  </a:lnTo>
                  <a:lnTo>
                    <a:pt x="125" y="9"/>
                  </a:lnTo>
                  <a:lnTo>
                    <a:pt x="121" y="25"/>
                  </a:lnTo>
                  <a:lnTo>
                    <a:pt x="109" y="79"/>
                  </a:lnTo>
                  <a:lnTo>
                    <a:pt x="100" y="120"/>
                  </a:lnTo>
                  <a:lnTo>
                    <a:pt x="100" y="122"/>
                  </a:lnTo>
                  <a:lnTo>
                    <a:pt x="98" y="125"/>
                  </a:lnTo>
                  <a:lnTo>
                    <a:pt x="97" y="132"/>
                  </a:lnTo>
                  <a:lnTo>
                    <a:pt x="89" y="144"/>
                  </a:lnTo>
                  <a:lnTo>
                    <a:pt x="82" y="153"/>
                  </a:lnTo>
                  <a:lnTo>
                    <a:pt x="81" y="155"/>
                  </a:lnTo>
                  <a:lnTo>
                    <a:pt x="77" y="157"/>
                  </a:lnTo>
                  <a:lnTo>
                    <a:pt x="72" y="160"/>
                  </a:lnTo>
                  <a:lnTo>
                    <a:pt x="61" y="164"/>
                  </a:lnTo>
                  <a:lnTo>
                    <a:pt x="47" y="165"/>
                  </a:lnTo>
                  <a:lnTo>
                    <a:pt x="44" y="165"/>
                  </a:lnTo>
                  <a:lnTo>
                    <a:pt x="40" y="165"/>
                  </a:lnTo>
                  <a:lnTo>
                    <a:pt x="33" y="165"/>
                  </a:lnTo>
                  <a:lnTo>
                    <a:pt x="23" y="164"/>
                  </a:lnTo>
                  <a:lnTo>
                    <a:pt x="14" y="158"/>
                  </a:lnTo>
                  <a:lnTo>
                    <a:pt x="12" y="157"/>
                  </a:lnTo>
                  <a:lnTo>
                    <a:pt x="9" y="155"/>
                  </a:lnTo>
                  <a:lnTo>
                    <a:pt x="5" y="151"/>
                  </a:lnTo>
                  <a:lnTo>
                    <a:pt x="2" y="144"/>
                  </a:lnTo>
                  <a:lnTo>
                    <a:pt x="0" y="134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7" name="Freeform 27"/>
            <p:cNvSpPr>
              <a:spLocks noEditPoints="1"/>
            </p:cNvSpPr>
            <p:nvPr/>
          </p:nvSpPr>
          <p:spPr bwMode="auto">
            <a:xfrm>
              <a:off x="3757" y="2982"/>
              <a:ext cx="54" cy="156"/>
            </a:xfrm>
            <a:custGeom>
              <a:avLst/>
              <a:gdLst/>
              <a:ahLst/>
              <a:cxnLst>
                <a:cxn ang="0">
                  <a:pos x="32" y="22"/>
                </a:cxn>
                <a:cxn ang="0">
                  <a:pos x="32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9" y="0"/>
                </a:cxn>
                <a:cxn ang="0">
                  <a:pos x="47" y="0"/>
                </a:cxn>
                <a:cxn ang="0">
                  <a:pos x="53" y="0"/>
                </a:cxn>
                <a:cxn ang="0">
                  <a:pos x="54" y="0"/>
                </a:cxn>
                <a:cxn ang="0">
                  <a:pos x="53" y="5"/>
                </a:cxn>
                <a:cxn ang="0">
                  <a:pos x="51" y="15"/>
                </a:cxn>
                <a:cxn ang="0">
                  <a:pos x="49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46" y="22"/>
                </a:cxn>
                <a:cxn ang="0">
                  <a:pos x="37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6" y="87"/>
                </a:cxn>
                <a:cxn ang="0">
                  <a:pos x="25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6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8" y="156"/>
                </a:cxn>
                <a:cxn ang="0">
                  <a:pos x="16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4" h="156">
                  <a:moveTo>
                    <a:pt x="32" y="22"/>
                  </a:moveTo>
                  <a:lnTo>
                    <a:pt x="32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9" y="0"/>
                  </a:lnTo>
                  <a:lnTo>
                    <a:pt x="47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53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6" y="22"/>
                  </a:lnTo>
                  <a:lnTo>
                    <a:pt x="37" y="22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2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5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6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8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8" name="Freeform 28"/>
            <p:cNvSpPr>
              <a:spLocks/>
            </p:cNvSpPr>
            <p:nvPr/>
          </p:nvSpPr>
          <p:spPr bwMode="auto">
            <a:xfrm>
              <a:off x="3806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7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5" y="70"/>
                </a:cxn>
                <a:cxn ang="0">
                  <a:pos x="92" y="42"/>
                </a:cxn>
                <a:cxn ang="0">
                  <a:pos x="92" y="37"/>
                </a:cxn>
                <a:cxn ang="0">
                  <a:pos x="92" y="33"/>
                </a:cxn>
                <a:cxn ang="0">
                  <a:pos x="93" y="30"/>
                </a:cxn>
                <a:cxn ang="0">
                  <a:pos x="90" y="25"/>
                </a:cxn>
                <a:cxn ang="0">
                  <a:pos x="88" y="21"/>
                </a:cxn>
                <a:cxn ang="0">
                  <a:pos x="81" y="19"/>
                </a:cxn>
                <a:cxn ang="0">
                  <a:pos x="76" y="19"/>
                </a:cxn>
                <a:cxn ang="0">
                  <a:pos x="67" y="19"/>
                </a:cxn>
                <a:cxn ang="0">
                  <a:pos x="53" y="25"/>
                </a:cxn>
                <a:cxn ang="0">
                  <a:pos x="46" y="32"/>
                </a:cxn>
                <a:cxn ang="0">
                  <a:pos x="37" y="46"/>
                </a:cxn>
                <a:cxn ang="0">
                  <a:pos x="34" y="60"/>
                </a:cxn>
                <a:cxn ang="0">
                  <a:pos x="25" y="95"/>
                </a:cxn>
                <a:cxn ang="0">
                  <a:pos x="19" y="116"/>
                </a:cxn>
                <a:cxn ang="0">
                  <a:pos x="16" y="116"/>
                </a:cxn>
                <a:cxn ang="0">
                  <a:pos x="0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9" name="Freeform 29"/>
            <p:cNvSpPr>
              <a:spLocks noEditPoints="1"/>
            </p:cNvSpPr>
            <p:nvPr/>
          </p:nvSpPr>
          <p:spPr bwMode="auto">
            <a:xfrm>
              <a:off x="3933" y="3020"/>
              <a:ext cx="105" cy="123"/>
            </a:xfrm>
            <a:custGeom>
              <a:avLst/>
              <a:gdLst/>
              <a:ahLst/>
              <a:cxnLst>
                <a:cxn ang="0">
                  <a:pos x="31" y="51"/>
                </a:cxn>
                <a:cxn ang="0">
                  <a:pos x="84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2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1" y="20"/>
                </a:cxn>
                <a:cxn ang="0">
                  <a:pos x="54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6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6" y="85"/>
                </a:cxn>
                <a:cxn ang="0">
                  <a:pos x="89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7" y="123"/>
                </a:cxn>
                <a:cxn ang="0">
                  <a:pos x="42" y="123"/>
                </a:cxn>
                <a:cxn ang="0">
                  <a:pos x="23" y="120"/>
                </a:cxn>
                <a:cxn ang="0">
                  <a:pos x="12" y="109"/>
                </a:cxn>
                <a:cxn ang="0">
                  <a:pos x="5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5" y="41"/>
                </a:cxn>
                <a:cxn ang="0">
                  <a:pos x="17" y="21"/>
                </a:cxn>
                <a:cxn ang="0">
                  <a:pos x="26" y="13"/>
                </a:cxn>
                <a:cxn ang="0">
                  <a:pos x="56" y="2"/>
                </a:cxn>
                <a:cxn ang="0">
                  <a:pos x="70" y="2"/>
                </a:cxn>
                <a:cxn ang="0">
                  <a:pos x="86" y="9"/>
                </a:cxn>
                <a:cxn ang="0">
                  <a:pos x="95" y="18"/>
                </a:cxn>
                <a:cxn ang="0">
                  <a:pos x="100" y="27"/>
                </a:cxn>
                <a:cxn ang="0">
                  <a:pos x="103" y="46"/>
                </a:cxn>
                <a:cxn ang="0">
                  <a:pos x="103" y="53"/>
                </a:cxn>
                <a:cxn ang="0">
                  <a:pos x="103" y="56"/>
                </a:cxn>
                <a:cxn ang="0">
                  <a:pos x="103" y="60"/>
                </a:cxn>
                <a:cxn ang="0">
                  <a:pos x="103" y="67"/>
                </a:cxn>
                <a:cxn ang="0">
                  <a:pos x="102" y="67"/>
                </a:cxn>
                <a:cxn ang="0">
                  <a:pos x="51" y="67"/>
                </a:cxn>
                <a:cxn ang="0">
                  <a:pos x="21" y="67"/>
                </a:cxn>
                <a:cxn ang="0">
                  <a:pos x="19" y="69"/>
                </a:cxn>
                <a:cxn ang="0">
                  <a:pos x="19" y="72"/>
                </a:cxn>
                <a:cxn ang="0">
                  <a:pos x="19" y="74"/>
                </a:cxn>
                <a:cxn ang="0">
                  <a:pos x="19" y="83"/>
                </a:cxn>
                <a:cxn ang="0">
                  <a:pos x="24" y="97"/>
                </a:cxn>
                <a:cxn ang="0">
                  <a:pos x="30" y="102"/>
                </a:cxn>
                <a:cxn ang="0">
                  <a:pos x="40" y="106"/>
                </a:cxn>
                <a:cxn ang="0">
                  <a:pos x="52" y="106"/>
                </a:cxn>
                <a:cxn ang="0">
                  <a:pos x="67" y="100"/>
                </a:cxn>
                <a:cxn ang="0">
                  <a:pos x="72" y="97"/>
                </a:cxn>
                <a:cxn ang="0">
                  <a:pos x="79" y="85"/>
                </a:cxn>
                <a:cxn ang="0">
                  <a:pos x="82" y="81"/>
                </a:cxn>
                <a:cxn ang="0">
                  <a:pos x="96" y="81"/>
                </a:cxn>
                <a:cxn ang="0">
                  <a:pos x="96" y="85"/>
                </a:cxn>
                <a:cxn ang="0">
                  <a:pos x="96" y="86"/>
                </a:cxn>
                <a:cxn ang="0">
                  <a:pos x="98" y="81"/>
                </a:cxn>
              </a:cxnLst>
              <a:rect l="0" t="0" r="r" b="b"/>
              <a:pathLst>
                <a:path w="105" h="123">
                  <a:moveTo>
                    <a:pt x="23" y="51"/>
                  </a:moveTo>
                  <a:lnTo>
                    <a:pt x="31" y="51"/>
                  </a:lnTo>
                  <a:lnTo>
                    <a:pt x="61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2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5" y="23"/>
                  </a:lnTo>
                  <a:lnTo>
                    <a:pt x="72" y="21"/>
                  </a:lnTo>
                  <a:lnTo>
                    <a:pt x="68" y="20"/>
                  </a:lnTo>
                  <a:lnTo>
                    <a:pt x="61" y="20"/>
                  </a:lnTo>
                  <a:lnTo>
                    <a:pt x="61" y="18"/>
                  </a:lnTo>
                  <a:lnTo>
                    <a:pt x="54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1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98" y="81"/>
                  </a:moveTo>
                  <a:lnTo>
                    <a:pt x="96" y="85"/>
                  </a:lnTo>
                  <a:lnTo>
                    <a:pt x="95" y="92"/>
                  </a:lnTo>
                  <a:lnTo>
                    <a:pt x="89" y="102"/>
                  </a:lnTo>
                  <a:lnTo>
                    <a:pt x="82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1" y="122"/>
                  </a:lnTo>
                  <a:lnTo>
                    <a:pt x="47" y="123"/>
                  </a:lnTo>
                  <a:lnTo>
                    <a:pt x="45" y="123"/>
                  </a:lnTo>
                  <a:lnTo>
                    <a:pt x="42" y="123"/>
                  </a:lnTo>
                  <a:lnTo>
                    <a:pt x="35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1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7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1" y="0"/>
                  </a:lnTo>
                  <a:lnTo>
                    <a:pt x="70" y="2"/>
                  </a:lnTo>
                  <a:lnTo>
                    <a:pt x="75" y="4"/>
                  </a:lnTo>
                  <a:lnTo>
                    <a:pt x="86" y="9"/>
                  </a:lnTo>
                  <a:lnTo>
                    <a:pt x="93" y="14"/>
                  </a:lnTo>
                  <a:lnTo>
                    <a:pt x="95" y="18"/>
                  </a:lnTo>
                  <a:lnTo>
                    <a:pt x="98" y="21"/>
                  </a:lnTo>
                  <a:lnTo>
                    <a:pt x="100" y="27"/>
                  </a:lnTo>
                  <a:lnTo>
                    <a:pt x="102" y="32"/>
                  </a:lnTo>
                  <a:lnTo>
                    <a:pt x="103" y="46"/>
                  </a:lnTo>
                  <a:lnTo>
                    <a:pt x="105" y="48"/>
                  </a:lnTo>
                  <a:lnTo>
                    <a:pt x="103" y="53"/>
                  </a:lnTo>
                  <a:lnTo>
                    <a:pt x="103" y="56"/>
                  </a:lnTo>
                  <a:lnTo>
                    <a:pt x="103" y="56"/>
                  </a:lnTo>
                  <a:lnTo>
                    <a:pt x="103" y="58"/>
                  </a:lnTo>
                  <a:lnTo>
                    <a:pt x="103" y="60"/>
                  </a:lnTo>
                  <a:lnTo>
                    <a:pt x="103" y="64"/>
                  </a:lnTo>
                  <a:lnTo>
                    <a:pt x="103" y="67"/>
                  </a:lnTo>
                  <a:lnTo>
                    <a:pt x="103" y="67"/>
                  </a:lnTo>
                  <a:lnTo>
                    <a:pt x="102" y="67"/>
                  </a:lnTo>
                  <a:lnTo>
                    <a:pt x="89" y="67"/>
                  </a:lnTo>
                  <a:lnTo>
                    <a:pt x="51" y="67"/>
                  </a:lnTo>
                  <a:lnTo>
                    <a:pt x="21" y="67"/>
                  </a:lnTo>
                  <a:lnTo>
                    <a:pt x="21" y="67"/>
                  </a:lnTo>
                  <a:lnTo>
                    <a:pt x="21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4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2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8" y="99"/>
                  </a:lnTo>
                  <a:lnTo>
                    <a:pt x="72" y="97"/>
                  </a:lnTo>
                  <a:lnTo>
                    <a:pt x="75" y="92"/>
                  </a:lnTo>
                  <a:lnTo>
                    <a:pt x="79" y="85"/>
                  </a:lnTo>
                  <a:lnTo>
                    <a:pt x="81" y="81"/>
                  </a:lnTo>
                  <a:lnTo>
                    <a:pt x="82" y="81"/>
                  </a:lnTo>
                  <a:lnTo>
                    <a:pt x="91" y="81"/>
                  </a:lnTo>
                  <a:lnTo>
                    <a:pt x="96" y="81"/>
                  </a:lnTo>
                  <a:lnTo>
                    <a:pt x="98" y="81"/>
                  </a:lnTo>
                  <a:lnTo>
                    <a:pt x="96" y="85"/>
                  </a:lnTo>
                  <a:lnTo>
                    <a:pt x="96" y="88"/>
                  </a:lnTo>
                  <a:lnTo>
                    <a:pt x="96" y="86"/>
                  </a:lnTo>
                  <a:lnTo>
                    <a:pt x="96" y="83"/>
                  </a:lnTo>
                  <a:lnTo>
                    <a:pt x="98" y="81"/>
                  </a:lnTo>
                  <a:lnTo>
                    <a:pt x="98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0" name="Freeform 30"/>
            <p:cNvSpPr>
              <a:spLocks noEditPoints="1"/>
            </p:cNvSpPr>
            <p:nvPr/>
          </p:nvSpPr>
          <p:spPr bwMode="auto">
            <a:xfrm>
              <a:off x="4052" y="3020"/>
              <a:ext cx="108" cy="123"/>
            </a:xfrm>
            <a:custGeom>
              <a:avLst/>
              <a:gdLst/>
              <a:ahLst/>
              <a:cxnLst>
                <a:cxn ang="0">
                  <a:pos x="32" y="51"/>
                </a:cxn>
                <a:cxn ang="0">
                  <a:pos x="85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3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2" y="20"/>
                </a:cxn>
                <a:cxn ang="0">
                  <a:pos x="53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7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9" y="85"/>
                </a:cxn>
                <a:cxn ang="0">
                  <a:pos x="90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8" y="123"/>
                </a:cxn>
                <a:cxn ang="0">
                  <a:pos x="41" y="123"/>
                </a:cxn>
                <a:cxn ang="0">
                  <a:pos x="21" y="120"/>
                </a:cxn>
                <a:cxn ang="0">
                  <a:pos x="11" y="109"/>
                </a:cxn>
                <a:cxn ang="0">
                  <a:pos x="6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6" y="41"/>
                </a:cxn>
                <a:cxn ang="0">
                  <a:pos x="18" y="21"/>
                </a:cxn>
                <a:cxn ang="0">
                  <a:pos x="27" y="13"/>
                </a:cxn>
                <a:cxn ang="0">
                  <a:pos x="57" y="2"/>
                </a:cxn>
                <a:cxn ang="0">
                  <a:pos x="71" y="2"/>
                </a:cxn>
                <a:cxn ang="0">
                  <a:pos x="88" y="9"/>
                </a:cxn>
                <a:cxn ang="0">
                  <a:pos x="99" y="21"/>
                </a:cxn>
                <a:cxn ang="0">
                  <a:pos x="106" y="39"/>
                </a:cxn>
                <a:cxn ang="0">
                  <a:pos x="106" y="49"/>
                </a:cxn>
                <a:cxn ang="0">
                  <a:pos x="106" y="53"/>
                </a:cxn>
                <a:cxn ang="0">
                  <a:pos x="106" y="56"/>
                </a:cxn>
                <a:cxn ang="0">
                  <a:pos x="104" y="67"/>
                </a:cxn>
                <a:cxn ang="0">
                  <a:pos x="102" y="67"/>
                </a:cxn>
                <a:cxn ang="0">
                  <a:pos x="51" y="67"/>
                </a:cxn>
                <a:cxn ang="0">
                  <a:pos x="20" y="67"/>
                </a:cxn>
                <a:cxn ang="0">
                  <a:pos x="20" y="69"/>
                </a:cxn>
                <a:cxn ang="0">
                  <a:pos x="20" y="72"/>
                </a:cxn>
                <a:cxn ang="0">
                  <a:pos x="20" y="74"/>
                </a:cxn>
                <a:cxn ang="0">
                  <a:pos x="20" y="83"/>
                </a:cxn>
                <a:cxn ang="0">
                  <a:pos x="25" y="97"/>
                </a:cxn>
                <a:cxn ang="0">
                  <a:pos x="30" y="102"/>
                </a:cxn>
                <a:cxn ang="0">
                  <a:pos x="41" y="106"/>
                </a:cxn>
                <a:cxn ang="0">
                  <a:pos x="53" y="106"/>
                </a:cxn>
                <a:cxn ang="0">
                  <a:pos x="67" y="100"/>
                </a:cxn>
                <a:cxn ang="0">
                  <a:pos x="72" y="97"/>
                </a:cxn>
                <a:cxn ang="0">
                  <a:pos x="78" y="88"/>
                </a:cxn>
                <a:cxn ang="0">
                  <a:pos x="83" y="81"/>
                </a:cxn>
                <a:cxn ang="0">
                  <a:pos x="99" y="81"/>
                </a:cxn>
                <a:cxn ang="0">
                  <a:pos x="99" y="85"/>
                </a:cxn>
                <a:cxn ang="0">
                  <a:pos x="99" y="86"/>
                </a:cxn>
                <a:cxn ang="0">
                  <a:pos x="101" y="81"/>
                </a:cxn>
              </a:cxnLst>
              <a:rect l="0" t="0" r="r" b="b"/>
              <a:pathLst>
                <a:path w="108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5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5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0" y="18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7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101" y="81"/>
                  </a:moveTo>
                  <a:lnTo>
                    <a:pt x="99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8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1" y="123"/>
                  </a:lnTo>
                  <a:lnTo>
                    <a:pt x="34" y="123"/>
                  </a:lnTo>
                  <a:lnTo>
                    <a:pt x="21" y="120"/>
                  </a:lnTo>
                  <a:lnTo>
                    <a:pt x="13" y="113"/>
                  </a:lnTo>
                  <a:lnTo>
                    <a:pt x="11" y="109"/>
                  </a:lnTo>
                  <a:lnTo>
                    <a:pt x="9" y="107"/>
                  </a:lnTo>
                  <a:lnTo>
                    <a:pt x="6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6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20" y="20"/>
                  </a:lnTo>
                  <a:lnTo>
                    <a:pt x="27" y="13"/>
                  </a:lnTo>
                  <a:lnTo>
                    <a:pt x="41" y="5"/>
                  </a:lnTo>
                  <a:lnTo>
                    <a:pt x="57" y="2"/>
                  </a:lnTo>
                  <a:lnTo>
                    <a:pt x="62" y="0"/>
                  </a:lnTo>
                  <a:lnTo>
                    <a:pt x="71" y="2"/>
                  </a:lnTo>
                  <a:lnTo>
                    <a:pt x="78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9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8" y="48"/>
                  </a:lnTo>
                  <a:lnTo>
                    <a:pt x="106" y="49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20" y="67"/>
                  </a:lnTo>
                  <a:lnTo>
                    <a:pt x="20" y="67"/>
                  </a:lnTo>
                  <a:lnTo>
                    <a:pt x="20" y="67"/>
                  </a:lnTo>
                  <a:lnTo>
                    <a:pt x="20" y="69"/>
                  </a:lnTo>
                  <a:lnTo>
                    <a:pt x="20" y="71"/>
                  </a:lnTo>
                  <a:lnTo>
                    <a:pt x="20" y="72"/>
                  </a:lnTo>
                  <a:lnTo>
                    <a:pt x="20" y="74"/>
                  </a:lnTo>
                  <a:lnTo>
                    <a:pt x="20" y="74"/>
                  </a:lnTo>
                  <a:lnTo>
                    <a:pt x="20" y="78"/>
                  </a:lnTo>
                  <a:lnTo>
                    <a:pt x="20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7" y="99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6"/>
                  </a:lnTo>
                  <a:lnTo>
                    <a:pt x="50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8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2" y="81"/>
                  </a:lnTo>
                  <a:lnTo>
                    <a:pt x="99" y="81"/>
                  </a:lnTo>
                  <a:lnTo>
                    <a:pt x="101" y="81"/>
                  </a:lnTo>
                  <a:lnTo>
                    <a:pt x="99" y="85"/>
                  </a:lnTo>
                  <a:lnTo>
                    <a:pt x="99" y="88"/>
                  </a:lnTo>
                  <a:lnTo>
                    <a:pt x="99" y="86"/>
                  </a:lnTo>
                  <a:lnTo>
                    <a:pt x="99" y="83"/>
                  </a:lnTo>
                  <a:lnTo>
                    <a:pt x="101" y="81"/>
                  </a:lnTo>
                  <a:lnTo>
                    <a:pt x="101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1" name="Freeform 31"/>
            <p:cNvSpPr>
              <a:spLocks/>
            </p:cNvSpPr>
            <p:nvPr/>
          </p:nvSpPr>
          <p:spPr bwMode="auto">
            <a:xfrm>
              <a:off x="4168" y="3022"/>
              <a:ext cx="79" cy="116"/>
            </a:xfrm>
            <a:custGeom>
              <a:avLst/>
              <a:gdLst/>
              <a:ahLst/>
              <a:cxnLst>
                <a:cxn ang="0">
                  <a:pos x="0" y="116"/>
                </a:cxn>
                <a:cxn ang="0">
                  <a:pos x="0" y="114"/>
                </a:cxn>
                <a:cxn ang="0">
                  <a:pos x="4" y="98"/>
                </a:cxn>
                <a:cxn ang="0">
                  <a:pos x="14" y="47"/>
                </a:cxn>
                <a:cxn ang="0">
                  <a:pos x="23" y="7"/>
                </a:cxn>
                <a:cxn ang="0">
                  <a:pos x="25" y="3"/>
                </a:cxn>
                <a:cxn ang="0">
                  <a:pos x="27" y="3"/>
                </a:cxn>
                <a:cxn ang="0">
                  <a:pos x="35" y="3"/>
                </a:cxn>
                <a:cxn ang="0">
                  <a:pos x="43" y="3"/>
                </a:cxn>
                <a:cxn ang="0">
                  <a:pos x="44" y="3"/>
                </a:cxn>
                <a:cxn ang="0">
                  <a:pos x="43" y="7"/>
                </a:cxn>
                <a:cxn ang="0">
                  <a:pos x="41" y="18"/>
                </a:cxn>
                <a:cxn ang="0">
                  <a:pos x="39" y="25"/>
                </a:cxn>
                <a:cxn ang="0">
                  <a:pos x="39" y="25"/>
                </a:cxn>
                <a:cxn ang="0">
                  <a:pos x="43" y="19"/>
                </a:cxn>
                <a:cxn ang="0">
                  <a:pos x="50" y="12"/>
                </a:cxn>
                <a:cxn ang="0">
                  <a:pos x="55" y="7"/>
                </a:cxn>
                <a:cxn ang="0">
                  <a:pos x="57" y="5"/>
                </a:cxn>
                <a:cxn ang="0">
                  <a:pos x="58" y="3"/>
                </a:cxn>
                <a:cxn ang="0">
                  <a:pos x="65" y="2"/>
                </a:cxn>
                <a:cxn ang="0">
                  <a:pos x="71" y="0"/>
                </a:cxn>
                <a:cxn ang="0">
                  <a:pos x="72" y="0"/>
                </a:cxn>
                <a:cxn ang="0">
                  <a:pos x="74" y="0"/>
                </a:cxn>
                <a:cxn ang="0">
                  <a:pos x="76" y="0"/>
                </a:cxn>
                <a:cxn ang="0">
                  <a:pos x="78" y="0"/>
                </a:cxn>
                <a:cxn ang="0">
                  <a:pos x="79" y="0"/>
                </a:cxn>
                <a:cxn ang="0">
                  <a:pos x="78" y="5"/>
                </a:cxn>
                <a:cxn ang="0">
                  <a:pos x="76" y="16"/>
                </a:cxn>
                <a:cxn ang="0">
                  <a:pos x="74" y="23"/>
                </a:cxn>
                <a:cxn ang="0">
                  <a:pos x="74" y="23"/>
                </a:cxn>
                <a:cxn ang="0">
                  <a:pos x="74" y="23"/>
                </a:cxn>
                <a:cxn ang="0">
                  <a:pos x="72" y="23"/>
                </a:cxn>
                <a:cxn ang="0">
                  <a:pos x="71" y="23"/>
                </a:cxn>
                <a:cxn ang="0">
                  <a:pos x="69" y="23"/>
                </a:cxn>
                <a:cxn ang="0">
                  <a:pos x="69" y="21"/>
                </a:cxn>
                <a:cxn ang="0">
                  <a:pos x="62" y="23"/>
                </a:cxn>
                <a:cxn ang="0">
                  <a:pos x="57" y="25"/>
                </a:cxn>
                <a:cxn ang="0">
                  <a:pos x="50" y="28"/>
                </a:cxn>
                <a:cxn ang="0">
                  <a:pos x="46" y="32"/>
                </a:cxn>
                <a:cxn ang="0">
                  <a:pos x="44" y="35"/>
                </a:cxn>
                <a:cxn ang="0">
                  <a:pos x="41" y="39"/>
                </a:cxn>
                <a:cxn ang="0">
                  <a:pos x="35" y="47"/>
                </a:cxn>
                <a:cxn ang="0">
                  <a:pos x="32" y="60"/>
                </a:cxn>
                <a:cxn ang="0">
                  <a:pos x="32" y="62"/>
                </a:cxn>
                <a:cxn ang="0">
                  <a:pos x="28" y="70"/>
                </a:cxn>
                <a:cxn ang="0">
                  <a:pos x="23" y="97"/>
                </a:cxn>
                <a:cxn ang="0">
                  <a:pos x="18" y="116"/>
                </a:cxn>
                <a:cxn ang="0">
                  <a:pos x="18" y="116"/>
                </a:cxn>
                <a:cxn ang="0">
                  <a:pos x="16" y="116"/>
                </a:cxn>
                <a:cxn ang="0">
                  <a:pos x="14" y="116"/>
                </a:cxn>
                <a:cxn ang="0">
                  <a:pos x="6" y="116"/>
                </a:cxn>
                <a:cxn ang="0">
                  <a:pos x="0" y="116"/>
                </a:cxn>
                <a:cxn ang="0">
                  <a:pos x="0" y="116"/>
                </a:cxn>
                <a:cxn ang="0">
                  <a:pos x="0" y="116"/>
                </a:cxn>
              </a:cxnLst>
              <a:rect l="0" t="0" r="r" b="b"/>
              <a:pathLst>
                <a:path w="79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4" y="47"/>
                  </a:lnTo>
                  <a:lnTo>
                    <a:pt x="23" y="7"/>
                  </a:lnTo>
                  <a:lnTo>
                    <a:pt x="25" y="3"/>
                  </a:lnTo>
                  <a:lnTo>
                    <a:pt x="27" y="3"/>
                  </a:lnTo>
                  <a:lnTo>
                    <a:pt x="35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8"/>
                  </a:lnTo>
                  <a:lnTo>
                    <a:pt x="39" y="25"/>
                  </a:lnTo>
                  <a:lnTo>
                    <a:pt x="39" y="25"/>
                  </a:lnTo>
                  <a:lnTo>
                    <a:pt x="43" y="19"/>
                  </a:lnTo>
                  <a:lnTo>
                    <a:pt x="50" y="12"/>
                  </a:lnTo>
                  <a:lnTo>
                    <a:pt x="55" y="7"/>
                  </a:lnTo>
                  <a:lnTo>
                    <a:pt x="57" y="5"/>
                  </a:lnTo>
                  <a:lnTo>
                    <a:pt x="58" y="3"/>
                  </a:lnTo>
                  <a:lnTo>
                    <a:pt x="65" y="2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4" y="0"/>
                  </a:lnTo>
                  <a:lnTo>
                    <a:pt x="76" y="0"/>
                  </a:lnTo>
                  <a:lnTo>
                    <a:pt x="78" y="0"/>
                  </a:lnTo>
                  <a:lnTo>
                    <a:pt x="79" y="0"/>
                  </a:lnTo>
                  <a:lnTo>
                    <a:pt x="78" y="5"/>
                  </a:lnTo>
                  <a:lnTo>
                    <a:pt x="76" y="16"/>
                  </a:lnTo>
                  <a:lnTo>
                    <a:pt x="74" y="23"/>
                  </a:lnTo>
                  <a:lnTo>
                    <a:pt x="74" y="23"/>
                  </a:lnTo>
                  <a:lnTo>
                    <a:pt x="74" y="23"/>
                  </a:lnTo>
                  <a:lnTo>
                    <a:pt x="72" y="23"/>
                  </a:lnTo>
                  <a:lnTo>
                    <a:pt x="71" y="23"/>
                  </a:lnTo>
                  <a:lnTo>
                    <a:pt x="69" y="23"/>
                  </a:lnTo>
                  <a:lnTo>
                    <a:pt x="69" y="21"/>
                  </a:lnTo>
                  <a:lnTo>
                    <a:pt x="62" y="23"/>
                  </a:lnTo>
                  <a:lnTo>
                    <a:pt x="57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4" y="35"/>
                  </a:lnTo>
                  <a:lnTo>
                    <a:pt x="41" y="39"/>
                  </a:lnTo>
                  <a:lnTo>
                    <a:pt x="35" y="47"/>
                  </a:lnTo>
                  <a:lnTo>
                    <a:pt x="32" y="60"/>
                  </a:lnTo>
                  <a:lnTo>
                    <a:pt x="32" y="62"/>
                  </a:lnTo>
                  <a:lnTo>
                    <a:pt x="28" y="70"/>
                  </a:lnTo>
                  <a:lnTo>
                    <a:pt x="23" y="97"/>
                  </a:lnTo>
                  <a:lnTo>
                    <a:pt x="18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14" y="116"/>
                  </a:lnTo>
                  <a:lnTo>
                    <a:pt x="6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2" name="Freeform 32"/>
            <p:cNvSpPr>
              <a:spLocks/>
            </p:cNvSpPr>
            <p:nvPr/>
          </p:nvSpPr>
          <p:spPr bwMode="auto">
            <a:xfrm>
              <a:off x="4239" y="3022"/>
              <a:ext cx="98" cy="121"/>
            </a:xfrm>
            <a:custGeom>
              <a:avLst/>
              <a:gdLst/>
              <a:ahLst/>
              <a:cxnLst>
                <a:cxn ang="0">
                  <a:pos x="1" y="77"/>
                </a:cxn>
                <a:cxn ang="0">
                  <a:pos x="15" y="77"/>
                </a:cxn>
                <a:cxn ang="0">
                  <a:pos x="17" y="79"/>
                </a:cxn>
                <a:cxn ang="0">
                  <a:pos x="17" y="81"/>
                </a:cxn>
                <a:cxn ang="0">
                  <a:pos x="17" y="84"/>
                </a:cxn>
                <a:cxn ang="0">
                  <a:pos x="19" y="93"/>
                </a:cxn>
                <a:cxn ang="0">
                  <a:pos x="24" y="98"/>
                </a:cxn>
                <a:cxn ang="0">
                  <a:pos x="31" y="104"/>
                </a:cxn>
                <a:cxn ang="0">
                  <a:pos x="47" y="105"/>
                </a:cxn>
                <a:cxn ang="0">
                  <a:pos x="58" y="104"/>
                </a:cxn>
                <a:cxn ang="0">
                  <a:pos x="65" y="100"/>
                </a:cxn>
                <a:cxn ang="0">
                  <a:pos x="68" y="95"/>
                </a:cxn>
                <a:cxn ang="0">
                  <a:pos x="70" y="88"/>
                </a:cxn>
                <a:cxn ang="0">
                  <a:pos x="68" y="81"/>
                </a:cxn>
                <a:cxn ang="0">
                  <a:pos x="66" y="77"/>
                </a:cxn>
                <a:cxn ang="0">
                  <a:pos x="59" y="74"/>
                </a:cxn>
                <a:cxn ang="0">
                  <a:pos x="51" y="69"/>
                </a:cxn>
                <a:cxn ang="0">
                  <a:pos x="45" y="65"/>
                </a:cxn>
                <a:cxn ang="0">
                  <a:pos x="31" y="60"/>
                </a:cxn>
                <a:cxn ang="0">
                  <a:pos x="15" y="44"/>
                </a:cxn>
                <a:cxn ang="0">
                  <a:pos x="14" y="33"/>
                </a:cxn>
                <a:cxn ang="0">
                  <a:pos x="14" y="26"/>
                </a:cxn>
                <a:cxn ang="0">
                  <a:pos x="24" y="11"/>
                </a:cxn>
                <a:cxn ang="0">
                  <a:pos x="31" y="5"/>
                </a:cxn>
                <a:cxn ang="0">
                  <a:pos x="47" y="2"/>
                </a:cxn>
                <a:cxn ang="0">
                  <a:pos x="66" y="2"/>
                </a:cxn>
                <a:cxn ang="0">
                  <a:pos x="84" y="9"/>
                </a:cxn>
                <a:cxn ang="0">
                  <a:pos x="91" y="16"/>
                </a:cxn>
                <a:cxn ang="0">
                  <a:pos x="96" y="30"/>
                </a:cxn>
                <a:cxn ang="0">
                  <a:pos x="98" y="39"/>
                </a:cxn>
                <a:cxn ang="0">
                  <a:pos x="96" y="39"/>
                </a:cxn>
                <a:cxn ang="0">
                  <a:pos x="86" y="39"/>
                </a:cxn>
                <a:cxn ang="0">
                  <a:pos x="81" y="39"/>
                </a:cxn>
                <a:cxn ang="0">
                  <a:pos x="77" y="28"/>
                </a:cxn>
                <a:cxn ang="0">
                  <a:pos x="75" y="21"/>
                </a:cxn>
                <a:cxn ang="0">
                  <a:pos x="65" y="18"/>
                </a:cxn>
                <a:cxn ang="0">
                  <a:pos x="56" y="16"/>
                </a:cxn>
                <a:cxn ang="0">
                  <a:pos x="45" y="18"/>
                </a:cxn>
                <a:cxn ang="0">
                  <a:pos x="40" y="19"/>
                </a:cxn>
                <a:cxn ang="0">
                  <a:pos x="37" y="23"/>
                </a:cxn>
                <a:cxn ang="0">
                  <a:pos x="33" y="30"/>
                </a:cxn>
                <a:cxn ang="0">
                  <a:pos x="33" y="32"/>
                </a:cxn>
                <a:cxn ang="0">
                  <a:pos x="37" y="39"/>
                </a:cxn>
                <a:cxn ang="0">
                  <a:pos x="44" y="44"/>
                </a:cxn>
                <a:cxn ang="0">
                  <a:pos x="52" y="47"/>
                </a:cxn>
                <a:cxn ang="0">
                  <a:pos x="52" y="49"/>
                </a:cxn>
                <a:cxn ang="0">
                  <a:pos x="63" y="54"/>
                </a:cxn>
                <a:cxn ang="0">
                  <a:pos x="82" y="67"/>
                </a:cxn>
                <a:cxn ang="0">
                  <a:pos x="86" y="72"/>
                </a:cxn>
                <a:cxn ang="0">
                  <a:pos x="88" y="84"/>
                </a:cxn>
                <a:cxn ang="0">
                  <a:pos x="88" y="93"/>
                </a:cxn>
                <a:cxn ang="0">
                  <a:pos x="82" y="105"/>
                </a:cxn>
                <a:cxn ang="0">
                  <a:pos x="73" y="113"/>
                </a:cxn>
                <a:cxn ang="0">
                  <a:pos x="59" y="120"/>
                </a:cxn>
                <a:cxn ang="0">
                  <a:pos x="44" y="121"/>
                </a:cxn>
                <a:cxn ang="0">
                  <a:pos x="33" y="121"/>
                </a:cxn>
                <a:cxn ang="0">
                  <a:pos x="12" y="113"/>
                </a:cxn>
                <a:cxn ang="0">
                  <a:pos x="8" y="109"/>
                </a:cxn>
                <a:cxn ang="0">
                  <a:pos x="1" y="97"/>
                </a:cxn>
                <a:cxn ang="0">
                  <a:pos x="0" y="81"/>
                </a:cxn>
                <a:cxn ang="0">
                  <a:pos x="0" y="77"/>
                </a:cxn>
              </a:cxnLst>
              <a:rect l="0" t="0" r="r" b="b"/>
              <a:pathLst>
                <a:path w="98" h="121">
                  <a:moveTo>
                    <a:pt x="0" y="77"/>
                  </a:moveTo>
                  <a:lnTo>
                    <a:pt x="1" y="77"/>
                  </a:lnTo>
                  <a:lnTo>
                    <a:pt x="10" y="77"/>
                  </a:lnTo>
                  <a:lnTo>
                    <a:pt x="15" y="77"/>
                  </a:lnTo>
                  <a:lnTo>
                    <a:pt x="17" y="77"/>
                  </a:lnTo>
                  <a:lnTo>
                    <a:pt x="17" y="79"/>
                  </a:lnTo>
                  <a:lnTo>
                    <a:pt x="17" y="79"/>
                  </a:lnTo>
                  <a:lnTo>
                    <a:pt x="17" y="81"/>
                  </a:lnTo>
                  <a:lnTo>
                    <a:pt x="17" y="81"/>
                  </a:lnTo>
                  <a:lnTo>
                    <a:pt x="17" y="84"/>
                  </a:lnTo>
                  <a:lnTo>
                    <a:pt x="17" y="88"/>
                  </a:lnTo>
                  <a:lnTo>
                    <a:pt x="19" y="93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1" y="104"/>
                  </a:lnTo>
                  <a:lnTo>
                    <a:pt x="38" y="105"/>
                  </a:lnTo>
                  <a:lnTo>
                    <a:pt x="47" y="105"/>
                  </a:lnTo>
                  <a:lnTo>
                    <a:pt x="51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6" y="98"/>
                  </a:lnTo>
                  <a:lnTo>
                    <a:pt x="68" y="95"/>
                  </a:lnTo>
                  <a:lnTo>
                    <a:pt x="68" y="90"/>
                  </a:lnTo>
                  <a:lnTo>
                    <a:pt x="70" y="88"/>
                  </a:lnTo>
                  <a:lnTo>
                    <a:pt x="68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6" y="77"/>
                  </a:lnTo>
                  <a:lnTo>
                    <a:pt x="63" y="76"/>
                  </a:lnTo>
                  <a:lnTo>
                    <a:pt x="59" y="74"/>
                  </a:lnTo>
                  <a:lnTo>
                    <a:pt x="52" y="70"/>
                  </a:lnTo>
                  <a:lnTo>
                    <a:pt x="51" y="69"/>
                  </a:lnTo>
                  <a:lnTo>
                    <a:pt x="45" y="67"/>
                  </a:lnTo>
                  <a:lnTo>
                    <a:pt x="45" y="65"/>
                  </a:lnTo>
                  <a:lnTo>
                    <a:pt x="40" y="63"/>
                  </a:lnTo>
                  <a:lnTo>
                    <a:pt x="31" y="60"/>
                  </a:lnTo>
                  <a:lnTo>
                    <a:pt x="19" y="49"/>
                  </a:lnTo>
                  <a:lnTo>
                    <a:pt x="15" y="44"/>
                  </a:lnTo>
                  <a:lnTo>
                    <a:pt x="14" y="37"/>
                  </a:lnTo>
                  <a:lnTo>
                    <a:pt x="14" y="33"/>
                  </a:lnTo>
                  <a:lnTo>
                    <a:pt x="14" y="32"/>
                  </a:lnTo>
                  <a:lnTo>
                    <a:pt x="14" y="26"/>
                  </a:lnTo>
                  <a:lnTo>
                    <a:pt x="17" y="18"/>
                  </a:lnTo>
                  <a:lnTo>
                    <a:pt x="24" y="11"/>
                  </a:lnTo>
                  <a:lnTo>
                    <a:pt x="26" y="9"/>
                  </a:lnTo>
                  <a:lnTo>
                    <a:pt x="31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6" y="2"/>
                  </a:lnTo>
                  <a:lnTo>
                    <a:pt x="77" y="3"/>
                  </a:lnTo>
                  <a:lnTo>
                    <a:pt x="84" y="9"/>
                  </a:lnTo>
                  <a:lnTo>
                    <a:pt x="88" y="9"/>
                  </a:lnTo>
                  <a:lnTo>
                    <a:pt x="91" y="16"/>
                  </a:lnTo>
                  <a:lnTo>
                    <a:pt x="93" y="19"/>
                  </a:lnTo>
                  <a:lnTo>
                    <a:pt x="96" y="30"/>
                  </a:lnTo>
                  <a:lnTo>
                    <a:pt x="98" y="37"/>
                  </a:lnTo>
                  <a:lnTo>
                    <a:pt x="98" y="39"/>
                  </a:lnTo>
                  <a:lnTo>
                    <a:pt x="98" y="39"/>
                  </a:lnTo>
                  <a:lnTo>
                    <a:pt x="96" y="39"/>
                  </a:lnTo>
                  <a:lnTo>
                    <a:pt x="95" y="39"/>
                  </a:lnTo>
                  <a:lnTo>
                    <a:pt x="86" y="39"/>
                  </a:lnTo>
                  <a:lnTo>
                    <a:pt x="81" y="39"/>
                  </a:lnTo>
                  <a:lnTo>
                    <a:pt x="81" y="39"/>
                  </a:lnTo>
                  <a:lnTo>
                    <a:pt x="81" y="39"/>
                  </a:lnTo>
                  <a:lnTo>
                    <a:pt x="77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0" y="19"/>
                  </a:lnTo>
                  <a:lnTo>
                    <a:pt x="65" y="18"/>
                  </a:lnTo>
                  <a:lnTo>
                    <a:pt x="58" y="18"/>
                  </a:lnTo>
                  <a:lnTo>
                    <a:pt x="56" y="16"/>
                  </a:lnTo>
                  <a:lnTo>
                    <a:pt x="51" y="18"/>
                  </a:lnTo>
                  <a:lnTo>
                    <a:pt x="45" y="18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38" y="21"/>
                  </a:lnTo>
                  <a:lnTo>
                    <a:pt x="37" y="23"/>
                  </a:lnTo>
                  <a:lnTo>
                    <a:pt x="33" y="26"/>
                  </a:lnTo>
                  <a:lnTo>
                    <a:pt x="33" y="30"/>
                  </a:lnTo>
                  <a:lnTo>
                    <a:pt x="33" y="30"/>
                  </a:lnTo>
                  <a:lnTo>
                    <a:pt x="33" y="32"/>
                  </a:lnTo>
                  <a:lnTo>
                    <a:pt x="33" y="35"/>
                  </a:lnTo>
                  <a:lnTo>
                    <a:pt x="37" y="39"/>
                  </a:lnTo>
                  <a:lnTo>
                    <a:pt x="38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2" y="47"/>
                  </a:lnTo>
                  <a:lnTo>
                    <a:pt x="52" y="49"/>
                  </a:lnTo>
                  <a:lnTo>
                    <a:pt x="52" y="49"/>
                  </a:lnTo>
                  <a:lnTo>
                    <a:pt x="56" y="51"/>
                  </a:lnTo>
                  <a:lnTo>
                    <a:pt x="63" y="54"/>
                  </a:lnTo>
                  <a:lnTo>
                    <a:pt x="75" y="62"/>
                  </a:lnTo>
                  <a:lnTo>
                    <a:pt x="82" y="67"/>
                  </a:lnTo>
                  <a:lnTo>
                    <a:pt x="84" y="67"/>
                  </a:lnTo>
                  <a:lnTo>
                    <a:pt x="86" y="72"/>
                  </a:lnTo>
                  <a:lnTo>
                    <a:pt x="88" y="77"/>
                  </a:lnTo>
                  <a:lnTo>
                    <a:pt x="88" y="84"/>
                  </a:lnTo>
                  <a:lnTo>
                    <a:pt x="89" y="84"/>
                  </a:lnTo>
                  <a:lnTo>
                    <a:pt x="88" y="93"/>
                  </a:lnTo>
                  <a:lnTo>
                    <a:pt x="86" y="97"/>
                  </a:lnTo>
                  <a:lnTo>
                    <a:pt x="82" y="105"/>
                  </a:lnTo>
                  <a:lnTo>
                    <a:pt x="77" y="111"/>
                  </a:lnTo>
                  <a:lnTo>
                    <a:pt x="73" y="113"/>
                  </a:lnTo>
                  <a:lnTo>
                    <a:pt x="70" y="116"/>
                  </a:lnTo>
                  <a:lnTo>
                    <a:pt x="59" y="120"/>
                  </a:lnTo>
                  <a:lnTo>
                    <a:pt x="45" y="121"/>
                  </a:lnTo>
                  <a:lnTo>
                    <a:pt x="44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1" y="118"/>
                  </a:lnTo>
                  <a:lnTo>
                    <a:pt x="12" y="113"/>
                  </a:lnTo>
                  <a:lnTo>
                    <a:pt x="10" y="111"/>
                  </a:lnTo>
                  <a:lnTo>
                    <a:pt x="8" y="109"/>
                  </a:lnTo>
                  <a:lnTo>
                    <a:pt x="5" y="105"/>
                  </a:lnTo>
                  <a:lnTo>
                    <a:pt x="1" y="97"/>
                  </a:lnTo>
                  <a:lnTo>
                    <a:pt x="0" y="84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3" name="Freeform 33"/>
            <p:cNvSpPr>
              <a:spLocks noEditPoints="1"/>
            </p:cNvSpPr>
            <p:nvPr/>
          </p:nvSpPr>
          <p:spPr bwMode="auto">
            <a:xfrm>
              <a:off x="4406" y="3022"/>
              <a:ext cx="103" cy="120"/>
            </a:xfrm>
            <a:custGeom>
              <a:avLst/>
              <a:gdLst/>
              <a:ahLst/>
              <a:cxnLst>
                <a:cxn ang="0">
                  <a:pos x="65" y="63"/>
                </a:cxn>
                <a:cxn ang="0">
                  <a:pos x="51" y="65"/>
                </a:cxn>
                <a:cxn ang="0">
                  <a:pos x="37" y="65"/>
                </a:cxn>
                <a:cxn ang="0">
                  <a:pos x="26" y="69"/>
                </a:cxn>
                <a:cxn ang="0">
                  <a:pos x="23" y="74"/>
                </a:cxn>
                <a:cxn ang="0">
                  <a:pos x="19" y="86"/>
                </a:cxn>
                <a:cxn ang="0">
                  <a:pos x="19" y="91"/>
                </a:cxn>
                <a:cxn ang="0">
                  <a:pos x="24" y="98"/>
                </a:cxn>
                <a:cxn ang="0">
                  <a:pos x="38" y="104"/>
                </a:cxn>
                <a:cxn ang="0">
                  <a:pos x="54" y="100"/>
                </a:cxn>
                <a:cxn ang="0">
                  <a:pos x="68" y="88"/>
                </a:cxn>
                <a:cxn ang="0">
                  <a:pos x="77" y="60"/>
                </a:cxn>
                <a:cxn ang="0">
                  <a:pos x="77" y="60"/>
                </a:cxn>
                <a:cxn ang="0">
                  <a:pos x="68" y="105"/>
                </a:cxn>
                <a:cxn ang="0">
                  <a:pos x="54" y="116"/>
                </a:cxn>
                <a:cxn ang="0">
                  <a:pos x="49" y="120"/>
                </a:cxn>
                <a:cxn ang="0">
                  <a:pos x="35" y="120"/>
                </a:cxn>
                <a:cxn ang="0">
                  <a:pos x="15" y="118"/>
                </a:cxn>
                <a:cxn ang="0">
                  <a:pos x="3" y="107"/>
                </a:cxn>
                <a:cxn ang="0">
                  <a:pos x="0" y="86"/>
                </a:cxn>
                <a:cxn ang="0">
                  <a:pos x="3" y="69"/>
                </a:cxn>
                <a:cxn ang="0">
                  <a:pos x="17" y="54"/>
                </a:cxn>
                <a:cxn ang="0">
                  <a:pos x="51" y="47"/>
                </a:cxn>
                <a:cxn ang="0">
                  <a:pos x="65" y="46"/>
                </a:cxn>
                <a:cxn ang="0">
                  <a:pos x="82" y="33"/>
                </a:cxn>
                <a:cxn ang="0">
                  <a:pos x="81" y="25"/>
                </a:cxn>
                <a:cxn ang="0">
                  <a:pos x="70" y="18"/>
                </a:cxn>
                <a:cxn ang="0">
                  <a:pos x="54" y="18"/>
                </a:cxn>
                <a:cxn ang="0">
                  <a:pos x="40" y="21"/>
                </a:cxn>
                <a:cxn ang="0">
                  <a:pos x="35" y="26"/>
                </a:cxn>
                <a:cxn ang="0">
                  <a:pos x="30" y="35"/>
                </a:cxn>
                <a:cxn ang="0">
                  <a:pos x="12" y="35"/>
                </a:cxn>
                <a:cxn ang="0">
                  <a:pos x="14" y="28"/>
                </a:cxn>
                <a:cxn ang="0">
                  <a:pos x="28" y="9"/>
                </a:cxn>
                <a:cxn ang="0">
                  <a:pos x="59" y="2"/>
                </a:cxn>
                <a:cxn ang="0">
                  <a:pos x="82" y="3"/>
                </a:cxn>
                <a:cxn ang="0">
                  <a:pos x="96" y="12"/>
                </a:cxn>
                <a:cxn ang="0">
                  <a:pos x="103" y="26"/>
                </a:cxn>
                <a:cxn ang="0">
                  <a:pos x="103" y="30"/>
                </a:cxn>
                <a:cxn ang="0">
                  <a:pos x="102" y="39"/>
                </a:cxn>
                <a:cxn ang="0">
                  <a:pos x="93" y="70"/>
                </a:cxn>
                <a:cxn ang="0">
                  <a:pos x="89" y="90"/>
                </a:cxn>
                <a:cxn ang="0">
                  <a:pos x="89" y="93"/>
                </a:cxn>
                <a:cxn ang="0">
                  <a:pos x="89" y="98"/>
                </a:cxn>
                <a:cxn ang="0">
                  <a:pos x="89" y="102"/>
                </a:cxn>
                <a:cxn ang="0">
                  <a:pos x="95" y="104"/>
                </a:cxn>
                <a:cxn ang="0">
                  <a:pos x="98" y="104"/>
                </a:cxn>
                <a:cxn ang="0">
                  <a:pos x="100" y="107"/>
                </a:cxn>
                <a:cxn ang="0">
                  <a:pos x="98" y="116"/>
                </a:cxn>
                <a:cxn ang="0">
                  <a:pos x="93" y="118"/>
                </a:cxn>
                <a:cxn ang="0">
                  <a:pos x="86" y="118"/>
                </a:cxn>
                <a:cxn ang="0">
                  <a:pos x="81" y="118"/>
                </a:cxn>
                <a:cxn ang="0">
                  <a:pos x="75" y="114"/>
                </a:cxn>
                <a:cxn ang="0">
                  <a:pos x="70" y="109"/>
                </a:cxn>
                <a:cxn ang="0">
                  <a:pos x="68" y="105"/>
                </a:cxn>
                <a:cxn ang="0">
                  <a:pos x="70" y="104"/>
                </a:cxn>
              </a:cxnLst>
              <a:rect l="0" t="0" r="r" b="b"/>
              <a:pathLst>
                <a:path w="103" h="120">
                  <a:moveTo>
                    <a:pt x="77" y="60"/>
                  </a:moveTo>
                  <a:lnTo>
                    <a:pt x="72" y="62"/>
                  </a:lnTo>
                  <a:lnTo>
                    <a:pt x="65" y="63"/>
                  </a:lnTo>
                  <a:lnTo>
                    <a:pt x="56" y="63"/>
                  </a:lnTo>
                  <a:lnTo>
                    <a:pt x="54" y="63"/>
                  </a:lnTo>
                  <a:lnTo>
                    <a:pt x="51" y="65"/>
                  </a:lnTo>
                  <a:lnTo>
                    <a:pt x="47" y="65"/>
                  </a:lnTo>
                  <a:lnTo>
                    <a:pt x="40" y="65"/>
                  </a:lnTo>
                  <a:lnTo>
                    <a:pt x="37" y="65"/>
                  </a:lnTo>
                  <a:lnTo>
                    <a:pt x="37" y="65"/>
                  </a:lnTo>
                  <a:lnTo>
                    <a:pt x="31" y="67"/>
                  </a:lnTo>
                  <a:lnTo>
                    <a:pt x="26" y="69"/>
                  </a:lnTo>
                  <a:lnTo>
                    <a:pt x="24" y="72"/>
                  </a:lnTo>
                  <a:lnTo>
                    <a:pt x="24" y="72"/>
                  </a:lnTo>
                  <a:lnTo>
                    <a:pt x="23" y="74"/>
                  </a:lnTo>
                  <a:lnTo>
                    <a:pt x="21" y="76"/>
                  </a:lnTo>
                  <a:lnTo>
                    <a:pt x="19" y="81"/>
                  </a:lnTo>
                  <a:lnTo>
                    <a:pt x="19" y="86"/>
                  </a:lnTo>
                  <a:lnTo>
                    <a:pt x="19" y="86"/>
                  </a:lnTo>
                  <a:lnTo>
                    <a:pt x="19" y="88"/>
                  </a:lnTo>
                  <a:lnTo>
                    <a:pt x="19" y="91"/>
                  </a:lnTo>
                  <a:lnTo>
                    <a:pt x="21" y="95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7" y="104"/>
                  </a:lnTo>
                  <a:lnTo>
                    <a:pt x="38" y="104"/>
                  </a:lnTo>
                  <a:lnTo>
                    <a:pt x="40" y="104"/>
                  </a:lnTo>
                  <a:lnTo>
                    <a:pt x="45" y="104"/>
                  </a:lnTo>
                  <a:lnTo>
                    <a:pt x="54" y="100"/>
                  </a:lnTo>
                  <a:lnTo>
                    <a:pt x="61" y="95"/>
                  </a:lnTo>
                  <a:lnTo>
                    <a:pt x="65" y="93"/>
                  </a:lnTo>
                  <a:lnTo>
                    <a:pt x="68" y="88"/>
                  </a:lnTo>
                  <a:lnTo>
                    <a:pt x="74" y="77"/>
                  </a:lnTo>
                  <a:lnTo>
                    <a:pt x="75" y="63"/>
                  </a:lnTo>
                  <a:lnTo>
                    <a:pt x="77" y="60"/>
                  </a:lnTo>
                  <a:lnTo>
                    <a:pt x="74" y="62"/>
                  </a:lnTo>
                  <a:lnTo>
                    <a:pt x="75" y="62"/>
                  </a:lnTo>
                  <a:lnTo>
                    <a:pt x="77" y="60"/>
                  </a:lnTo>
                  <a:lnTo>
                    <a:pt x="77" y="60"/>
                  </a:lnTo>
                  <a:close/>
                  <a:moveTo>
                    <a:pt x="70" y="104"/>
                  </a:moveTo>
                  <a:lnTo>
                    <a:pt x="68" y="105"/>
                  </a:lnTo>
                  <a:lnTo>
                    <a:pt x="65" y="109"/>
                  </a:lnTo>
                  <a:lnTo>
                    <a:pt x="59" y="113"/>
                  </a:lnTo>
                  <a:lnTo>
                    <a:pt x="54" y="116"/>
                  </a:lnTo>
                  <a:lnTo>
                    <a:pt x="54" y="116"/>
                  </a:lnTo>
                  <a:lnTo>
                    <a:pt x="52" y="118"/>
                  </a:lnTo>
                  <a:lnTo>
                    <a:pt x="49" y="120"/>
                  </a:lnTo>
                  <a:lnTo>
                    <a:pt x="42" y="120"/>
                  </a:lnTo>
                  <a:lnTo>
                    <a:pt x="35" y="120"/>
                  </a:lnTo>
                  <a:lnTo>
                    <a:pt x="35" y="120"/>
                  </a:lnTo>
                  <a:lnTo>
                    <a:pt x="31" y="120"/>
                  </a:lnTo>
                  <a:lnTo>
                    <a:pt x="26" y="120"/>
                  </a:lnTo>
                  <a:lnTo>
                    <a:pt x="15" y="118"/>
                  </a:lnTo>
                  <a:lnTo>
                    <a:pt x="8" y="113"/>
                  </a:lnTo>
                  <a:lnTo>
                    <a:pt x="8" y="111"/>
                  </a:lnTo>
                  <a:lnTo>
                    <a:pt x="3" y="107"/>
                  </a:lnTo>
                  <a:lnTo>
                    <a:pt x="1" y="104"/>
                  </a:lnTo>
                  <a:lnTo>
                    <a:pt x="0" y="95"/>
                  </a:lnTo>
                  <a:lnTo>
                    <a:pt x="0" y="86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3" y="69"/>
                  </a:lnTo>
                  <a:lnTo>
                    <a:pt x="8" y="62"/>
                  </a:lnTo>
                  <a:lnTo>
                    <a:pt x="12" y="58"/>
                  </a:lnTo>
                  <a:lnTo>
                    <a:pt x="17" y="54"/>
                  </a:lnTo>
                  <a:lnTo>
                    <a:pt x="23" y="53"/>
                  </a:lnTo>
                  <a:lnTo>
                    <a:pt x="37" y="49"/>
                  </a:lnTo>
                  <a:lnTo>
                    <a:pt x="51" y="47"/>
                  </a:lnTo>
                  <a:lnTo>
                    <a:pt x="52" y="47"/>
                  </a:lnTo>
                  <a:lnTo>
                    <a:pt x="56" y="47"/>
                  </a:lnTo>
                  <a:lnTo>
                    <a:pt x="65" y="46"/>
                  </a:lnTo>
                  <a:lnTo>
                    <a:pt x="77" y="42"/>
                  </a:lnTo>
                  <a:lnTo>
                    <a:pt x="81" y="37"/>
                  </a:lnTo>
                  <a:lnTo>
                    <a:pt x="82" y="33"/>
                  </a:lnTo>
                  <a:lnTo>
                    <a:pt x="84" y="30"/>
                  </a:lnTo>
                  <a:lnTo>
                    <a:pt x="82" y="26"/>
                  </a:lnTo>
                  <a:lnTo>
                    <a:pt x="81" y="25"/>
                  </a:lnTo>
                  <a:lnTo>
                    <a:pt x="79" y="21"/>
                  </a:lnTo>
                  <a:lnTo>
                    <a:pt x="79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5" y="19"/>
                  </a:lnTo>
                  <a:lnTo>
                    <a:pt x="40" y="21"/>
                  </a:lnTo>
                  <a:lnTo>
                    <a:pt x="40" y="21"/>
                  </a:lnTo>
                  <a:lnTo>
                    <a:pt x="38" y="23"/>
                  </a:lnTo>
                  <a:lnTo>
                    <a:pt x="37" y="25"/>
                  </a:lnTo>
                  <a:lnTo>
                    <a:pt x="35" y="26"/>
                  </a:lnTo>
                  <a:lnTo>
                    <a:pt x="31" y="32"/>
                  </a:lnTo>
                  <a:lnTo>
                    <a:pt x="31" y="35"/>
                  </a:lnTo>
                  <a:lnTo>
                    <a:pt x="30" y="35"/>
                  </a:lnTo>
                  <a:lnTo>
                    <a:pt x="28" y="35"/>
                  </a:lnTo>
                  <a:lnTo>
                    <a:pt x="19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4" y="28"/>
                  </a:lnTo>
                  <a:lnTo>
                    <a:pt x="17" y="19"/>
                  </a:lnTo>
                  <a:lnTo>
                    <a:pt x="24" y="11"/>
                  </a:lnTo>
                  <a:lnTo>
                    <a:pt x="28" y="9"/>
                  </a:lnTo>
                  <a:lnTo>
                    <a:pt x="35" y="5"/>
                  </a:lnTo>
                  <a:lnTo>
                    <a:pt x="45" y="2"/>
                  </a:lnTo>
                  <a:lnTo>
                    <a:pt x="59" y="2"/>
                  </a:lnTo>
                  <a:lnTo>
                    <a:pt x="63" y="0"/>
                  </a:lnTo>
                  <a:lnTo>
                    <a:pt x="72" y="2"/>
                  </a:lnTo>
                  <a:lnTo>
                    <a:pt x="82" y="3"/>
                  </a:lnTo>
                  <a:lnTo>
                    <a:pt x="89" y="7"/>
                  </a:lnTo>
                  <a:lnTo>
                    <a:pt x="93" y="7"/>
                  </a:lnTo>
                  <a:lnTo>
                    <a:pt x="96" y="12"/>
                  </a:lnTo>
                  <a:lnTo>
                    <a:pt x="98" y="14"/>
                  </a:lnTo>
                  <a:lnTo>
                    <a:pt x="102" y="21"/>
                  </a:lnTo>
                  <a:lnTo>
                    <a:pt x="103" y="26"/>
                  </a:lnTo>
                  <a:lnTo>
                    <a:pt x="103" y="28"/>
                  </a:lnTo>
                  <a:lnTo>
                    <a:pt x="103" y="30"/>
                  </a:lnTo>
                  <a:lnTo>
                    <a:pt x="103" y="30"/>
                  </a:lnTo>
                  <a:lnTo>
                    <a:pt x="102" y="33"/>
                  </a:lnTo>
                  <a:lnTo>
                    <a:pt x="102" y="35"/>
                  </a:lnTo>
                  <a:lnTo>
                    <a:pt x="102" y="39"/>
                  </a:lnTo>
                  <a:lnTo>
                    <a:pt x="102" y="40"/>
                  </a:lnTo>
                  <a:lnTo>
                    <a:pt x="98" y="49"/>
                  </a:lnTo>
                  <a:lnTo>
                    <a:pt x="93" y="70"/>
                  </a:lnTo>
                  <a:lnTo>
                    <a:pt x="89" y="88"/>
                  </a:lnTo>
                  <a:lnTo>
                    <a:pt x="89" y="88"/>
                  </a:lnTo>
                  <a:lnTo>
                    <a:pt x="89" y="90"/>
                  </a:lnTo>
                  <a:lnTo>
                    <a:pt x="89" y="91"/>
                  </a:lnTo>
                  <a:lnTo>
                    <a:pt x="89" y="93"/>
                  </a:lnTo>
                  <a:lnTo>
                    <a:pt x="89" y="93"/>
                  </a:lnTo>
                  <a:lnTo>
                    <a:pt x="89" y="95"/>
                  </a:lnTo>
                  <a:lnTo>
                    <a:pt x="89" y="97"/>
                  </a:lnTo>
                  <a:lnTo>
                    <a:pt x="89" y="98"/>
                  </a:lnTo>
                  <a:lnTo>
                    <a:pt x="89" y="98"/>
                  </a:lnTo>
                  <a:lnTo>
                    <a:pt x="89" y="100"/>
                  </a:lnTo>
                  <a:lnTo>
                    <a:pt x="89" y="102"/>
                  </a:lnTo>
                  <a:lnTo>
                    <a:pt x="91" y="102"/>
                  </a:lnTo>
                  <a:lnTo>
                    <a:pt x="91" y="104"/>
                  </a:lnTo>
                  <a:lnTo>
                    <a:pt x="95" y="104"/>
                  </a:lnTo>
                  <a:lnTo>
                    <a:pt x="96" y="104"/>
                  </a:lnTo>
                  <a:lnTo>
                    <a:pt x="96" y="104"/>
                  </a:lnTo>
                  <a:lnTo>
                    <a:pt x="98" y="104"/>
                  </a:lnTo>
                  <a:lnTo>
                    <a:pt x="100" y="104"/>
                  </a:lnTo>
                  <a:lnTo>
                    <a:pt x="102" y="104"/>
                  </a:lnTo>
                  <a:lnTo>
                    <a:pt x="100" y="107"/>
                  </a:lnTo>
                  <a:lnTo>
                    <a:pt x="98" y="113"/>
                  </a:lnTo>
                  <a:lnTo>
                    <a:pt x="98" y="116"/>
                  </a:lnTo>
                  <a:lnTo>
                    <a:pt x="98" y="116"/>
                  </a:lnTo>
                  <a:lnTo>
                    <a:pt x="96" y="118"/>
                  </a:lnTo>
                  <a:lnTo>
                    <a:pt x="93" y="118"/>
                  </a:lnTo>
                  <a:lnTo>
                    <a:pt x="93" y="118"/>
                  </a:lnTo>
                  <a:lnTo>
                    <a:pt x="91" y="118"/>
                  </a:lnTo>
                  <a:lnTo>
                    <a:pt x="89" y="118"/>
                  </a:lnTo>
                  <a:lnTo>
                    <a:pt x="86" y="118"/>
                  </a:lnTo>
                  <a:lnTo>
                    <a:pt x="86" y="118"/>
                  </a:lnTo>
                  <a:lnTo>
                    <a:pt x="84" y="118"/>
                  </a:lnTo>
                  <a:lnTo>
                    <a:pt x="81" y="118"/>
                  </a:lnTo>
                  <a:lnTo>
                    <a:pt x="77" y="118"/>
                  </a:lnTo>
                  <a:lnTo>
                    <a:pt x="75" y="116"/>
                  </a:lnTo>
                  <a:lnTo>
                    <a:pt x="75" y="114"/>
                  </a:lnTo>
                  <a:lnTo>
                    <a:pt x="72" y="113"/>
                  </a:lnTo>
                  <a:lnTo>
                    <a:pt x="70" y="111"/>
                  </a:lnTo>
                  <a:lnTo>
                    <a:pt x="70" y="109"/>
                  </a:lnTo>
                  <a:lnTo>
                    <a:pt x="70" y="105"/>
                  </a:lnTo>
                  <a:lnTo>
                    <a:pt x="70" y="104"/>
                  </a:lnTo>
                  <a:lnTo>
                    <a:pt x="68" y="105"/>
                  </a:lnTo>
                  <a:lnTo>
                    <a:pt x="66" y="107"/>
                  </a:lnTo>
                  <a:lnTo>
                    <a:pt x="68" y="105"/>
                  </a:lnTo>
                  <a:lnTo>
                    <a:pt x="70" y="104"/>
                  </a:lnTo>
                  <a:lnTo>
                    <a:pt x="70" y="10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4" name="Freeform 34"/>
            <p:cNvSpPr>
              <a:spLocks/>
            </p:cNvSpPr>
            <p:nvPr/>
          </p:nvSpPr>
          <p:spPr bwMode="auto">
            <a:xfrm>
              <a:off x="4520" y="3022"/>
              <a:ext cx="112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6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0" y="14"/>
                </a:cxn>
                <a:cxn ang="0">
                  <a:pos x="40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5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2" y="26"/>
                </a:cxn>
                <a:cxn ang="0">
                  <a:pos x="112" y="30"/>
                </a:cxn>
                <a:cxn ang="0">
                  <a:pos x="112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7" y="53"/>
                </a:cxn>
                <a:cxn ang="0">
                  <a:pos x="93" y="116"/>
                </a:cxn>
                <a:cxn ang="0">
                  <a:pos x="91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3" y="70"/>
                </a:cxn>
                <a:cxn ang="0">
                  <a:pos x="90" y="42"/>
                </a:cxn>
                <a:cxn ang="0">
                  <a:pos x="90" y="37"/>
                </a:cxn>
                <a:cxn ang="0">
                  <a:pos x="91" y="33"/>
                </a:cxn>
                <a:cxn ang="0">
                  <a:pos x="91" y="30"/>
                </a:cxn>
                <a:cxn ang="0">
                  <a:pos x="91" y="26"/>
                </a:cxn>
                <a:cxn ang="0">
                  <a:pos x="88" y="23"/>
                </a:cxn>
                <a:cxn ang="0">
                  <a:pos x="84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1" y="21"/>
                </a:cxn>
                <a:cxn ang="0">
                  <a:pos x="47" y="28"/>
                </a:cxn>
                <a:cxn ang="0">
                  <a:pos x="42" y="35"/>
                </a:cxn>
                <a:cxn ang="0">
                  <a:pos x="33" y="58"/>
                </a:cxn>
                <a:cxn ang="0">
                  <a:pos x="30" y="69"/>
                </a:cxn>
                <a:cxn ang="0">
                  <a:pos x="19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2" h="116">
                  <a:moveTo>
                    <a:pt x="0" y="116"/>
                  </a:moveTo>
                  <a:lnTo>
                    <a:pt x="0" y="114"/>
                  </a:lnTo>
                  <a:lnTo>
                    <a:pt x="3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6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0" y="14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5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2" y="25"/>
                  </a:lnTo>
                  <a:lnTo>
                    <a:pt x="112" y="26"/>
                  </a:lnTo>
                  <a:lnTo>
                    <a:pt x="112" y="28"/>
                  </a:lnTo>
                  <a:lnTo>
                    <a:pt x="112" y="30"/>
                  </a:lnTo>
                  <a:lnTo>
                    <a:pt x="112" y="32"/>
                  </a:lnTo>
                  <a:lnTo>
                    <a:pt x="112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8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1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1" y="35"/>
                  </a:lnTo>
                  <a:lnTo>
                    <a:pt x="91" y="33"/>
                  </a:lnTo>
                  <a:lnTo>
                    <a:pt x="91" y="32"/>
                  </a:lnTo>
                  <a:lnTo>
                    <a:pt x="91" y="30"/>
                  </a:lnTo>
                  <a:lnTo>
                    <a:pt x="91" y="28"/>
                  </a:lnTo>
                  <a:lnTo>
                    <a:pt x="91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1" y="21"/>
                  </a:lnTo>
                  <a:lnTo>
                    <a:pt x="53" y="25"/>
                  </a:lnTo>
                  <a:lnTo>
                    <a:pt x="47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33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5" name="Freeform 35"/>
            <p:cNvSpPr>
              <a:spLocks noEditPoints="1"/>
            </p:cNvSpPr>
            <p:nvPr/>
          </p:nvSpPr>
          <p:spPr bwMode="auto">
            <a:xfrm>
              <a:off x="4647" y="2982"/>
              <a:ext cx="128" cy="161"/>
            </a:xfrm>
            <a:custGeom>
              <a:avLst/>
              <a:gdLst/>
              <a:ahLst/>
              <a:cxnLst>
                <a:cxn ang="0">
                  <a:pos x="77" y="154"/>
                </a:cxn>
                <a:cxn ang="0">
                  <a:pos x="77" y="144"/>
                </a:cxn>
                <a:cxn ang="0">
                  <a:pos x="77" y="144"/>
                </a:cxn>
                <a:cxn ang="0">
                  <a:pos x="68" y="153"/>
                </a:cxn>
                <a:cxn ang="0">
                  <a:pos x="61" y="156"/>
                </a:cxn>
                <a:cxn ang="0">
                  <a:pos x="56" y="160"/>
                </a:cxn>
                <a:cxn ang="0">
                  <a:pos x="42" y="161"/>
                </a:cxn>
                <a:cxn ang="0">
                  <a:pos x="38" y="161"/>
                </a:cxn>
                <a:cxn ang="0">
                  <a:pos x="21" y="158"/>
                </a:cxn>
                <a:cxn ang="0">
                  <a:pos x="10" y="147"/>
                </a:cxn>
                <a:cxn ang="0">
                  <a:pos x="5" y="142"/>
                </a:cxn>
                <a:cxn ang="0">
                  <a:pos x="0" y="124"/>
                </a:cxn>
                <a:cxn ang="0">
                  <a:pos x="0" y="110"/>
                </a:cxn>
                <a:cxn ang="0">
                  <a:pos x="1" y="98"/>
                </a:cxn>
                <a:cxn ang="0">
                  <a:pos x="5" y="86"/>
                </a:cxn>
                <a:cxn ang="0">
                  <a:pos x="7" y="80"/>
                </a:cxn>
                <a:cxn ang="0">
                  <a:pos x="15" y="65"/>
                </a:cxn>
                <a:cxn ang="0">
                  <a:pos x="21" y="58"/>
                </a:cxn>
                <a:cxn ang="0">
                  <a:pos x="35" y="47"/>
                </a:cxn>
                <a:cxn ang="0">
                  <a:pos x="38" y="45"/>
                </a:cxn>
                <a:cxn ang="0">
                  <a:pos x="51" y="42"/>
                </a:cxn>
                <a:cxn ang="0">
                  <a:pos x="61" y="40"/>
                </a:cxn>
                <a:cxn ang="0">
                  <a:pos x="79" y="45"/>
                </a:cxn>
                <a:cxn ang="0">
                  <a:pos x="84" y="49"/>
                </a:cxn>
                <a:cxn ang="0">
                  <a:pos x="94" y="61"/>
                </a:cxn>
                <a:cxn ang="0">
                  <a:pos x="98" y="52"/>
                </a:cxn>
                <a:cxn ang="0">
                  <a:pos x="109" y="1"/>
                </a:cxn>
                <a:cxn ang="0">
                  <a:pos x="112" y="0"/>
                </a:cxn>
                <a:cxn ang="0">
                  <a:pos x="126" y="0"/>
                </a:cxn>
                <a:cxn ang="0">
                  <a:pos x="126" y="3"/>
                </a:cxn>
                <a:cxn ang="0">
                  <a:pos x="105" y="98"/>
                </a:cxn>
                <a:cxn ang="0">
                  <a:pos x="93" y="156"/>
                </a:cxn>
                <a:cxn ang="0">
                  <a:pos x="89" y="156"/>
                </a:cxn>
                <a:cxn ang="0">
                  <a:pos x="77" y="156"/>
                </a:cxn>
                <a:cxn ang="0">
                  <a:pos x="77" y="156"/>
                </a:cxn>
                <a:cxn ang="0">
                  <a:pos x="89" y="87"/>
                </a:cxn>
                <a:cxn ang="0">
                  <a:pos x="87" y="77"/>
                </a:cxn>
                <a:cxn ang="0">
                  <a:pos x="82" y="65"/>
                </a:cxn>
                <a:cxn ang="0">
                  <a:pos x="73" y="59"/>
                </a:cxn>
                <a:cxn ang="0">
                  <a:pos x="61" y="56"/>
                </a:cxn>
                <a:cxn ang="0">
                  <a:pos x="47" y="59"/>
                </a:cxn>
                <a:cxn ang="0">
                  <a:pos x="31" y="73"/>
                </a:cxn>
                <a:cxn ang="0">
                  <a:pos x="26" y="82"/>
                </a:cxn>
                <a:cxn ang="0">
                  <a:pos x="19" y="110"/>
                </a:cxn>
                <a:cxn ang="0">
                  <a:pos x="19" y="117"/>
                </a:cxn>
                <a:cxn ang="0">
                  <a:pos x="21" y="130"/>
                </a:cxn>
                <a:cxn ang="0">
                  <a:pos x="26" y="137"/>
                </a:cxn>
                <a:cxn ang="0">
                  <a:pos x="35" y="145"/>
                </a:cxn>
                <a:cxn ang="0">
                  <a:pos x="45" y="145"/>
                </a:cxn>
                <a:cxn ang="0">
                  <a:pos x="54" y="145"/>
                </a:cxn>
                <a:cxn ang="0">
                  <a:pos x="72" y="131"/>
                </a:cxn>
                <a:cxn ang="0">
                  <a:pos x="77" y="126"/>
                </a:cxn>
                <a:cxn ang="0">
                  <a:pos x="86" y="107"/>
                </a:cxn>
                <a:cxn ang="0">
                  <a:pos x="89" y="87"/>
                </a:cxn>
                <a:cxn ang="0">
                  <a:pos x="89" y="84"/>
                </a:cxn>
                <a:cxn ang="0">
                  <a:pos x="89" y="87"/>
                </a:cxn>
                <a:cxn ang="0">
                  <a:pos x="89" y="87"/>
                </a:cxn>
              </a:cxnLst>
              <a:rect l="0" t="0" r="r" b="b"/>
              <a:pathLst>
                <a:path w="128" h="161">
                  <a:moveTo>
                    <a:pt x="77" y="156"/>
                  </a:moveTo>
                  <a:lnTo>
                    <a:pt x="77" y="154"/>
                  </a:lnTo>
                  <a:lnTo>
                    <a:pt x="77" y="149"/>
                  </a:lnTo>
                  <a:lnTo>
                    <a:pt x="77" y="144"/>
                  </a:lnTo>
                  <a:lnTo>
                    <a:pt x="79" y="142"/>
                  </a:lnTo>
                  <a:lnTo>
                    <a:pt x="77" y="144"/>
                  </a:lnTo>
                  <a:lnTo>
                    <a:pt x="73" y="147"/>
                  </a:lnTo>
                  <a:lnTo>
                    <a:pt x="68" y="153"/>
                  </a:lnTo>
                  <a:lnTo>
                    <a:pt x="61" y="156"/>
                  </a:lnTo>
                  <a:lnTo>
                    <a:pt x="61" y="156"/>
                  </a:lnTo>
                  <a:lnTo>
                    <a:pt x="59" y="158"/>
                  </a:lnTo>
                  <a:lnTo>
                    <a:pt x="56" y="160"/>
                  </a:lnTo>
                  <a:lnTo>
                    <a:pt x="49" y="161"/>
                  </a:lnTo>
                  <a:lnTo>
                    <a:pt x="42" y="161"/>
                  </a:lnTo>
                  <a:lnTo>
                    <a:pt x="42" y="161"/>
                  </a:lnTo>
                  <a:lnTo>
                    <a:pt x="38" y="161"/>
                  </a:lnTo>
                  <a:lnTo>
                    <a:pt x="31" y="161"/>
                  </a:lnTo>
                  <a:lnTo>
                    <a:pt x="21" y="158"/>
                  </a:lnTo>
                  <a:lnTo>
                    <a:pt x="12" y="151"/>
                  </a:lnTo>
                  <a:lnTo>
                    <a:pt x="10" y="147"/>
                  </a:lnTo>
                  <a:lnTo>
                    <a:pt x="8" y="145"/>
                  </a:lnTo>
                  <a:lnTo>
                    <a:pt x="5" y="142"/>
                  </a:lnTo>
                  <a:lnTo>
                    <a:pt x="3" y="137"/>
                  </a:lnTo>
                  <a:lnTo>
                    <a:pt x="0" y="124"/>
                  </a:lnTo>
                  <a:lnTo>
                    <a:pt x="0" y="112"/>
                  </a:lnTo>
                  <a:lnTo>
                    <a:pt x="0" y="110"/>
                  </a:lnTo>
                  <a:lnTo>
                    <a:pt x="0" y="107"/>
                  </a:lnTo>
                  <a:lnTo>
                    <a:pt x="1" y="98"/>
                  </a:lnTo>
                  <a:lnTo>
                    <a:pt x="3" y="89"/>
                  </a:lnTo>
                  <a:lnTo>
                    <a:pt x="5" y="86"/>
                  </a:lnTo>
                  <a:lnTo>
                    <a:pt x="5" y="84"/>
                  </a:lnTo>
                  <a:lnTo>
                    <a:pt x="7" y="80"/>
                  </a:lnTo>
                  <a:lnTo>
                    <a:pt x="10" y="72"/>
                  </a:lnTo>
                  <a:lnTo>
                    <a:pt x="15" y="65"/>
                  </a:lnTo>
                  <a:lnTo>
                    <a:pt x="17" y="61"/>
                  </a:lnTo>
                  <a:lnTo>
                    <a:pt x="21" y="58"/>
                  </a:lnTo>
                  <a:lnTo>
                    <a:pt x="28" y="52"/>
                  </a:lnTo>
                  <a:lnTo>
                    <a:pt x="35" y="47"/>
                  </a:lnTo>
                  <a:lnTo>
                    <a:pt x="36" y="45"/>
                  </a:lnTo>
                  <a:lnTo>
                    <a:pt x="38" y="45"/>
                  </a:lnTo>
                  <a:lnTo>
                    <a:pt x="42" y="43"/>
                  </a:lnTo>
                  <a:lnTo>
                    <a:pt x="51" y="42"/>
                  </a:lnTo>
                  <a:lnTo>
                    <a:pt x="58" y="42"/>
                  </a:lnTo>
                  <a:lnTo>
                    <a:pt x="61" y="40"/>
                  </a:lnTo>
                  <a:lnTo>
                    <a:pt x="72" y="43"/>
                  </a:lnTo>
                  <a:lnTo>
                    <a:pt x="79" y="45"/>
                  </a:lnTo>
                  <a:lnTo>
                    <a:pt x="80" y="45"/>
                  </a:lnTo>
                  <a:lnTo>
                    <a:pt x="84" y="49"/>
                  </a:lnTo>
                  <a:lnTo>
                    <a:pt x="89" y="54"/>
                  </a:lnTo>
                  <a:lnTo>
                    <a:pt x="94" y="61"/>
                  </a:lnTo>
                  <a:lnTo>
                    <a:pt x="96" y="61"/>
                  </a:lnTo>
                  <a:lnTo>
                    <a:pt x="98" y="52"/>
                  </a:lnTo>
                  <a:lnTo>
                    <a:pt x="103" y="24"/>
                  </a:lnTo>
                  <a:lnTo>
                    <a:pt x="109" y="1"/>
                  </a:lnTo>
                  <a:lnTo>
                    <a:pt x="110" y="0"/>
                  </a:lnTo>
                  <a:lnTo>
                    <a:pt x="112" y="0"/>
                  </a:lnTo>
                  <a:lnTo>
                    <a:pt x="121" y="0"/>
                  </a:lnTo>
                  <a:lnTo>
                    <a:pt x="126" y="0"/>
                  </a:lnTo>
                  <a:lnTo>
                    <a:pt x="128" y="0"/>
                  </a:lnTo>
                  <a:lnTo>
                    <a:pt x="126" y="3"/>
                  </a:lnTo>
                  <a:lnTo>
                    <a:pt x="121" y="24"/>
                  </a:lnTo>
                  <a:lnTo>
                    <a:pt x="105" y="98"/>
                  </a:lnTo>
                  <a:lnTo>
                    <a:pt x="93" y="154"/>
                  </a:lnTo>
                  <a:lnTo>
                    <a:pt x="93" y="156"/>
                  </a:lnTo>
                  <a:lnTo>
                    <a:pt x="91" y="156"/>
                  </a:lnTo>
                  <a:lnTo>
                    <a:pt x="89" y="156"/>
                  </a:lnTo>
                  <a:lnTo>
                    <a:pt x="82" y="156"/>
                  </a:lnTo>
                  <a:lnTo>
                    <a:pt x="77" y="156"/>
                  </a:lnTo>
                  <a:lnTo>
                    <a:pt x="77" y="156"/>
                  </a:lnTo>
                  <a:lnTo>
                    <a:pt x="77" y="156"/>
                  </a:lnTo>
                  <a:lnTo>
                    <a:pt x="77" y="156"/>
                  </a:lnTo>
                  <a:close/>
                  <a:moveTo>
                    <a:pt x="89" y="87"/>
                  </a:moveTo>
                  <a:lnTo>
                    <a:pt x="87" y="80"/>
                  </a:lnTo>
                  <a:lnTo>
                    <a:pt x="87" y="77"/>
                  </a:lnTo>
                  <a:lnTo>
                    <a:pt x="84" y="70"/>
                  </a:lnTo>
                  <a:lnTo>
                    <a:pt x="82" y="65"/>
                  </a:lnTo>
                  <a:lnTo>
                    <a:pt x="77" y="61"/>
                  </a:lnTo>
                  <a:lnTo>
                    <a:pt x="73" y="59"/>
                  </a:lnTo>
                  <a:lnTo>
                    <a:pt x="66" y="58"/>
                  </a:lnTo>
                  <a:lnTo>
                    <a:pt x="61" y="56"/>
                  </a:lnTo>
                  <a:lnTo>
                    <a:pt x="52" y="58"/>
                  </a:lnTo>
                  <a:lnTo>
                    <a:pt x="47" y="59"/>
                  </a:lnTo>
                  <a:lnTo>
                    <a:pt x="36" y="66"/>
                  </a:lnTo>
                  <a:lnTo>
                    <a:pt x="31" y="73"/>
                  </a:lnTo>
                  <a:lnTo>
                    <a:pt x="29" y="77"/>
                  </a:lnTo>
                  <a:lnTo>
                    <a:pt x="26" y="82"/>
                  </a:lnTo>
                  <a:lnTo>
                    <a:pt x="21" y="96"/>
                  </a:lnTo>
                  <a:lnTo>
                    <a:pt x="19" y="110"/>
                  </a:lnTo>
                  <a:lnTo>
                    <a:pt x="19" y="114"/>
                  </a:lnTo>
                  <a:lnTo>
                    <a:pt x="19" y="117"/>
                  </a:lnTo>
                  <a:lnTo>
                    <a:pt x="19" y="123"/>
                  </a:lnTo>
                  <a:lnTo>
                    <a:pt x="21" y="130"/>
                  </a:lnTo>
                  <a:lnTo>
                    <a:pt x="24" y="137"/>
                  </a:lnTo>
                  <a:lnTo>
                    <a:pt x="26" y="137"/>
                  </a:lnTo>
                  <a:lnTo>
                    <a:pt x="29" y="142"/>
                  </a:lnTo>
                  <a:lnTo>
                    <a:pt x="35" y="145"/>
                  </a:lnTo>
                  <a:lnTo>
                    <a:pt x="42" y="145"/>
                  </a:lnTo>
                  <a:lnTo>
                    <a:pt x="45" y="145"/>
                  </a:lnTo>
                  <a:lnTo>
                    <a:pt x="47" y="145"/>
                  </a:lnTo>
                  <a:lnTo>
                    <a:pt x="54" y="145"/>
                  </a:lnTo>
                  <a:lnTo>
                    <a:pt x="65" y="140"/>
                  </a:lnTo>
                  <a:lnTo>
                    <a:pt x="72" y="131"/>
                  </a:lnTo>
                  <a:lnTo>
                    <a:pt x="75" y="128"/>
                  </a:lnTo>
                  <a:lnTo>
                    <a:pt x="77" y="126"/>
                  </a:lnTo>
                  <a:lnTo>
                    <a:pt x="80" y="121"/>
                  </a:lnTo>
                  <a:lnTo>
                    <a:pt x="86" y="107"/>
                  </a:lnTo>
                  <a:lnTo>
                    <a:pt x="87" y="93"/>
                  </a:lnTo>
                  <a:lnTo>
                    <a:pt x="89" y="87"/>
                  </a:lnTo>
                  <a:lnTo>
                    <a:pt x="89" y="86"/>
                  </a:lnTo>
                  <a:lnTo>
                    <a:pt x="89" y="84"/>
                  </a:lnTo>
                  <a:lnTo>
                    <a:pt x="89" y="86"/>
                  </a:lnTo>
                  <a:lnTo>
                    <a:pt x="89" y="87"/>
                  </a:lnTo>
                  <a:lnTo>
                    <a:pt x="89" y="87"/>
                  </a:lnTo>
                  <a:lnTo>
                    <a:pt x="89" y="8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6" name="Freeform 36"/>
            <p:cNvSpPr>
              <a:spLocks/>
            </p:cNvSpPr>
            <p:nvPr/>
          </p:nvSpPr>
          <p:spPr bwMode="auto">
            <a:xfrm>
              <a:off x="4833" y="2978"/>
              <a:ext cx="125" cy="165"/>
            </a:xfrm>
            <a:custGeom>
              <a:avLst/>
              <a:gdLst/>
              <a:ahLst/>
              <a:cxnLst>
                <a:cxn ang="0">
                  <a:pos x="2" y="113"/>
                </a:cxn>
                <a:cxn ang="0">
                  <a:pos x="17" y="113"/>
                </a:cxn>
                <a:cxn ang="0">
                  <a:pos x="19" y="114"/>
                </a:cxn>
                <a:cxn ang="0">
                  <a:pos x="19" y="118"/>
                </a:cxn>
                <a:cxn ang="0">
                  <a:pos x="21" y="132"/>
                </a:cxn>
                <a:cxn ang="0">
                  <a:pos x="28" y="139"/>
                </a:cxn>
                <a:cxn ang="0">
                  <a:pos x="35" y="146"/>
                </a:cxn>
                <a:cxn ang="0">
                  <a:pos x="54" y="148"/>
                </a:cxn>
                <a:cxn ang="0">
                  <a:pos x="61" y="148"/>
                </a:cxn>
                <a:cxn ang="0">
                  <a:pos x="77" y="141"/>
                </a:cxn>
                <a:cxn ang="0">
                  <a:pos x="83" y="135"/>
                </a:cxn>
                <a:cxn ang="0">
                  <a:pos x="88" y="125"/>
                </a:cxn>
                <a:cxn ang="0">
                  <a:pos x="88" y="111"/>
                </a:cxn>
                <a:cxn ang="0">
                  <a:pos x="79" y="102"/>
                </a:cxn>
                <a:cxn ang="0">
                  <a:pos x="65" y="93"/>
                </a:cxn>
                <a:cxn ang="0">
                  <a:pos x="61" y="90"/>
                </a:cxn>
                <a:cxn ang="0">
                  <a:pos x="47" y="86"/>
                </a:cxn>
                <a:cxn ang="0">
                  <a:pos x="26" y="72"/>
                </a:cxn>
                <a:cxn ang="0">
                  <a:pos x="24" y="69"/>
                </a:cxn>
                <a:cxn ang="0">
                  <a:pos x="19" y="58"/>
                </a:cxn>
                <a:cxn ang="0">
                  <a:pos x="19" y="46"/>
                </a:cxn>
                <a:cxn ang="0">
                  <a:pos x="19" y="37"/>
                </a:cxn>
                <a:cxn ang="0">
                  <a:pos x="32" y="16"/>
                </a:cxn>
                <a:cxn ang="0">
                  <a:pos x="37" y="11"/>
                </a:cxn>
                <a:cxn ang="0">
                  <a:pos x="54" y="4"/>
                </a:cxn>
                <a:cxn ang="0">
                  <a:pos x="74" y="0"/>
                </a:cxn>
                <a:cxn ang="0">
                  <a:pos x="98" y="5"/>
                </a:cxn>
                <a:cxn ang="0">
                  <a:pos x="112" y="12"/>
                </a:cxn>
                <a:cxn ang="0">
                  <a:pos x="118" y="19"/>
                </a:cxn>
                <a:cxn ang="0">
                  <a:pos x="123" y="44"/>
                </a:cxn>
                <a:cxn ang="0">
                  <a:pos x="125" y="49"/>
                </a:cxn>
                <a:cxn ang="0">
                  <a:pos x="123" y="49"/>
                </a:cxn>
                <a:cxn ang="0">
                  <a:pos x="112" y="49"/>
                </a:cxn>
                <a:cxn ang="0">
                  <a:pos x="105" y="49"/>
                </a:cxn>
                <a:cxn ang="0">
                  <a:pos x="104" y="42"/>
                </a:cxn>
                <a:cxn ang="0">
                  <a:pos x="100" y="30"/>
                </a:cxn>
                <a:cxn ang="0">
                  <a:pos x="91" y="23"/>
                </a:cxn>
                <a:cxn ang="0">
                  <a:pos x="84" y="19"/>
                </a:cxn>
                <a:cxn ang="0">
                  <a:pos x="72" y="18"/>
                </a:cxn>
                <a:cxn ang="0">
                  <a:pos x="56" y="21"/>
                </a:cxn>
                <a:cxn ang="0">
                  <a:pos x="49" y="25"/>
                </a:cxn>
                <a:cxn ang="0">
                  <a:pos x="44" y="30"/>
                </a:cxn>
                <a:cxn ang="0">
                  <a:pos x="40" y="42"/>
                </a:cxn>
                <a:cxn ang="0">
                  <a:pos x="40" y="47"/>
                </a:cxn>
                <a:cxn ang="0">
                  <a:pos x="44" y="56"/>
                </a:cxn>
                <a:cxn ang="0">
                  <a:pos x="53" y="63"/>
                </a:cxn>
                <a:cxn ang="0">
                  <a:pos x="65" y="69"/>
                </a:cxn>
                <a:cxn ang="0">
                  <a:pos x="70" y="72"/>
                </a:cxn>
                <a:cxn ang="0">
                  <a:pos x="75" y="74"/>
                </a:cxn>
                <a:cxn ang="0">
                  <a:pos x="93" y="84"/>
                </a:cxn>
                <a:cxn ang="0">
                  <a:pos x="104" y="91"/>
                </a:cxn>
                <a:cxn ang="0">
                  <a:pos x="107" y="102"/>
                </a:cxn>
                <a:cxn ang="0">
                  <a:pos x="111" y="116"/>
                </a:cxn>
                <a:cxn ang="0">
                  <a:pos x="107" y="134"/>
                </a:cxn>
                <a:cxn ang="0">
                  <a:pos x="95" y="151"/>
                </a:cxn>
                <a:cxn ang="0">
                  <a:pos x="84" y="158"/>
                </a:cxn>
                <a:cxn ang="0">
                  <a:pos x="63" y="165"/>
                </a:cxn>
                <a:cxn ang="0">
                  <a:pos x="46" y="165"/>
                </a:cxn>
                <a:cxn ang="0">
                  <a:pos x="26" y="162"/>
                </a:cxn>
                <a:cxn ang="0">
                  <a:pos x="12" y="153"/>
                </a:cxn>
                <a:cxn ang="0">
                  <a:pos x="3" y="141"/>
                </a:cxn>
                <a:cxn ang="0">
                  <a:pos x="0" y="116"/>
                </a:cxn>
                <a:cxn ang="0">
                  <a:pos x="0" y="113"/>
                </a:cxn>
              </a:cxnLst>
              <a:rect l="0" t="0" r="r" b="b"/>
              <a:pathLst>
                <a:path w="125" h="165">
                  <a:moveTo>
                    <a:pt x="0" y="113"/>
                  </a:moveTo>
                  <a:lnTo>
                    <a:pt x="2" y="113"/>
                  </a:lnTo>
                  <a:lnTo>
                    <a:pt x="10" y="113"/>
                  </a:lnTo>
                  <a:lnTo>
                    <a:pt x="17" y="113"/>
                  </a:lnTo>
                  <a:lnTo>
                    <a:pt x="19" y="113"/>
                  </a:lnTo>
                  <a:lnTo>
                    <a:pt x="19" y="114"/>
                  </a:lnTo>
                  <a:lnTo>
                    <a:pt x="19" y="114"/>
                  </a:lnTo>
                  <a:lnTo>
                    <a:pt x="19" y="118"/>
                  </a:lnTo>
                  <a:lnTo>
                    <a:pt x="19" y="123"/>
                  </a:lnTo>
                  <a:lnTo>
                    <a:pt x="21" y="132"/>
                  </a:lnTo>
                  <a:lnTo>
                    <a:pt x="26" y="139"/>
                  </a:lnTo>
                  <a:lnTo>
                    <a:pt x="28" y="139"/>
                  </a:lnTo>
                  <a:lnTo>
                    <a:pt x="32" y="144"/>
                  </a:lnTo>
                  <a:lnTo>
                    <a:pt x="35" y="146"/>
                  </a:lnTo>
                  <a:lnTo>
                    <a:pt x="46" y="148"/>
                  </a:lnTo>
                  <a:lnTo>
                    <a:pt x="54" y="148"/>
                  </a:lnTo>
                  <a:lnTo>
                    <a:pt x="56" y="148"/>
                  </a:lnTo>
                  <a:lnTo>
                    <a:pt x="61" y="148"/>
                  </a:lnTo>
                  <a:lnTo>
                    <a:pt x="70" y="146"/>
                  </a:lnTo>
                  <a:lnTo>
                    <a:pt x="77" y="141"/>
                  </a:lnTo>
                  <a:lnTo>
                    <a:pt x="79" y="139"/>
                  </a:lnTo>
                  <a:lnTo>
                    <a:pt x="83" y="135"/>
                  </a:lnTo>
                  <a:lnTo>
                    <a:pt x="84" y="132"/>
                  </a:lnTo>
                  <a:lnTo>
                    <a:pt x="88" y="125"/>
                  </a:lnTo>
                  <a:lnTo>
                    <a:pt x="90" y="118"/>
                  </a:lnTo>
                  <a:lnTo>
                    <a:pt x="88" y="111"/>
                  </a:lnTo>
                  <a:lnTo>
                    <a:pt x="84" y="106"/>
                  </a:lnTo>
                  <a:lnTo>
                    <a:pt x="79" y="102"/>
                  </a:lnTo>
                  <a:lnTo>
                    <a:pt x="74" y="97"/>
                  </a:lnTo>
                  <a:lnTo>
                    <a:pt x="65" y="93"/>
                  </a:lnTo>
                  <a:lnTo>
                    <a:pt x="61" y="90"/>
                  </a:lnTo>
                  <a:lnTo>
                    <a:pt x="61" y="90"/>
                  </a:lnTo>
                  <a:lnTo>
                    <a:pt x="56" y="90"/>
                  </a:lnTo>
                  <a:lnTo>
                    <a:pt x="47" y="86"/>
                  </a:lnTo>
                  <a:lnTo>
                    <a:pt x="35" y="79"/>
                  </a:lnTo>
                  <a:lnTo>
                    <a:pt x="26" y="72"/>
                  </a:lnTo>
                  <a:lnTo>
                    <a:pt x="26" y="70"/>
                  </a:lnTo>
                  <a:lnTo>
                    <a:pt x="24" y="69"/>
                  </a:lnTo>
                  <a:lnTo>
                    <a:pt x="23" y="65"/>
                  </a:lnTo>
                  <a:lnTo>
                    <a:pt x="19" y="58"/>
                  </a:lnTo>
                  <a:lnTo>
                    <a:pt x="19" y="49"/>
                  </a:lnTo>
                  <a:lnTo>
                    <a:pt x="19" y="46"/>
                  </a:lnTo>
                  <a:lnTo>
                    <a:pt x="19" y="44"/>
                  </a:lnTo>
                  <a:lnTo>
                    <a:pt x="19" y="37"/>
                  </a:lnTo>
                  <a:lnTo>
                    <a:pt x="24" y="25"/>
                  </a:lnTo>
                  <a:lnTo>
                    <a:pt x="32" y="16"/>
                  </a:lnTo>
                  <a:lnTo>
                    <a:pt x="35" y="12"/>
                  </a:lnTo>
                  <a:lnTo>
                    <a:pt x="37" y="11"/>
                  </a:lnTo>
                  <a:lnTo>
                    <a:pt x="42" y="7"/>
                  </a:lnTo>
                  <a:lnTo>
                    <a:pt x="54" y="4"/>
                  </a:lnTo>
                  <a:lnTo>
                    <a:pt x="68" y="2"/>
                  </a:lnTo>
                  <a:lnTo>
                    <a:pt x="74" y="0"/>
                  </a:lnTo>
                  <a:lnTo>
                    <a:pt x="84" y="2"/>
                  </a:lnTo>
                  <a:lnTo>
                    <a:pt x="98" y="5"/>
                  </a:lnTo>
                  <a:lnTo>
                    <a:pt x="109" y="11"/>
                  </a:lnTo>
                  <a:lnTo>
                    <a:pt x="112" y="12"/>
                  </a:lnTo>
                  <a:lnTo>
                    <a:pt x="114" y="16"/>
                  </a:lnTo>
                  <a:lnTo>
                    <a:pt x="118" y="19"/>
                  </a:lnTo>
                  <a:lnTo>
                    <a:pt x="121" y="32"/>
                  </a:lnTo>
                  <a:lnTo>
                    <a:pt x="123" y="44"/>
                  </a:lnTo>
                  <a:lnTo>
                    <a:pt x="125" y="47"/>
                  </a:lnTo>
                  <a:lnTo>
                    <a:pt x="125" y="49"/>
                  </a:lnTo>
                  <a:lnTo>
                    <a:pt x="125" y="49"/>
                  </a:lnTo>
                  <a:lnTo>
                    <a:pt x="123" y="49"/>
                  </a:lnTo>
                  <a:lnTo>
                    <a:pt x="121" y="49"/>
                  </a:lnTo>
                  <a:lnTo>
                    <a:pt x="112" y="49"/>
                  </a:lnTo>
                  <a:lnTo>
                    <a:pt x="105" y="49"/>
                  </a:lnTo>
                  <a:lnTo>
                    <a:pt x="105" y="49"/>
                  </a:lnTo>
                  <a:lnTo>
                    <a:pt x="105" y="47"/>
                  </a:lnTo>
                  <a:lnTo>
                    <a:pt x="104" y="42"/>
                  </a:lnTo>
                  <a:lnTo>
                    <a:pt x="104" y="37"/>
                  </a:lnTo>
                  <a:lnTo>
                    <a:pt x="100" y="30"/>
                  </a:lnTo>
                  <a:lnTo>
                    <a:pt x="97" y="25"/>
                  </a:lnTo>
                  <a:lnTo>
                    <a:pt x="91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74" y="19"/>
                  </a:lnTo>
                  <a:lnTo>
                    <a:pt x="72" y="18"/>
                  </a:lnTo>
                  <a:lnTo>
                    <a:pt x="65" y="19"/>
                  </a:lnTo>
                  <a:lnTo>
                    <a:pt x="56" y="21"/>
                  </a:lnTo>
                  <a:lnTo>
                    <a:pt x="49" y="25"/>
                  </a:lnTo>
                  <a:lnTo>
                    <a:pt x="49" y="25"/>
                  </a:lnTo>
                  <a:lnTo>
                    <a:pt x="47" y="26"/>
                  </a:lnTo>
                  <a:lnTo>
                    <a:pt x="44" y="30"/>
                  </a:lnTo>
                  <a:lnTo>
                    <a:pt x="40" y="35"/>
                  </a:lnTo>
                  <a:lnTo>
                    <a:pt x="40" y="42"/>
                  </a:lnTo>
                  <a:lnTo>
                    <a:pt x="40" y="44"/>
                  </a:lnTo>
                  <a:lnTo>
                    <a:pt x="40" y="47"/>
                  </a:lnTo>
                  <a:lnTo>
                    <a:pt x="40" y="51"/>
                  </a:lnTo>
                  <a:lnTo>
                    <a:pt x="44" y="56"/>
                  </a:lnTo>
                  <a:lnTo>
                    <a:pt x="47" y="60"/>
                  </a:lnTo>
                  <a:lnTo>
                    <a:pt x="53" y="63"/>
                  </a:lnTo>
                  <a:lnTo>
                    <a:pt x="60" y="67"/>
                  </a:lnTo>
                  <a:lnTo>
                    <a:pt x="65" y="69"/>
                  </a:lnTo>
                  <a:lnTo>
                    <a:pt x="67" y="70"/>
                  </a:lnTo>
                  <a:lnTo>
                    <a:pt x="70" y="72"/>
                  </a:lnTo>
                  <a:lnTo>
                    <a:pt x="72" y="72"/>
                  </a:lnTo>
                  <a:lnTo>
                    <a:pt x="75" y="74"/>
                  </a:lnTo>
                  <a:lnTo>
                    <a:pt x="83" y="77"/>
                  </a:lnTo>
                  <a:lnTo>
                    <a:pt x="93" y="84"/>
                  </a:lnTo>
                  <a:lnTo>
                    <a:pt x="102" y="91"/>
                  </a:lnTo>
                  <a:lnTo>
                    <a:pt x="104" y="91"/>
                  </a:lnTo>
                  <a:lnTo>
                    <a:pt x="105" y="98"/>
                  </a:lnTo>
                  <a:lnTo>
                    <a:pt x="107" y="102"/>
                  </a:lnTo>
                  <a:lnTo>
                    <a:pt x="109" y="109"/>
                  </a:lnTo>
                  <a:lnTo>
                    <a:pt x="111" y="116"/>
                  </a:lnTo>
                  <a:lnTo>
                    <a:pt x="109" y="127"/>
                  </a:lnTo>
                  <a:lnTo>
                    <a:pt x="107" y="134"/>
                  </a:lnTo>
                  <a:lnTo>
                    <a:pt x="100" y="144"/>
                  </a:lnTo>
                  <a:lnTo>
                    <a:pt x="95" y="151"/>
                  </a:lnTo>
                  <a:lnTo>
                    <a:pt x="91" y="155"/>
                  </a:lnTo>
                  <a:lnTo>
                    <a:pt x="84" y="158"/>
                  </a:lnTo>
                  <a:lnTo>
                    <a:pt x="79" y="162"/>
                  </a:lnTo>
                  <a:lnTo>
                    <a:pt x="63" y="165"/>
                  </a:lnTo>
                  <a:lnTo>
                    <a:pt x="51" y="165"/>
                  </a:lnTo>
                  <a:lnTo>
                    <a:pt x="46" y="165"/>
                  </a:lnTo>
                  <a:lnTo>
                    <a:pt x="39" y="165"/>
                  </a:lnTo>
                  <a:lnTo>
                    <a:pt x="26" y="162"/>
                  </a:lnTo>
                  <a:lnTo>
                    <a:pt x="14" y="157"/>
                  </a:lnTo>
                  <a:lnTo>
                    <a:pt x="12" y="153"/>
                  </a:lnTo>
                  <a:lnTo>
                    <a:pt x="5" y="146"/>
                  </a:lnTo>
                  <a:lnTo>
                    <a:pt x="3" y="141"/>
                  </a:lnTo>
                  <a:lnTo>
                    <a:pt x="0" y="128"/>
                  </a:lnTo>
                  <a:lnTo>
                    <a:pt x="0" y="116"/>
                  </a:lnTo>
                  <a:lnTo>
                    <a:pt x="0" y="114"/>
                  </a:lnTo>
                  <a:lnTo>
                    <a:pt x="0" y="113"/>
                  </a:lnTo>
                  <a:lnTo>
                    <a:pt x="0" y="113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7" name="Freeform 37"/>
            <p:cNvSpPr>
              <a:spLocks/>
            </p:cNvSpPr>
            <p:nvPr/>
          </p:nvSpPr>
          <p:spPr bwMode="auto">
            <a:xfrm>
              <a:off x="4965" y="3022"/>
              <a:ext cx="107" cy="121"/>
            </a:xfrm>
            <a:custGeom>
              <a:avLst/>
              <a:gdLst/>
              <a:ahLst/>
              <a:cxnLst>
                <a:cxn ang="0">
                  <a:pos x="84" y="74"/>
                </a:cxn>
                <a:cxn ang="0">
                  <a:pos x="98" y="74"/>
                </a:cxn>
                <a:cxn ang="0">
                  <a:pos x="98" y="77"/>
                </a:cxn>
                <a:cxn ang="0">
                  <a:pos x="91" y="97"/>
                </a:cxn>
                <a:cxn ang="0">
                  <a:pos x="81" y="107"/>
                </a:cxn>
                <a:cxn ang="0">
                  <a:pos x="72" y="114"/>
                </a:cxn>
                <a:cxn ang="0">
                  <a:pos x="47" y="121"/>
                </a:cxn>
                <a:cxn ang="0">
                  <a:pos x="40" y="121"/>
                </a:cxn>
                <a:cxn ang="0">
                  <a:pos x="23" y="118"/>
                </a:cxn>
                <a:cxn ang="0">
                  <a:pos x="12" y="107"/>
                </a:cxn>
                <a:cxn ang="0">
                  <a:pos x="5" y="100"/>
                </a:cxn>
                <a:cxn ang="0">
                  <a:pos x="0" y="76"/>
                </a:cxn>
                <a:cxn ang="0">
                  <a:pos x="2" y="69"/>
                </a:cxn>
                <a:cxn ang="0">
                  <a:pos x="2" y="54"/>
                </a:cxn>
                <a:cxn ang="0">
                  <a:pos x="5" y="42"/>
                </a:cxn>
                <a:cxn ang="0">
                  <a:pos x="12" y="30"/>
                </a:cxn>
                <a:cxn ang="0">
                  <a:pos x="21" y="19"/>
                </a:cxn>
                <a:cxn ang="0">
                  <a:pos x="31" y="11"/>
                </a:cxn>
                <a:cxn ang="0">
                  <a:pos x="40" y="3"/>
                </a:cxn>
                <a:cxn ang="0">
                  <a:pos x="45" y="3"/>
                </a:cxn>
                <a:cxn ang="0">
                  <a:pos x="61" y="2"/>
                </a:cxn>
                <a:cxn ang="0">
                  <a:pos x="74" y="2"/>
                </a:cxn>
                <a:cxn ang="0">
                  <a:pos x="93" y="11"/>
                </a:cxn>
                <a:cxn ang="0">
                  <a:pos x="100" y="18"/>
                </a:cxn>
                <a:cxn ang="0">
                  <a:pos x="105" y="32"/>
                </a:cxn>
                <a:cxn ang="0">
                  <a:pos x="105" y="40"/>
                </a:cxn>
                <a:cxn ang="0">
                  <a:pos x="95" y="40"/>
                </a:cxn>
                <a:cxn ang="0">
                  <a:pos x="88" y="40"/>
                </a:cxn>
                <a:cxn ang="0">
                  <a:pos x="81" y="25"/>
                </a:cxn>
                <a:cxn ang="0">
                  <a:pos x="77" y="21"/>
                </a:cxn>
                <a:cxn ang="0">
                  <a:pos x="70" y="18"/>
                </a:cxn>
                <a:cxn ang="0">
                  <a:pos x="63" y="16"/>
                </a:cxn>
                <a:cxn ang="0">
                  <a:pos x="49" y="19"/>
                </a:cxn>
                <a:cxn ang="0">
                  <a:pos x="33" y="32"/>
                </a:cxn>
                <a:cxn ang="0">
                  <a:pos x="28" y="40"/>
                </a:cxn>
                <a:cxn ang="0">
                  <a:pos x="21" y="69"/>
                </a:cxn>
                <a:cxn ang="0">
                  <a:pos x="21" y="74"/>
                </a:cxn>
                <a:cxn ang="0">
                  <a:pos x="23" y="88"/>
                </a:cxn>
                <a:cxn ang="0">
                  <a:pos x="28" y="95"/>
                </a:cxn>
                <a:cxn ang="0">
                  <a:pos x="33" y="100"/>
                </a:cxn>
                <a:cxn ang="0">
                  <a:pos x="44" y="102"/>
                </a:cxn>
                <a:cxn ang="0">
                  <a:pos x="49" y="102"/>
                </a:cxn>
                <a:cxn ang="0">
                  <a:pos x="60" y="100"/>
                </a:cxn>
                <a:cxn ang="0">
                  <a:pos x="68" y="95"/>
                </a:cxn>
                <a:cxn ang="0">
                  <a:pos x="77" y="84"/>
                </a:cxn>
                <a:cxn ang="0">
                  <a:pos x="82" y="74"/>
                </a:cxn>
              </a:cxnLst>
              <a:rect l="0" t="0" r="r" b="b"/>
              <a:pathLst>
                <a:path w="107" h="121">
                  <a:moveTo>
                    <a:pt x="82" y="74"/>
                  </a:moveTo>
                  <a:lnTo>
                    <a:pt x="84" y="74"/>
                  </a:lnTo>
                  <a:lnTo>
                    <a:pt x="93" y="74"/>
                  </a:lnTo>
                  <a:lnTo>
                    <a:pt x="98" y="74"/>
                  </a:lnTo>
                  <a:lnTo>
                    <a:pt x="100" y="74"/>
                  </a:lnTo>
                  <a:lnTo>
                    <a:pt x="98" y="77"/>
                  </a:lnTo>
                  <a:lnTo>
                    <a:pt x="96" y="84"/>
                  </a:lnTo>
                  <a:lnTo>
                    <a:pt x="91" y="97"/>
                  </a:lnTo>
                  <a:lnTo>
                    <a:pt x="82" y="105"/>
                  </a:lnTo>
                  <a:lnTo>
                    <a:pt x="81" y="107"/>
                  </a:lnTo>
                  <a:lnTo>
                    <a:pt x="77" y="111"/>
                  </a:lnTo>
                  <a:lnTo>
                    <a:pt x="72" y="114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5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3" y="118"/>
                  </a:lnTo>
                  <a:lnTo>
                    <a:pt x="14" y="111"/>
                  </a:lnTo>
                  <a:lnTo>
                    <a:pt x="12" y="107"/>
                  </a:lnTo>
                  <a:lnTo>
                    <a:pt x="9" y="105"/>
                  </a:lnTo>
                  <a:lnTo>
                    <a:pt x="5" y="100"/>
                  </a:lnTo>
                  <a:lnTo>
                    <a:pt x="2" y="90"/>
                  </a:lnTo>
                  <a:lnTo>
                    <a:pt x="0" y="76"/>
                  </a:lnTo>
                  <a:lnTo>
                    <a:pt x="2" y="70"/>
                  </a:lnTo>
                  <a:lnTo>
                    <a:pt x="2" y="69"/>
                  </a:lnTo>
                  <a:lnTo>
                    <a:pt x="2" y="63"/>
                  </a:lnTo>
                  <a:lnTo>
                    <a:pt x="2" y="54"/>
                  </a:lnTo>
                  <a:lnTo>
                    <a:pt x="3" y="46"/>
                  </a:lnTo>
                  <a:lnTo>
                    <a:pt x="5" y="42"/>
                  </a:lnTo>
                  <a:lnTo>
                    <a:pt x="7" y="37"/>
                  </a:lnTo>
                  <a:lnTo>
                    <a:pt x="12" y="30"/>
                  </a:lnTo>
                  <a:lnTo>
                    <a:pt x="19" y="23"/>
                  </a:lnTo>
                  <a:lnTo>
                    <a:pt x="21" y="19"/>
                  </a:lnTo>
                  <a:lnTo>
                    <a:pt x="24" y="16"/>
                  </a:lnTo>
                  <a:lnTo>
                    <a:pt x="31" y="11"/>
                  </a:lnTo>
                  <a:lnTo>
                    <a:pt x="38" y="5"/>
                  </a:lnTo>
                  <a:lnTo>
                    <a:pt x="40" y="3"/>
                  </a:lnTo>
                  <a:lnTo>
                    <a:pt x="42" y="3"/>
                  </a:lnTo>
                  <a:lnTo>
                    <a:pt x="45" y="3"/>
                  </a:lnTo>
                  <a:lnTo>
                    <a:pt x="52" y="2"/>
                  </a:lnTo>
                  <a:lnTo>
                    <a:pt x="61" y="2"/>
                  </a:lnTo>
                  <a:lnTo>
                    <a:pt x="65" y="0"/>
                  </a:lnTo>
                  <a:lnTo>
                    <a:pt x="74" y="2"/>
                  </a:lnTo>
                  <a:lnTo>
                    <a:pt x="84" y="5"/>
                  </a:lnTo>
                  <a:lnTo>
                    <a:pt x="93" y="11"/>
                  </a:lnTo>
                  <a:lnTo>
                    <a:pt x="96" y="11"/>
                  </a:lnTo>
                  <a:lnTo>
                    <a:pt x="100" y="18"/>
                  </a:lnTo>
                  <a:lnTo>
                    <a:pt x="102" y="21"/>
                  </a:lnTo>
                  <a:lnTo>
                    <a:pt x="105" y="32"/>
                  </a:lnTo>
                  <a:lnTo>
                    <a:pt x="107" y="40"/>
                  </a:lnTo>
                  <a:lnTo>
                    <a:pt x="105" y="40"/>
                  </a:lnTo>
                  <a:lnTo>
                    <a:pt x="103" y="40"/>
                  </a:lnTo>
                  <a:lnTo>
                    <a:pt x="95" y="40"/>
                  </a:lnTo>
                  <a:lnTo>
                    <a:pt x="88" y="40"/>
                  </a:lnTo>
                  <a:lnTo>
                    <a:pt x="88" y="40"/>
                  </a:lnTo>
                  <a:lnTo>
                    <a:pt x="84" y="30"/>
                  </a:lnTo>
                  <a:lnTo>
                    <a:pt x="81" y="25"/>
                  </a:lnTo>
                  <a:lnTo>
                    <a:pt x="81" y="23"/>
                  </a:lnTo>
                  <a:lnTo>
                    <a:pt x="77" y="21"/>
                  </a:lnTo>
                  <a:lnTo>
                    <a:pt x="74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9" y="19"/>
                  </a:lnTo>
                  <a:lnTo>
                    <a:pt x="38" y="26"/>
                  </a:lnTo>
                  <a:lnTo>
                    <a:pt x="33" y="32"/>
                  </a:lnTo>
                  <a:lnTo>
                    <a:pt x="31" y="35"/>
                  </a:lnTo>
                  <a:lnTo>
                    <a:pt x="28" y="40"/>
                  </a:lnTo>
                  <a:lnTo>
                    <a:pt x="23" y="54"/>
                  </a:lnTo>
                  <a:lnTo>
                    <a:pt x="21" y="69"/>
                  </a:lnTo>
                  <a:lnTo>
                    <a:pt x="21" y="70"/>
                  </a:lnTo>
                  <a:lnTo>
                    <a:pt x="21" y="74"/>
                  </a:lnTo>
                  <a:lnTo>
                    <a:pt x="21" y="79"/>
                  </a:lnTo>
                  <a:lnTo>
                    <a:pt x="23" y="88"/>
                  </a:lnTo>
                  <a:lnTo>
                    <a:pt x="26" y="95"/>
                  </a:lnTo>
                  <a:lnTo>
                    <a:pt x="28" y="95"/>
                  </a:lnTo>
                  <a:lnTo>
                    <a:pt x="30" y="98"/>
                  </a:lnTo>
                  <a:lnTo>
                    <a:pt x="33" y="100"/>
                  </a:lnTo>
                  <a:lnTo>
                    <a:pt x="37" y="102"/>
                  </a:lnTo>
                  <a:lnTo>
                    <a:pt x="44" y="102"/>
                  </a:lnTo>
                  <a:lnTo>
                    <a:pt x="47" y="102"/>
                  </a:lnTo>
                  <a:lnTo>
                    <a:pt x="49" y="102"/>
                  </a:lnTo>
                  <a:lnTo>
                    <a:pt x="52" y="102"/>
                  </a:lnTo>
                  <a:lnTo>
                    <a:pt x="60" y="100"/>
                  </a:lnTo>
                  <a:lnTo>
                    <a:pt x="67" y="97"/>
                  </a:lnTo>
                  <a:lnTo>
                    <a:pt x="68" y="95"/>
                  </a:lnTo>
                  <a:lnTo>
                    <a:pt x="72" y="91"/>
                  </a:lnTo>
                  <a:lnTo>
                    <a:pt x="77" y="84"/>
                  </a:lnTo>
                  <a:lnTo>
                    <a:pt x="81" y="77"/>
                  </a:lnTo>
                  <a:lnTo>
                    <a:pt x="82" y="74"/>
                  </a:lnTo>
                  <a:lnTo>
                    <a:pt x="82" y="7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8" name="Freeform 38"/>
            <p:cNvSpPr>
              <a:spLocks noEditPoints="1"/>
            </p:cNvSpPr>
            <p:nvPr/>
          </p:nvSpPr>
          <p:spPr bwMode="auto">
            <a:xfrm>
              <a:off x="5081" y="2982"/>
              <a:ext cx="56" cy="156"/>
            </a:xfrm>
            <a:custGeom>
              <a:avLst/>
              <a:gdLst/>
              <a:ahLst/>
              <a:cxnLst>
                <a:cxn ang="0">
                  <a:pos x="31" y="22"/>
                </a:cxn>
                <a:cxn ang="0">
                  <a:pos x="31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47" y="0"/>
                </a:cxn>
                <a:cxn ang="0">
                  <a:pos x="54" y="0"/>
                </a:cxn>
                <a:cxn ang="0">
                  <a:pos x="56" y="0"/>
                </a:cxn>
                <a:cxn ang="0">
                  <a:pos x="54" y="5"/>
                </a:cxn>
                <a:cxn ang="0">
                  <a:pos x="53" y="15"/>
                </a:cxn>
                <a:cxn ang="0">
                  <a:pos x="51" y="22"/>
                </a:cxn>
                <a:cxn ang="0">
                  <a:pos x="51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38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6" y="87"/>
                </a:cxn>
                <a:cxn ang="0">
                  <a:pos x="24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5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7" y="156"/>
                </a:cxn>
                <a:cxn ang="0">
                  <a:pos x="16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6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4" y="0"/>
                  </a:lnTo>
                  <a:lnTo>
                    <a:pt x="56" y="0"/>
                  </a:lnTo>
                  <a:lnTo>
                    <a:pt x="54" y="5"/>
                  </a:lnTo>
                  <a:lnTo>
                    <a:pt x="53" y="15"/>
                  </a:lnTo>
                  <a:lnTo>
                    <a:pt x="51" y="22"/>
                  </a:lnTo>
                  <a:lnTo>
                    <a:pt x="51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38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9" name="Freeform 39"/>
            <p:cNvSpPr>
              <a:spLocks noEditPoints="1"/>
            </p:cNvSpPr>
            <p:nvPr/>
          </p:nvSpPr>
          <p:spPr bwMode="auto">
            <a:xfrm>
              <a:off x="5137" y="3020"/>
              <a:ext cx="107" cy="123"/>
            </a:xfrm>
            <a:custGeom>
              <a:avLst/>
              <a:gdLst/>
              <a:ahLst/>
              <a:cxnLst>
                <a:cxn ang="0">
                  <a:pos x="32" y="51"/>
                </a:cxn>
                <a:cxn ang="0">
                  <a:pos x="84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3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2" y="20"/>
                </a:cxn>
                <a:cxn ang="0">
                  <a:pos x="53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6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8" y="85"/>
                </a:cxn>
                <a:cxn ang="0">
                  <a:pos x="90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8" y="123"/>
                </a:cxn>
                <a:cxn ang="0">
                  <a:pos x="40" y="123"/>
                </a:cxn>
                <a:cxn ang="0">
                  <a:pos x="23" y="120"/>
                </a:cxn>
                <a:cxn ang="0">
                  <a:pos x="12" y="109"/>
                </a:cxn>
                <a:cxn ang="0">
                  <a:pos x="5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5" y="41"/>
                </a:cxn>
                <a:cxn ang="0">
                  <a:pos x="18" y="21"/>
                </a:cxn>
                <a:cxn ang="0">
                  <a:pos x="26" y="13"/>
                </a:cxn>
                <a:cxn ang="0">
                  <a:pos x="56" y="2"/>
                </a:cxn>
                <a:cxn ang="0">
                  <a:pos x="70" y="2"/>
                </a:cxn>
                <a:cxn ang="0">
                  <a:pos x="88" y="9"/>
                </a:cxn>
                <a:cxn ang="0">
                  <a:pos x="98" y="21"/>
                </a:cxn>
                <a:cxn ang="0">
                  <a:pos x="106" y="39"/>
                </a:cxn>
                <a:cxn ang="0">
                  <a:pos x="106" y="51"/>
                </a:cxn>
                <a:cxn ang="0">
                  <a:pos x="106" y="56"/>
                </a:cxn>
                <a:cxn ang="0">
                  <a:pos x="104" y="64"/>
                </a:cxn>
                <a:cxn ang="0">
                  <a:pos x="104" y="67"/>
                </a:cxn>
                <a:cxn ang="0">
                  <a:pos x="90" y="67"/>
                </a:cxn>
                <a:cxn ang="0">
                  <a:pos x="19" y="67"/>
                </a:cxn>
                <a:cxn ang="0">
                  <a:pos x="19" y="67"/>
                </a:cxn>
                <a:cxn ang="0">
                  <a:pos x="19" y="71"/>
                </a:cxn>
                <a:cxn ang="0">
                  <a:pos x="19" y="74"/>
                </a:cxn>
                <a:cxn ang="0">
                  <a:pos x="19" y="78"/>
                </a:cxn>
                <a:cxn ang="0">
                  <a:pos x="21" y="90"/>
                </a:cxn>
                <a:cxn ang="0">
                  <a:pos x="26" y="99"/>
                </a:cxn>
                <a:cxn ang="0">
                  <a:pos x="33" y="104"/>
                </a:cxn>
                <a:cxn ang="0">
                  <a:pos x="49" y="106"/>
                </a:cxn>
                <a:cxn ang="0">
                  <a:pos x="60" y="104"/>
                </a:cxn>
                <a:cxn ang="0">
                  <a:pos x="69" y="99"/>
                </a:cxn>
                <a:cxn ang="0">
                  <a:pos x="74" y="93"/>
                </a:cxn>
                <a:cxn ang="0">
                  <a:pos x="81" y="81"/>
                </a:cxn>
                <a:cxn ang="0">
                  <a:pos x="91" y="81"/>
                </a:cxn>
                <a:cxn ang="0">
                  <a:pos x="100" y="81"/>
                </a:cxn>
                <a:cxn ang="0">
                  <a:pos x="98" y="88"/>
                </a:cxn>
                <a:cxn ang="0">
                  <a:pos x="98" y="83"/>
                </a:cxn>
                <a:cxn ang="0">
                  <a:pos x="100" y="81"/>
                </a:cxn>
              </a:cxnLst>
              <a:rect l="0" t="0" r="r" b="b"/>
              <a:pathLst>
                <a:path w="107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2" y="18"/>
                  </a:lnTo>
                  <a:lnTo>
                    <a:pt x="53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100" y="81"/>
                  </a:moveTo>
                  <a:lnTo>
                    <a:pt x="98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0" y="123"/>
                  </a:lnTo>
                  <a:lnTo>
                    <a:pt x="33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2" y="0"/>
                  </a:lnTo>
                  <a:lnTo>
                    <a:pt x="70" y="2"/>
                  </a:lnTo>
                  <a:lnTo>
                    <a:pt x="77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8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7" y="48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19" y="67"/>
                  </a:lnTo>
                  <a:lnTo>
                    <a:pt x="19" y="67"/>
                  </a:lnTo>
                  <a:lnTo>
                    <a:pt x="19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7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1" y="81"/>
                  </a:lnTo>
                  <a:lnTo>
                    <a:pt x="98" y="81"/>
                  </a:lnTo>
                  <a:lnTo>
                    <a:pt x="100" y="81"/>
                  </a:lnTo>
                  <a:lnTo>
                    <a:pt x="98" y="85"/>
                  </a:lnTo>
                  <a:lnTo>
                    <a:pt x="98" y="88"/>
                  </a:lnTo>
                  <a:lnTo>
                    <a:pt x="98" y="86"/>
                  </a:lnTo>
                  <a:lnTo>
                    <a:pt x="98" y="83"/>
                  </a:lnTo>
                  <a:lnTo>
                    <a:pt x="100" y="81"/>
                  </a:lnTo>
                  <a:lnTo>
                    <a:pt x="100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0" name="Freeform 40"/>
            <p:cNvSpPr>
              <a:spLocks/>
            </p:cNvSpPr>
            <p:nvPr/>
          </p:nvSpPr>
          <p:spPr bwMode="auto">
            <a:xfrm>
              <a:off x="5251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8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5" y="70"/>
                </a:cxn>
                <a:cxn ang="0">
                  <a:pos x="92" y="42"/>
                </a:cxn>
                <a:cxn ang="0">
                  <a:pos x="92" y="37"/>
                </a:cxn>
                <a:cxn ang="0">
                  <a:pos x="92" y="32"/>
                </a:cxn>
                <a:cxn ang="0">
                  <a:pos x="92" y="26"/>
                </a:cxn>
                <a:cxn ang="0">
                  <a:pos x="88" y="23"/>
                </a:cxn>
                <a:cxn ang="0">
                  <a:pos x="85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4" y="21"/>
                </a:cxn>
                <a:cxn ang="0">
                  <a:pos x="50" y="28"/>
                </a:cxn>
                <a:cxn ang="0">
                  <a:pos x="43" y="35"/>
                </a:cxn>
                <a:cxn ang="0">
                  <a:pos x="34" y="58"/>
                </a:cxn>
                <a:cxn ang="0">
                  <a:pos x="30" y="69"/>
                </a:cxn>
                <a:cxn ang="0">
                  <a:pos x="20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90" y="2"/>
                  </a:lnTo>
                  <a:lnTo>
                    <a:pt x="93" y="2"/>
                  </a:lnTo>
                  <a:lnTo>
                    <a:pt x="101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4" y="21"/>
                  </a:lnTo>
                  <a:lnTo>
                    <a:pt x="55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3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1" name="Freeform 41"/>
            <p:cNvSpPr>
              <a:spLocks/>
            </p:cNvSpPr>
            <p:nvPr/>
          </p:nvSpPr>
          <p:spPr bwMode="auto">
            <a:xfrm>
              <a:off x="5378" y="2994"/>
              <a:ext cx="60" cy="148"/>
            </a:xfrm>
            <a:custGeom>
              <a:avLst/>
              <a:gdLst/>
              <a:ahLst/>
              <a:cxnLst>
                <a:cxn ang="0">
                  <a:pos x="35" y="146"/>
                </a:cxn>
                <a:cxn ang="0">
                  <a:pos x="30" y="148"/>
                </a:cxn>
                <a:cxn ang="0">
                  <a:pos x="26" y="148"/>
                </a:cxn>
                <a:cxn ang="0">
                  <a:pos x="23" y="148"/>
                </a:cxn>
                <a:cxn ang="0">
                  <a:pos x="21" y="148"/>
                </a:cxn>
                <a:cxn ang="0">
                  <a:pos x="10" y="146"/>
                </a:cxn>
                <a:cxn ang="0">
                  <a:pos x="5" y="142"/>
                </a:cxn>
                <a:cxn ang="0">
                  <a:pos x="0" y="137"/>
                </a:cxn>
                <a:cxn ang="0">
                  <a:pos x="0" y="130"/>
                </a:cxn>
                <a:cxn ang="0">
                  <a:pos x="0" y="126"/>
                </a:cxn>
                <a:cxn ang="0">
                  <a:pos x="0" y="123"/>
                </a:cxn>
                <a:cxn ang="0">
                  <a:pos x="0" y="118"/>
                </a:cxn>
                <a:cxn ang="0">
                  <a:pos x="2" y="114"/>
                </a:cxn>
                <a:cxn ang="0">
                  <a:pos x="10" y="72"/>
                </a:cxn>
                <a:cxn ang="0">
                  <a:pos x="17" y="46"/>
                </a:cxn>
                <a:cxn ang="0">
                  <a:pos x="14" y="46"/>
                </a:cxn>
                <a:cxn ang="0">
                  <a:pos x="2" y="46"/>
                </a:cxn>
                <a:cxn ang="0">
                  <a:pos x="2" y="44"/>
                </a:cxn>
                <a:cxn ang="0">
                  <a:pos x="3" y="33"/>
                </a:cxn>
                <a:cxn ang="0">
                  <a:pos x="7" y="31"/>
                </a:cxn>
                <a:cxn ang="0">
                  <a:pos x="19" y="31"/>
                </a:cxn>
                <a:cxn ang="0">
                  <a:pos x="21" y="28"/>
                </a:cxn>
                <a:cxn ang="0">
                  <a:pos x="26" y="2"/>
                </a:cxn>
                <a:cxn ang="0">
                  <a:pos x="30" y="0"/>
                </a:cxn>
                <a:cxn ang="0">
                  <a:pos x="46" y="0"/>
                </a:cxn>
                <a:cxn ang="0">
                  <a:pos x="46" y="5"/>
                </a:cxn>
                <a:cxn ang="0">
                  <a:pos x="40" y="31"/>
                </a:cxn>
                <a:cxn ang="0">
                  <a:pos x="42" y="31"/>
                </a:cxn>
                <a:cxn ang="0">
                  <a:pos x="58" y="31"/>
                </a:cxn>
                <a:cxn ang="0">
                  <a:pos x="58" y="35"/>
                </a:cxn>
                <a:cxn ang="0">
                  <a:pos x="56" y="46"/>
                </a:cxn>
                <a:cxn ang="0">
                  <a:pos x="54" y="46"/>
                </a:cxn>
                <a:cxn ang="0">
                  <a:pos x="44" y="46"/>
                </a:cxn>
                <a:cxn ang="0">
                  <a:pos x="37" y="46"/>
                </a:cxn>
                <a:cxn ang="0">
                  <a:pos x="26" y="91"/>
                </a:cxn>
                <a:cxn ang="0">
                  <a:pos x="21" y="118"/>
                </a:cxn>
                <a:cxn ang="0">
                  <a:pos x="19" y="121"/>
                </a:cxn>
                <a:cxn ang="0">
                  <a:pos x="19" y="125"/>
                </a:cxn>
                <a:cxn ang="0">
                  <a:pos x="19" y="126"/>
                </a:cxn>
                <a:cxn ang="0">
                  <a:pos x="21" y="130"/>
                </a:cxn>
                <a:cxn ang="0">
                  <a:pos x="26" y="132"/>
                </a:cxn>
                <a:cxn ang="0">
                  <a:pos x="30" y="132"/>
                </a:cxn>
                <a:cxn ang="0">
                  <a:pos x="33" y="132"/>
                </a:cxn>
                <a:cxn ang="0">
                  <a:pos x="37" y="132"/>
                </a:cxn>
                <a:cxn ang="0">
                  <a:pos x="40" y="130"/>
                </a:cxn>
                <a:cxn ang="0">
                  <a:pos x="37" y="139"/>
                </a:cxn>
                <a:cxn ang="0">
                  <a:pos x="37" y="144"/>
                </a:cxn>
              </a:cxnLst>
              <a:rect l="0" t="0" r="r" b="b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30" y="148"/>
                  </a:lnTo>
                  <a:lnTo>
                    <a:pt x="28" y="148"/>
                  </a:lnTo>
                  <a:lnTo>
                    <a:pt x="26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23" y="148"/>
                  </a:lnTo>
                  <a:lnTo>
                    <a:pt x="21" y="148"/>
                  </a:lnTo>
                  <a:lnTo>
                    <a:pt x="17" y="148"/>
                  </a:lnTo>
                  <a:lnTo>
                    <a:pt x="10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8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3" y="104"/>
                  </a:lnTo>
                  <a:lnTo>
                    <a:pt x="10" y="72"/>
                  </a:lnTo>
                  <a:lnTo>
                    <a:pt x="16" y="47"/>
                  </a:lnTo>
                  <a:lnTo>
                    <a:pt x="17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7" y="46"/>
                  </a:lnTo>
                  <a:lnTo>
                    <a:pt x="2" y="46"/>
                  </a:lnTo>
                  <a:lnTo>
                    <a:pt x="2" y="46"/>
                  </a:lnTo>
                  <a:lnTo>
                    <a:pt x="2" y="44"/>
                  </a:lnTo>
                  <a:lnTo>
                    <a:pt x="3" y="39"/>
                  </a:lnTo>
                  <a:lnTo>
                    <a:pt x="3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6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6" y="46"/>
                  </a:lnTo>
                  <a:lnTo>
                    <a:pt x="54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26" y="91"/>
                  </a:lnTo>
                  <a:lnTo>
                    <a:pt x="21" y="118"/>
                  </a:lnTo>
                  <a:lnTo>
                    <a:pt x="21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6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3" y="132"/>
                  </a:lnTo>
                  <a:lnTo>
                    <a:pt x="35" y="132"/>
                  </a:lnTo>
                  <a:lnTo>
                    <a:pt x="37" y="132"/>
                  </a:lnTo>
                  <a:lnTo>
                    <a:pt x="39" y="132"/>
                  </a:lnTo>
                  <a:lnTo>
                    <a:pt x="40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lnTo>
                    <a:pt x="37" y="144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2" name="Freeform 42"/>
            <p:cNvSpPr>
              <a:spLocks noEditPoints="1"/>
            </p:cNvSpPr>
            <p:nvPr/>
          </p:nvSpPr>
          <p:spPr bwMode="auto">
            <a:xfrm>
              <a:off x="5431" y="2982"/>
              <a:ext cx="54" cy="156"/>
            </a:xfrm>
            <a:custGeom>
              <a:avLst/>
              <a:gdLst/>
              <a:ahLst/>
              <a:cxnLst>
                <a:cxn ang="0">
                  <a:pos x="31" y="22"/>
                </a:cxn>
                <a:cxn ang="0">
                  <a:pos x="31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47" y="0"/>
                </a:cxn>
                <a:cxn ang="0">
                  <a:pos x="52" y="0"/>
                </a:cxn>
                <a:cxn ang="0">
                  <a:pos x="54" y="0"/>
                </a:cxn>
                <a:cxn ang="0">
                  <a:pos x="52" y="5"/>
                </a:cxn>
                <a:cxn ang="0">
                  <a:pos x="51" y="15"/>
                </a:cxn>
                <a:cxn ang="0">
                  <a:pos x="49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45" y="22"/>
                </a:cxn>
                <a:cxn ang="0">
                  <a:pos x="37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5" y="87"/>
                </a:cxn>
                <a:cxn ang="0">
                  <a:pos x="24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5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7" y="156"/>
                </a:cxn>
                <a:cxn ang="0">
                  <a:pos x="15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4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2" y="0"/>
                  </a:lnTo>
                  <a:lnTo>
                    <a:pt x="54" y="0"/>
                  </a:lnTo>
                  <a:lnTo>
                    <a:pt x="52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5" y="22"/>
                  </a:lnTo>
                  <a:lnTo>
                    <a:pt x="37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5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5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3" name="Freeform 43"/>
            <p:cNvSpPr>
              <a:spLocks/>
            </p:cNvSpPr>
            <p:nvPr/>
          </p:nvSpPr>
          <p:spPr bwMode="auto">
            <a:xfrm>
              <a:off x="5480" y="3022"/>
              <a:ext cx="100" cy="121"/>
            </a:xfrm>
            <a:custGeom>
              <a:avLst/>
              <a:gdLst/>
              <a:ahLst/>
              <a:cxnLst>
                <a:cxn ang="0">
                  <a:pos x="3" y="77"/>
                </a:cxn>
                <a:cxn ang="0">
                  <a:pos x="17" y="77"/>
                </a:cxn>
                <a:cxn ang="0">
                  <a:pos x="19" y="79"/>
                </a:cxn>
                <a:cxn ang="0">
                  <a:pos x="19" y="81"/>
                </a:cxn>
                <a:cxn ang="0">
                  <a:pos x="19" y="84"/>
                </a:cxn>
                <a:cxn ang="0">
                  <a:pos x="21" y="93"/>
                </a:cxn>
                <a:cxn ang="0">
                  <a:pos x="26" y="98"/>
                </a:cxn>
                <a:cxn ang="0">
                  <a:pos x="33" y="104"/>
                </a:cxn>
                <a:cxn ang="0">
                  <a:pos x="49" y="105"/>
                </a:cxn>
                <a:cxn ang="0">
                  <a:pos x="58" y="104"/>
                </a:cxn>
                <a:cxn ang="0">
                  <a:pos x="65" y="100"/>
                </a:cxn>
                <a:cxn ang="0">
                  <a:pos x="68" y="97"/>
                </a:cxn>
                <a:cxn ang="0">
                  <a:pos x="70" y="93"/>
                </a:cxn>
                <a:cxn ang="0">
                  <a:pos x="72" y="88"/>
                </a:cxn>
                <a:cxn ang="0">
                  <a:pos x="68" y="81"/>
                </a:cxn>
                <a:cxn ang="0">
                  <a:pos x="63" y="76"/>
                </a:cxn>
                <a:cxn ang="0">
                  <a:pos x="54" y="70"/>
                </a:cxn>
                <a:cxn ang="0">
                  <a:pos x="51" y="69"/>
                </a:cxn>
                <a:cxn ang="0">
                  <a:pos x="47" y="65"/>
                </a:cxn>
                <a:cxn ang="0">
                  <a:pos x="33" y="60"/>
                </a:cxn>
                <a:cxn ang="0">
                  <a:pos x="17" y="44"/>
                </a:cxn>
                <a:cxn ang="0">
                  <a:pos x="16" y="33"/>
                </a:cxn>
                <a:cxn ang="0">
                  <a:pos x="16" y="26"/>
                </a:cxn>
                <a:cxn ang="0">
                  <a:pos x="26" y="11"/>
                </a:cxn>
                <a:cxn ang="0">
                  <a:pos x="33" y="5"/>
                </a:cxn>
                <a:cxn ang="0">
                  <a:pos x="47" y="2"/>
                </a:cxn>
                <a:cxn ang="0">
                  <a:pos x="67" y="2"/>
                </a:cxn>
                <a:cxn ang="0">
                  <a:pos x="86" y="9"/>
                </a:cxn>
                <a:cxn ang="0">
                  <a:pos x="93" y="16"/>
                </a:cxn>
                <a:cxn ang="0">
                  <a:pos x="98" y="30"/>
                </a:cxn>
                <a:cxn ang="0">
                  <a:pos x="100" y="39"/>
                </a:cxn>
                <a:cxn ang="0">
                  <a:pos x="98" y="39"/>
                </a:cxn>
                <a:cxn ang="0">
                  <a:pos x="88" y="39"/>
                </a:cxn>
                <a:cxn ang="0">
                  <a:pos x="82" y="39"/>
                </a:cxn>
                <a:cxn ang="0">
                  <a:pos x="79" y="28"/>
                </a:cxn>
                <a:cxn ang="0">
                  <a:pos x="75" y="21"/>
                </a:cxn>
                <a:cxn ang="0">
                  <a:pos x="61" y="18"/>
                </a:cxn>
                <a:cxn ang="0">
                  <a:pos x="53" y="18"/>
                </a:cxn>
                <a:cxn ang="0">
                  <a:pos x="40" y="19"/>
                </a:cxn>
                <a:cxn ang="0">
                  <a:pos x="39" y="21"/>
                </a:cxn>
                <a:cxn ang="0">
                  <a:pos x="35" y="26"/>
                </a:cxn>
                <a:cxn ang="0">
                  <a:pos x="35" y="30"/>
                </a:cxn>
                <a:cxn ang="0">
                  <a:pos x="35" y="35"/>
                </a:cxn>
                <a:cxn ang="0">
                  <a:pos x="40" y="42"/>
                </a:cxn>
                <a:cxn ang="0">
                  <a:pos x="49" y="47"/>
                </a:cxn>
                <a:cxn ang="0">
                  <a:pos x="54" y="49"/>
                </a:cxn>
                <a:cxn ang="0">
                  <a:pos x="65" y="54"/>
                </a:cxn>
                <a:cxn ang="0">
                  <a:pos x="84" y="67"/>
                </a:cxn>
                <a:cxn ang="0">
                  <a:pos x="88" y="72"/>
                </a:cxn>
                <a:cxn ang="0">
                  <a:pos x="90" y="84"/>
                </a:cxn>
                <a:cxn ang="0">
                  <a:pos x="90" y="93"/>
                </a:cxn>
                <a:cxn ang="0">
                  <a:pos x="84" y="105"/>
                </a:cxn>
                <a:cxn ang="0">
                  <a:pos x="75" y="113"/>
                </a:cxn>
                <a:cxn ang="0">
                  <a:pos x="61" y="120"/>
                </a:cxn>
                <a:cxn ang="0">
                  <a:pos x="46" y="121"/>
                </a:cxn>
                <a:cxn ang="0">
                  <a:pos x="35" y="121"/>
                </a:cxn>
                <a:cxn ang="0">
                  <a:pos x="14" y="113"/>
                </a:cxn>
                <a:cxn ang="0">
                  <a:pos x="9" y="109"/>
                </a:cxn>
                <a:cxn ang="0">
                  <a:pos x="3" y="102"/>
                </a:cxn>
                <a:cxn ang="0">
                  <a:pos x="0" y="81"/>
                </a:cxn>
                <a:cxn ang="0">
                  <a:pos x="2" y="77"/>
                </a:cxn>
                <a:cxn ang="0">
                  <a:pos x="2" y="77"/>
                </a:cxn>
              </a:cxnLst>
              <a:rect l="0" t="0" r="r" b="b"/>
              <a:pathLst>
                <a:path w="100" h="121">
                  <a:moveTo>
                    <a:pt x="2" y="77"/>
                  </a:moveTo>
                  <a:lnTo>
                    <a:pt x="3" y="77"/>
                  </a:lnTo>
                  <a:lnTo>
                    <a:pt x="12" y="77"/>
                  </a:lnTo>
                  <a:lnTo>
                    <a:pt x="17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4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8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3" y="76"/>
                  </a:lnTo>
                  <a:lnTo>
                    <a:pt x="61" y="74"/>
                  </a:lnTo>
                  <a:lnTo>
                    <a:pt x="54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7" y="67"/>
                  </a:lnTo>
                  <a:lnTo>
                    <a:pt x="47" y="65"/>
                  </a:lnTo>
                  <a:lnTo>
                    <a:pt x="42" y="63"/>
                  </a:lnTo>
                  <a:lnTo>
                    <a:pt x="33" y="60"/>
                  </a:lnTo>
                  <a:lnTo>
                    <a:pt x="21" y="49"/>
                  </a:lnTo>
                  <a:lnTo>
                    <a:pt x="17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6" y="11"/>
                  </a:lnTo>
                  <a:lnTo>
                    <a:pt x="28" y="9"/>
                  </a:lnTo>
                  <a:lnTo>
                    <a:pt x="33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8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100" y="39"/>
                  </a:lnTo>
                  <a:lnTo>
                    <a:pt x="98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2" y="39"/>
                  </a:lnTo>
                  <a:lnTo>
                    <a:pt x="82" y="39"/>
                  </a:lnTo>
                  <a:lnTo>
                    <a:pt x="82" y="39"/>
                  </a:lnTo>
                  <a:lnTo>
                    <a:pt x="79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2" y="19"/>
                  </a:lnTo>
                  <a:lnTo>
                    <a:pt x="61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0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4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5" y="62"/>
                  </a:lnTo>
                  <a:lnTo>
                    <a:pt x="84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1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4" y="105"/>
                  </a:lnTo>
                  <a:lnTo>
                    <a:pt x="79" y="111"/>
                  </a:lnTo>
                  <a:lnTo>
                    <a:pt x="75" y="113"/>
                  </a:lnTo>
                  <a:lnTo>
                    <a:pt x="72" y="116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3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2" y="77"/>
                  </a:lnTo>
                  <a:lnTo>
                    <a:pt x="2" y="77"/>
                  </a:lnTo>
                  <a:lnTo>
                    <a:pt x="2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4" name="Freeform 44"/>
            <p:cNvSpPr>
              <a:spLocks/>
            </p:cNvSpPr>
            <p:nvPr/>
          </p:nvSpPr>
          <p:spPr bwMode="auto">
            <a:xfrm>
              <a:off x="5594" y="2994"/>
              <a:ext cx="60" cy="148"/>
            </a:xfrm>
            <a:custGeom>
              <a:avLst/>
              <a:gdLst/>
              <a:ahLst/>
              <a:cxnLst>
                <a:cxn ang="0">
                  <a:pos x="35" y="146"/>
                </a:cxn>
                <a:cxn ang="0">
                  <a:pos x="28" y="148"/>
                </a:cxn>
                <a:cxn ang="0">
                  <a:pos x="27" y="148"/>
                </a:cxn>
                <a:cxn ang="0">
                  <a:pos x="23" y="148"/>
                </a:cxn>
                <a:cxn ang="0">
                  <a:pos x="19" y="148"/>
                </a:cxn>
                <a:cxn ang="0">
                  <a:pos x="11" y="146"/>
                </a:cxn>
                <a:cxn ang="0">
                  <a:pos x="5" y="142"/>
                </a:cxn>
                <a:cxn ang="0">
                  <a:pos x="0" y="137"/>
                </a:cxn>
                <a:cxn ang="0">
                  <a:pos x="0" y="130"/>
                </a:cxn>
                <a:cxn ang="0">
                  <a:pos x="0" y="126"/>
                </a:cxn>
                <a:cxn ang="0">
                  <a:pos x="0" y="123"/>
                </a:cxn>
                <a:cxn ang="0">
                  <a:pos x="0" y="116"/>
                </a:cxn>
                <a:cxn ang="0">
                  <a:pos x="4" y="104"/>
                </a:cxn>
                <a:cxn ang="0">
                  <a:pos x="16" y="47"/>
                </a:cxn>
                <a:cxn ang="0">
                  <a:pos x="16" y="46"/>
                </a:cxn>
                <a:cxn ang="0">
                  <a:pos x="5" y="46"/>
                </a:cxn>
                <a:cxn ang="0">
                  <a:pos x="0" y="46"/>
                </a:cxn>
                <a:cxn ang="0">
                  <a:pos x="2" y="39"/>
                </a:cxn>
                <a:cxn ang="0">
                  <a:pos x="5" y="31"/>
                </a:cxn>
                <a:cxn ang="0">
                  <a:pos x="14" y="31"/>
                </a:cxn>
                <a:cxn ang="0">
                  <a:pos x="21" y="31"/>
                </a:cxn>
                <a:cxn ang="0">
                  <a:pos x="25" y="12"/>
                </a:cxn>
                <a:cxn ang="0">
                  <a:pos x="28" y="0"/>
                </a:cxn>
                <a:cxn ang="0">
                  <a:pos x="39" y="0"/>
                </a:cxn>
                <a:cxn ang="0">
                  <a:pos x="48" y="0"/>
                </a:cxn>
                <a:cxn ang="0">
                  <a:pos x="42" y="21"/>
                </a:cxn>
                <a:cxn ang="0">
                  <a:pos x="41" y="31"/>
                </a:cxn>
                <a:cxn ang="0">
                  <a:pos x="51" y="31"/>
                </a:cxn>
                <a:cxn ang="0">
                  <a:pos x="60" y="31"/>
                </a:cxn>
                <a:cxn ang="0">
                  <a:pos x="56" y="40"/>
                </a:cxn>
                <a:cxn ang="0">
                  <a:pos x="56" y="46"/>
                </a:cxn>
                <a:cxn ang="0">
                  <a:pos x="53" y="46"/>
                </a:cxn>
                <a:cxn ang="0">
                  <a:pos x="37" y="46"/>
                </a:cxn>
                <a:cxn ang="0">
                  <a:pos x="34" y="58"/>
                </a:cxn>
                <a:cxn ang="0">
                  <a:pos x="19" y="118"/>
                </a:cxn>
                <a:cxn ang="0">
                  <a:pos x="19" y="119"/>
                </a:cxn>
                <a:cxn ang="0">
                  <a:pos x="19" y="121"/>
                </a:cxn>
                <a:cxn ang="0">
                  <a:pos x="19" y="125"/>
                </a:cxn>
                <a:cxn ang="0">
                  <a:pos x="19" y="126"/>
                </a:cxn>
                <a:cxn ang="0">
                  <a:pos x="21" y="130"/>
                </a:cxn>
                <a:cxn ang="0">
                  <a:pos x="27" y="132"/>
                </a:cxn>
                <a:cxn ang="0">
                  <a:pos x="30" y="132"/>
                </a:cxn>
                <a:cxn ang="0">
                  <a:pos x="34" y="132"/>
                </a:cxn>
                <a:cxn ang="0">
                  <a:pos x="39" y="132"/>
                </a:cxn>
                <a:cxn ang="0">
                  <a:pos x="39" y="133"/>
                </a:cxn>
                <a:cxn ang="0">
                  <a:pos x="37" y="144"/>
                </a:cxn>
                <a:cxn ang="0">
                  <a:pos x="37" y="144"/>
                </a:cxn>
              </a:cxnLst>
              <a:rect l="0" t="0" r="r" b="b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28" y="148"/>
                  </a:lnTo>
                  <a:lnTo>
                    <a:pt x="28" y="148"/>
                  </a:lnTo>
                  <a:lnTo>
                    <a:pt x="27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23" y="148"/>
                  </a:lnTo>
                  <a:lnTo>
                    <a:pt x="19" y="148"/>
                  </a:lnTo>
                  <a:lnTo>
                    <a:pt x="16" y="148"/>
                  </a:lnTo>
                  <a:lnTo>
                    <a:pt x="11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4" y="104"/>
                  </a:lnTo>
                  <a:lnTo>
                    <a:pt x="11" y="72"/>
                  </a:lnTo>
                  <a:lnTo>
                    <a:pt x="16" y="47"/>
                  </a:lnTo>
                  <a:lnTo>
                    <a:pt x="18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5" y="46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2" y="39"/>
                  </a:lnTo>
                  <a:lnTo>
                    <a:pt x="4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8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6" y="46"/>
                  </a:lnTo>
                  <a:lnTo>
                    <a:pt x="55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25" y="91"/>
                  </a:lnTo>
                  <a:lnTo>
                    <a:pt x="19" y="118"/>
                  </a:lnTo>
                  <a:lnTo>
                    <a:pt x="19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7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4" y="132"/>
                  </a:lnTo>
                  <a:lnTo>
                    <a:pt x="35" y="132"/>
                  </a:lnTo>
                  <a:lnTo>
                    <a:pt x="39" y="132"/>
                  </a:lnTo>
                  <a:lnTo>
                    <a:pt x="41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lnTo>
                    <a:pt x="37" y="144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5" name="Freeform 45"/>
            <p:cNvSpPr>
              <a:spLocks/>
            </p:cNvSpPr>
            <p:nvPr/>
          </p:nvSpPr>
          <p:spPr bwMode="auto">
            <a:xfrm>
              <a:off x="5645" y="3022"/>
              <a:ext cx="100" cy="121"/>
            </a:xfrm>
            <a:custGeom>
              <a:avLst/>
              <a:gdLst/>
              <a:ahLst/>
              <a:cxnLst>
                <a:cxn ang="0">
                  <a:pos x="2" y="77"/>
                </a:cxn>
                <a:cxn ang="0">
                  <a:pos x="18" y="77"/>
                </a:cxn>
                <a:cxn ang="0">
                  <a:pos x="19" y="79"/>
                </a:cxn>
                <a:cxn ang="0">
                  <a:pos x="19" y="81"/>
                </a:cxn>
                <a:cxn ang="0">
                  <a:pos x="19" y="84"/>
                </a:cxn>
                <a:cxn ang="0">
                  <a:pos x="21" y="93"/>
                </a:cxn>
                <a:cxn ang="0">
                  <a:pos x="26" y="98"/>
                </a:cxn>
                <a:cxn ang="0">
                  <a:pos x="34" y="104"/>
                </a:cxn>
                <a:cxn ang="0">
                  <a:pos x="48" y="105"/>
                </a:cxn>
                <a:cxn ang="0">
                  <a:pos x="53" y="105"/>
                </a:cxn>
                <a:cxn ang="0">
                  <a:pos x="63" y="102"/>
                </a:cxn>
                <a:cxn ang="0">
                  <a:pos x="67" y="98"/>
                </a:cxn>
                <a:cxn ang="0">
                  <a:pos x="70" y="95"/>
                </a:cxn>
                <a:cxn ang="0">
                  <a:pos x="70" y="90"/>
                </a:cxn>
                <a:cxn ang="0">
                  <a:pos x="70" y="84"/>
                </a:cxn>
                <a:cxn ang="0">
                  <a:pos x="69" y="79"/>
                </a:cxn>
                <a:cxn ang="0">
                  <a:pos x="62" y="74"/>
                </a:cxn>
                <a:cxn ang="0">
                  <a:pos x="53" y="69"/>
                </a:cxn>
                <a:cxn ang="0">
                  <a:pos x="48" y="67"/>
                </a:cxn>
                <a:cxn ang="0">
                  <a:pos x="42" y="63"/>
                </a:cxn>
                <a:cxn ang="0">
                  <a:pos x="21" y="49"/>
                </a:cxn>
                <a:cxn ang="0">
                  <a:pos x="16" y="37"/>
                </a:cxn>
                <a:cxn ang="0">
                  <a:pos x="16" y="32"/>
                </a:cxn>
                <a:cxn ang="0">
                  <a:pos x="19" y="18"/>
                </a:cxn>
                <a:cxn ang="0">
                  <a:pos x="28" y="9"/>
                </a:cxn>
                <a:cxn ang="0">
                  <a:pos x="37" y="3"/>
                </a:cxn>
                <a:cxn ang="0">
                  <a:pos x="58" y="0"/>
                </a:cxn>
                <a:cxn ang="0">
                  <a:pos x="77" y="3"/>
                </a:cxn>
                <a:cxn ang="0">
                  <a:pos x="90" y="9"/>
                </a:cxn>
                <a:cxn ang="0">
                  <a:pos x="95" y="19"/>
                </a:cxn>
                <a:cxn ang="0">
                  <a:pos x="100" y="37"/>
                </a:cxn>
                <a:cxn ang="0">
                  <a:pos x="100" y="39"/>
                </a:cxn>
                <a:cxn ang="0">
                  <a:pos x="97" y="39"/>
                </a:cxn>
                <a:cxn ang="0">
                  <a:pos x="83" y="39"/>
                </a:cxn>
                <a:cxn ang="0">
                  <a:pos x="83" y="39"/>
                </a:cxn>
                <a:cxn ang="0">
                  <a:pos x="76" y="23"/>
                </a:cxn>
                <a:cxn ang="0">
                  <a:pos x="72" y="19"/>
                </a:cxn>
                <a:cxn ang="0">
                  <a:pos x="58" y="16"/>
                </a:cxn>
                <a:cxn ang="0">
                  <a:pos x="46" y="18"/>
                </a:cxn>
                <a:cxn ang="0">
                  <a:pos x="41" y="19"/>
                </a:cxn>
                <a:cxn ang="0">
                  <a:pos x="37" y="23"/>
                </a:cxn>
                <a:cxn ang="0">
                  <a:pos x="35" y="30"/>
                </a:cxn>
                <a:cxn ang="0">
                  <a:pos x="35" y="32"/>
                </a:cxn>
                <a:cxn ang="0">
                  <a:pos x="37" y="39"/>
                </a:cxn>
                <a:cxn ang="0">
                  <a:pos x="44" y="44"/>
                </a:cxn>
                <a:cxn ang="0">
                  <a:pos x="53" y="47"/>
                </a:cxn>
                <a:cxn ang="0">
                  <a:pos x="58" y="51"/>
                </a:cxn>
                <a:cxn ang="0">
                  <a:pos x="76" y="62"/>
                </a:cxn>
                <a:cxn ang="0">
                  <a:pos x="86" y="67"/>
                </a:cxn>
                <a:cxn ang="0">
                  <a:pos x="90" y="77"/>
                </a:cxn>
                <a:cxn ang="0">
                  <a:pos x="92" y="84"/>
                </a:cxn>
                <a:cxn ang="0">
                  <a:pos x="88" y="97"/>
                </a:cxn>
                <a:cxn ang="0">
                  <a:pos x="79" y="111"/>
                </a:cxn>
                <a:cxn ang="0">
                  <a:pos x="70" y="116"/>
                </a:cxn>
                <a:cxn ang="0">
                  <a:pos x="48" y="121"/>
                </a:cxn>
                <a:cxn ang="0">
                  <a:pos x="42" y="121"/>
                </a:cxn>
                <a:cxn ang="0">
                  <a:pos x="23" y="118"/>
                </a:cxn>
                <a:cxn ang="0">
                  <a:pos x="12" y="111"/>
                </a:cxn>
                <a:cxn ang="0">
                  <a:pos x="5" y="105"/>
                </a:cxn>
                <a:cxn ang="0">
                  <a:pos x="0" y="91"/>
                </a:cxn>
                <a:cxn ang="0">
                  <a:pos x="0" y="79"/>
                </a:cxn>
                <a:cxn ang="0">
                  <a:pos x="0" y="77"/>
                </a:cxn>
              </a:cxnLst>
              <a:rect l="0" t="0" r="r" b="b"/>
              <a:pathLst>
                <a:path w="100" h="121">
                  <a:moveTo>
                    <a:pt x="0" y="77"/>
                  </a:moveTo>
                  <a:lnTo>
                    <a:pt x="2" y="77"/>
                  </a:lnTo>
                  <a:lnTo>
                    <a:pt x="11" y="77"/>
                  </a:lnTo>
                  <a:lnTo>
                    <a:pt x="18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5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5"/>
                  </a:lnTo>
                  <a:lnTo>
                    <a:pt x="48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9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4"/>
                  </a:lnTo>
                  <a:lnTo>
                    <a:pt x="69" y="81"/>
                  </a:lnTo>
                  <a:lnTo>
                    <a:pt x="69" y="79"/>
                  </a:lnTo>
                  <a:lnTo>
                    <a:pt x="63" y="76"/>
                  </a:lnTo>
                  <a:lnTo>
                    <a:pt x="62" y="74"/>
                  </a:lnTo>
                  <a:lnTo>
                    <a:pt x="55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8" y="67"/>
                  </a:lnTo>
                  <a:lnTo>
                    <a:pt x="48" y="65"/>
                  </a:lnTo>
                  <a:lnTo>
                    <a:pt x="42" y="63"/>
                  </a:lnTo>
                  <a:lnTo>
                    <a:pt x="34" y="60"/>
                  </a:lnTo>
                  <a:lnTo>
                    <a:pt x="21" y="49"/>
                  </a:lnTo>
                  <a:lnTo>
                    <a:pt x="18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5" y="11"/>
                  </a:lnTo>
                  <a:lnTo>
                    <a:pt x="28" y="9"/>
                  </a:lnTo>
                  <a:lnTo>
                    <a:pt x="34" y="5"/>
                  </a:lnTo>
                  <a:lnTo>
                    <a:pt x="37" y="3"/>
                  </a:lnTo>
                  <a:lnTo>
                    <a:pt x="48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9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100" y="39"/>
                  </a:lnTo>
                  <a:lnTo>
                    <a:pt x="99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3" y="39"/>
                  </a:lnTo>
                  <a:lnTo>
                    <a:pt x="83" y="39"/>
                  </a:lnTo>
                  <a:lnTo>
                    <a:pt x="83" y="39"/>
                  </a:lnTo>
                  <a:lnTo>
                    <a:pt x="79" y="28"/>
                  </a:lnTo>
                  <a:lnTo>
                    <a:pt x="76" y="23"/>
                  </a:lnTo>
                  <a:lnTo>
                    <a:pt x="76" y="21"/>
                  </a:lnTo>
                  <a:lnTo>
                    <a:pt x="72" y="19"/>
                  </a:lnTo>
                  <a:lnTo>
                    <a:pt x="62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1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5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6" y="62"/>
                  </a:lnTo>
                  <a:lnTo>
                    <a:pt x="85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2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3" y="105"/>
                  </a:lnTo>
                  <a:lnTo>
                    <a:pt x="79" y="111"/>
                  </a:lnTo>
                  <a:lnTo>
                    <a:pt x="76" y="113"/>
                  </a:lnTo>
                  <a:lnTo>
                    <a:pt x="70" y="116"/>
                  </a:lnTo>
                  <a:lnTo>
                    <a:pt x="60" y="120"/>
                  </a:lnTo>
                  <a:lnTo>
                    <a:pt x="48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4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</p:grp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4310" y="2297096"/>
            <a:ext cx="3926246" cy="273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3"/>
          <p:cNvSpPr>
            <a:spLocks noGrp="1"/>
          </p:cNvSpPr>
          <p:nvPr>
            <p:ph type="title"/>
          </p:nvPr>
        </p:nvSpPr>
        <p:spPr>
          <a:xfrm>
            <a:off x="1523165" y="356965"/>
            <a:ext cx="6097670" cy="659591"/>
          </a:xfrm>
        </p:spPr>
        <p:txBody>
          <a:bodyPr/>
          <a:lstStyle>
            <a:extLst/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kumimoji="0" lang="en-ZW" sz="3600" kern="1200" cap="none" spc="-150" dirty="0">
                <a:ln/>
                <a:solidFill>
                  <a:srgbClr val="FFFF00"/>
                </a:solidFill>
              </a:rPr>
              <a:t>Response Surface Techniques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40279" y="2333610"/>
            <a:ext cx="3909573" cy="2724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69" name="Group 6"/>
          <p:cNvGrpSpPr>
            <a:grpSpLocks/>
          </p:cNvGrpSpPr>
          <p:nvPr/>
        </p:nvGrpSpPr>
        <p:grpSpPr bwMode="auto">
          <a:xfrm>
            <a:off x="5552598" y="6263695"/>
            <a:ext cx="3051836" cy="435147"/>
            <a:chOff x="722" y="2406"/>
            <a:chExt cx="5023" cy="940"/>
          </a:xfrm>
        </p:grpSpPr>
        <p:sp>
          <p:nvSpPr>
            <p:cNvPr id="70" name="Freeform 7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/>
              <a:ahLst/>
              <a:cxnLst>
                <a:cxn ang="0">
                  <a:pos x="626" y="134"/>
                </a:cxn>
                <a:cxn ang="0">
                  <a:pos x="663" y="238"/>
                </a:cxn>
                <a:cxn ang="0">
                  <a:pos x="686" y="301"/>
                </a:cxn>
                <a:cxn ang="0">
                  <a:pos x="696" y="255"/>
                </a:cxn>
                <a:cxn ang="0">
                  <a:pos x="758" y="8"/>
                </a:cxn>
                <a:cxn ang="0">
                  <a:pos x="761" y="0"/>
                </a:cxn>
                <a:cxn ang="0">
                  <a:pos x="831" y="0"/>
                </a:cxn>
                <a:cxn ang="0">
                  <a:pos x="875" y="0"/>
                </a:cxn>
                <a:cxn ang="0">
                  <a:pos x="863" y="48"/>
                </a:cxn>
                <a:cxn ang="0">
                  <a:pos x="802" y="296"/>
                </a:cxn>
                <a:cxn ang="0">
                  <a:pos x="803" y="299"/>
                </a:cxn>
                <a:cxn ang="0">
                  <a:pos x="902" y="196"/>
                </a:cxn>
                <a:cxn ang="0">
                  <a:pos x="963" y="131"/>
                </a:cxn>
                <a:cxn ang="0">
                  <a:pos x="1062" y="131"/>
                </a:cxn>
                <a:cxn ang="0">
                  <a:pos x="1582" y="131"/>
                </a:cxn>
                <a:cxn ang="0">
                  <a:pos x="1594" y="134"/>
                </a:cxn>
                <a:cxn ang="0">
                  <a:pos x="1577" y="204"/>
                </a:cxn>
                <a:cxn ang="0">
                  <a:pos x="1566" y="247"/>
                </a:cxn>
                <a:cxn ang="0">
                  <a:pos x="1480" y="247"/>
                </a:cxn>
                <a:cxn ang="0">
                  <a:pos x="1027" y="247"/>
                </a:cxn>
                <a:cxn ang="0">
                  <a:pos x="1009" y="255"/>
                </a:cxn>
                <a:cxn ang="0">
                  <a:pos x="796" y="477"/>
                </a:cxn>
                <a:cxn ang="0">
                  <a:pos x="664" y="614"/>
                </a:cxn>
                <a:cxn ang="0">
                  <a:pos x="643" y="558"/>
                </a:cxn>
                <a:cxn ang="0">
                  <a:pos x="538" y="255"/>
                </a:cxn>
                <a:cxn ang="0">
                  <a:pos x="524" y="247"/>
                </a:cxn>
                <a:cxn ang="0">
                  <a:pos x="200" y="247"/>
                </a:cxn>
                <a:cxn ang="0">
                  <a:pos x="0" y="247"/>
                </a:cxn>
                <a:cxn ang="0">
                  <a:pos x="3" y="229"/>
                </a:cxn>
                <a:cxn ang="0">
                  <a:pos x="28" y="134"/>
                </a:cxn>
                <a:cxn ang="0">
                  <a:pos x="40" y="131"/>
                </a:cxn>
                <a:cxn ang="0">
                  <a:pos x="401" y="131"/>
                </a:cxn>
                <a:cxn ang="0">
                  <a:pos x="626" y="131"/>
                </a:cxn>
              </a:cxnLst>
              <a:rect l="0" t="0" r="r" b="b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  <a:lnTo>
                    <a:pt x="626" y="13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71" name="Freeform 8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/>
              <a:ahLst/>
              <a:cxnLst>
                <a:cxn ang="0">
                  <a:pos x="626" y="134"/>
                </a:cxn>
                <a:cxn ang="0">
                  <a:pos x="663" y="238"/>
                </a:cxn>
                <a:cxn ang="0">
                  <a:pos x="686" y="301"/>
                </a:cxn>
                <a:cxn ang="0">
                  <a:pos x="696" y="255"/>
                </a:cxn>
                <a:cxn ang="0">
                  <a:pos x="758" y="8"/>
                </a:cxn>
                <a:cxn ang="0">
                  <a:pos x="761" y="0"/>
                </a:cxn>
                <a:cxn ang="0">
                  <a:pos x="831" y="0"/>
                </a:cxn>
                <a:cxn ang="0">
                  <a:pos x="875" y="0"/>
                </a:cxn>
                <a:cxn ang="0">
                  <a:pos x="863" y="48"/>
                </a:cxn>
                <a:cxn ang="0">
                  <a:pos x="802" y="296"/>
                </a:cxn>
                <a:cxn ang="0">
                  <a:pos x="803" y="299"/>
                </a:cxn>
                <a:cxn ang="0">
                  <a:pos x="902" y="196"/>
                </a:cxn>
                <a:cxn ang="0">
                  <a:pos x="963" y="131"/>
                </a:cxn>
                <a:cxn ang="0">
                  <a:pos x="1062" y="131"/>
                </a:cxn>
                <a:cxn ang="0">
                  <a:pos x="1582" y="131"/>
                </a:cxn>
                <a:cxn ang="0">
                  <a:pos x="1594" y="134"/>
                </a:cxn>
                <a:cxn ang="0">
                  <a:pos x="1577" y="204"/>
                </a:cxn>
                <a:cxn ang="0">
                  <a:pos x="1566" y="247"/>
                </a:cxn>
                <a:cxn ang="0">
                  <a:pos x="1480" y="247"/>
                </a:cxn>
                <a:cxn ang="0">
                  <a:pos x="1027" y="247"/>
                </a:cxn>
                <a:cxn ang="0">
                  <a:pos x="1009" y="255"/>
                </a:cxn>
                <a:cxn ang="0">
                  <a:pos x="796" y="477"/>
                </a:cxn>
                <a:cxn ang="0">
                  <a:pos x="664" y="614"/>
                </a:cxn>
                <a:cxn ang="0">
                  <a:pos x="643" y="558"/>
                </a:cxn>
                <a:cxn ang="0">
                  <a:pos x="538" y="255"/>
                </a:cxn>
                <a:cxn ang="0">
                  <a:pos x="524" y="247"/>
                </a:cxn>
                <a:cxn ang="0">
                  <a:pos x="200" y="247"/>
                </a:cxn>
                <a:cxn ang="0">
                  <a:pos x="0" y="247"/>
                </a:cxn>
                <a:cxn ang="0">
                  <a:pos x="3" y="229"/>
                </a:cxn>
                <a:cxn ang="0">
                  <a:pos x="28" y="134"/>
                </a:cxn>
                <a:cxn ang="0">
                  <a:pos x="40" y="131"/>
                </a:cxn>
                <a:cxn ang="0">
                  <a:pos x="401" y="131"/>
                </a:cxn>
                <a:cxn ang="0">
                  <a:pos x="626" y="131"/>
                </a:cxn>
              </a:cxnLst>
              <a:rect l="0" t="0" r="r" b="b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</a:path>
              </a:pathLst>
            </a:custGeom>
            <a:noFill/>
            <a:ln w="30163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72" name="Freeform 9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/>
              <a:ahLst/>
              <a:cxnLst>
                <a:cxn ang="0">
                  <a:pos x="29" y="1"/>
                </a:cxn>
                <a:cxn ang="0">
                  <a:pos x="37" y="1"/>
                </a:cxn>
                <a:cxn ang="0">
                  <a:pos x="108" y="1"/>
                </a:cxn>
                <a:cxn ang="0">
                  <a:pos x="345" y="1"/>
                </a:cxn>
                <a:cxn ang="0">
                  <a:pos x="528" y="1"/>
                </a:cxn>
                <a:cxn ang="0">
                  <a:pos x="538" y="0"/>
                </a:cxn>
                <a:cxn ang="0">
                  <a:pos x="540" y="8"/>
                </a:cxn>
                <a:cxn ang="0">
                  <a:pos x="560" y="65"/>
                </a:cxn>
                <a:cxn ang="0">
                  <a:pos x="628" y="255"/>
                </a:cxn>
                <a:cxn ang="0">
                  <a:pos x="681" y="399"/>
                </a:cxn>
                <a:cxn ang="0">
                  <a:pos x="684" y="406"/>
                </a:cxn>
                <a:cxn ang="0">
                  <a:pos x="691" y="399"/>
                </a:cxn>
                <a:cxn ang="0">
                  <a:pos x="746" y="343"/>
                </a:cxn>
                <a:cxn ang="0">
                  <a:pos x="930" y="153"/>
                </a:cxn>
                <a:cxn ang="0">
                  <a:pos x="1071" y="8"/>
                </a:cxn>
                <a:cxn ang="0">
                  <a:pos x="1080" y="0"/>
                </a:cxn>
                <a:cxn ang="0">
                  <a:pos x="1089" y="0"/>
                </a:cxn>
                <a:cxn ang="0">
                  <a:pos x="1159" y="0"/>
                </a:cxn>
                <a:cxn ang="0">
                  <a:pos x="1400" y="0"/>
                </a:cxn>
                <a:cxn ang="0">
                  <a:pos x="1584" y="0"/>
                </a:cxn>
                <a:cxn ang="0">
                  <a:pos x="1595" y="0"/>
                </a:cxn>
                <a:cxn ang="0">
                  <a:pos x="1593" y="3"/>
                </a:cxn>
                <a:cxn ang="0">
                  <a:pos x="1590" y="19"/>
                </a:cxn>
                <a:cxn ang="0">
                  <a:pos x="1576" y="75"/>
                </a:cxn>
                <a:cxn ang="0">
                  <a:pos x="1565" y="117"/>
                </a:cxn>
                <a:cxn ang="0">
                  <a:pos x="1565" y="119"/>
                </a:cxn>
                <a:cxn ang="0">
                  <a:pos x="1556" y="119"/>
                </a:cxn>
                <a:cxn ang="0">
                  <a:pos x="1497" y="119"/>
                </a:cxn>
                <a:cxn ang="0">
                  <a:pos x="1296" y="119"/>
                </a:cxn>
                <a:cxn ang="0">
                  <a:pos x="1141" y="119"/>
                </a:cxn>
                <a:cxn ang="0">
                  <a:pos x="1134" y="119"/>
                </a:cxn>
                <a:cxn ang="0">
                  <a:pos x="1124" y="130"/>
                </a:cxn>
                <a:cxn ang="0">
                  <a:pos x="1054" y="202"/>
                </a:cxn>
                <a:cxn ang="0">
                  <a:pos x="814" y="446"/>
                </a:cxn>
                <a:cxn ang="0">
                  <a:pos x="632" y="633"/>
                </a:cxn>
                <a:cxn ang="0">
                  <a:pos x="623" y="642"/>
                </a:cxn>
                <a:cxn ang="0">
                  <a:pos x="619" y="633"/>
                </a:cxn>
                <a:cxn ang="0">
                  <a:pos x="595" y="561"/>
                </a:cxn>
                <a:cxn ang="0">
                  <a:pos x="514" y="316"/>
                </a:cxn>
                <a:cxn ang="0">
                  <a:pos x="452" y="128"/>
                </a:cxn>
                <a:cxn ang="0">
                  <a:pos x="451" y="117"/>
                </a:cxn>
                <a:cxn ang="0">
                  <a:pos x="440" y="119"/>
                </a:cxn>
                <a:cxn ang="0">
                  <a:pos x="380" y="119"/>
                </a:cxn>
                <a:cxn ang="0">
                  <a:pos x="169" y="119"/>
                </a:cxn>
                <a:cxn ang="0">
                  <a:pos x="9" y="119"/>
                </a:cxn>
                <a:cxn ang="0">
                  <a:pos x="0" y="119"/>
                </a:cxn>
                <a:cxn ang="0">
                  <a:pos x="0" y="117"/>
                </a:cxn>
                <a:cxn ang="0">
                  <a:pos x="4" y="102"/>
                </a:cxn>
                <a:cxn ang="0">
                  <a:pos x="16" y="47"/>
                </a:cxn>
                <a:cxn ang="0">
                  <a:pos x="27" y="5"/>
                </a:cxn>
                <a:cxn ang="0">
                  <a:pos x="29" y="1"/>
                </a:cxn>
                <a:cxn ang="0">
                  <a:pos x="29" y="1"/>
                </a:cxn>
              </a:cxnLst>
              <a:rect l="0" t="0" r="r" b="b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  <a:lnTo>
                    <a:pt x="29" y="1"/>
                  </a:lnTo>
                  <a:close/>
                </a:path>
              </a:pathLst>
            </a:custGeom>
            <a:solidFill>
              <a:srgbClr val="C791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73" name="Freeform 10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/>
              <a:ahLst/>
              <a:cxnLst>
                <a:cxn ang="0">
                  <a:pos x="29" y="1"/>
                </a:cxn>
                <a:cxn ang="0">
                  <a:pos x="37" y="1"/>
                </a:cxn>
                <a:cxn ang="0">
                  <a:pos x="108" y="1"/>
                </a:cxn>
                <a:cxn ang="0">
                  <a:pos x="345" y="1"/>
                </a:cxn>
                <a:cxn ang="0">
                  <a:pos x="528" y="1"/>
                </a:cxn>
                <a:cxn ang="0">
                  <a:pos x="538" y="0"/>
                </a:cxn>
                <a:cxn ang="0">
                  <a:pos x="540" y="8"/>
                </a:cxn>
                <a:cxn ang="0">
                  <a:pos x="560" y="65"/>
                </a:cxn>
                <a:cxn ang="0">
                  <a:pos x="628" y="255"/>
                </a:cxn>
                <a:cxn ang="0">
                  <a:pos x="681" y="399"/>
                </a:cxn>
                <a:cxn ang="0">
                  <a:pos x="684" y="406"/>
                </a:cxn>
                <a:cxn ang="0">
                  <a:pos x="691" y="399"/>
                </a:cxn>
                <a:cxn ang="0">
                  <a:pos x="746" y="343"/>
                </a:cxn>
                <a:cxn ang="0">
                  <a:pos x="930" y="153"/>
                </a:cxn>
                <a:cxn ang="0">
                  <a:pos x="1071" y="8"/>
                </a:cxn>
                <a:cxn ang="0">
                  <a:pos x="1080" y="0"/>
                </a:cxn>
                <a:cxn ang="0">
                  <a:pos x="1089" y="0"/>
                </a:cxn>
                <a:cxn ang="0">
                  <a:pos x="1159" y="0"/>
                </a:cxn>
                <a:cxn ang="0">
                  <a:pos x="1400" y="0"/>
                </a:cxn>
                <a:cxn ang="0">
                  <a:pos x="1584" y="0"/>
                </a:cxn>
                <a:cxn ang="0">
                  <a:pos x="1595" y="0"/>
                </a:cxn>
                <a:cxn ang="0">
                  <a:pos x="1593" y="3"/>
                </a:cxn>
                <a:cxn ang="0">
                  <a:pos x="1590" y="19"/>
                </a:cxn>
                <a:cxn ang="0">
                  <a:pos x="1576" y="75"/>
                </a:cxn>
                <a:cxn ang="0">
                  <a:pos x="1565" y="117"/>
                </a:cxn>
                <a:cxn ang="0">
                  <a:pos x="1565" y="119"/>
                </a:cxn>
                <a:cxn ang="0">
                  <a:pos x="1556" y="119"/>
                </a:cxn>
                <a:cxn ang="0">
                  <a:pos x="1497" y="119"/>
                </a:cxn>
                <a:cxn ang="0">
                  <a:pos x="1296" y="119"/>
                </a:cxn>
                <a:cxn ang="0">
                  <a:pos x="1141" y="119"/>
                </a:cxn>
                <a:cxn ang="0">
                  <a:pos x="1134" y="119"/>
                </a:cxn>
                <a:cxn ang="0">
                  <a:pos x="1124" y="130"/>
                </a:cxn>
                <a:cxn ang="0">
                  <a:pos x="1054" y="202"/>
                </a:cxn>
                <a:cxn ang="0">
                  <a:pos x="814" y="446"/>
                </a:cxn>
                <a:cxn ang="0">
                  <a:pos x="632" y="633"/>
                </a:cxn>
                <a:cxn ang="0">
                  <a:pos x="623" y="642"/>
                </a:cxn>
                <a:cxn ang="0">
                  <a:pos x="619" y="633"/>
                </a:cxn>
                <a:cxn ang="0">
                  <a:pos x="595" y="561"/>
                </a:cxn>
                <a:cxn ang="0">
                  <a:pos x="514" y="316"/>
                </a:cxn>
                <a:cxn ang="0">
                  <a:pos x="452" y="128"/>
                </a:cxn>
                <a:cxn ang="0">
                  <a:pos x="451" y="117"/>
                </a:cxn>
                <a:cxn ang="0">
                  <a:pos x="440" y="119"/>
                </a:cxn>
                <a:cxn ang="0">
                  <a:pos x="380" y="119"/>
                </a:cxn>
                <a:cxn ang="0">
                  <a:pos x="169" y="119"/>
                </a:cxn>
                <a:cxn ang="0">
                  <a:pos x="9" y="119"/>
                </a:cxn>
                <a:cxn ang="0">
                  <a:pos x="0" y="119"/>
                </a:cxn>
                <a:cxn ang="0">
                  <a:pos x="0" y="117"/>
                </a:cxn>
                <a:cxn ang="0">
                  <a:pos x="4" y="102"/>
                </a:cxn>
                <a:cxn ang="0">
                  <a:pos x="16" y="47"/>
                </a:cxn>
                <a:cxn ang="0">
                  <a:pos x="27" y="5"/>
                </a:cxn>
                <a:cxn ang="0">
                  <a:pos x="29" y="1"/>
                </a:cxn>
              </a:cxnLst>
              <a:rect l="0" t="0" r="r" b="b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</a:path>
              </a:pathLst>
            </a:custGeom>
            <a:noFill/>
            <a:ln w="30163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74" name="Freeform 11"/>
            <p:cNvSpPr>
              <a:spLocks/>
            </p:cNvSpPr>
            <p:nvPr/>
          </p:nvSpPr>
          <p:spPr bwMode="auto">
            <a:xfrm>
              <a:off x="2458" y="2528"/>
              <a:ext cx="249" cy="309"/>
            </a:xfrm>
            <a:custGeom>
              <a:avLst/>
              <a:gdLst/>
              <a:ahLst/>
              <a:cxnLst>
                <a:cxn ang="0">
                  <a:pos x="45" y="204"/>
                </a:cxn>
                <a:cxn ang="0">
                  <a:pos x="72" y="209"/>
                </a:cxn>
                <a:cxn ang="0">
                  <a:pos x="81" y="239"/>
                </a:cxn>
                <a:cxn ang="0">
                  <a:pos x="91" y="248"/>
                </a:cxn>
                <a:cxn ang="0">
                  <a:pos x="125" y="255"/>
                </a:cxn>
                <a:cxn ang="0">
                  <a:pos x="147" y="253"/>
                </a:cxn>
                <a:cxn ang="0">
                  <a:pos x="165" y="242"/>
                </a:cxn>
                <a:cxn ang="0">
                  <a:pos x="174" y="232"/>
                </a:cxn>
                <a:cxn ang="0">
                  <a:pos x="174" y="218"/>
                </a:cxn>
                <a:cxn ang="0">
                  <a:pos x="172" y="211"/>
                </a:cxn>
                <a:cxn ang="0">
                  <a:pos x="165" y="204"/>
                </a:cxn>
                <a:cxn ang="0">
                  <a:pos x="140" y="195"/>
                </a:cxn>
                <a:cxn ang="0">
                  <a:pos x="110" y="186"/>
                </a:cxn>
                <a:cxn ang="0">
                  <a:pos x="74" y="172"/>
                </a:cxn>
                <a:cxn ang="0">
                  <a:pos x="42" y="156"/>
                </a:cxn>
                <a:cxn ang="0">
                  <a:pos x="24" y="135"/>
                </a:cxn>
                <a:cxn ang="0">
                  <a:pos x="14" y="97"/>
                </a:cxn>
                <a:cxn ang="0">
                  <a:pos x="19" y="72"/>
                </a:cxn>
                <a:cxn ang="0">
                  <a:pos x="54" y="24"/>
                </a:cxn>
                <a:cxn ang="0">
                  <a:pos x="100" y="5"/>
                </a:cxn>
                <a:cxn ang="0">
                  <a:pos x="149" y="2"/>
                </a:cxn>
                <a:cxn ang="0">
                  <a:pos x="219" y="23"/>
                </a:cxn>
                <a:cxn ang="0">
                  <a:pos x="235" y="42"/>
                </a:cxn>
                <a:cxn ang="0">
                  <a:pos x="249" y="97"/>
                </a:cxn>
                <a:cxn ang="0">
                  <a:pos x="204" y="97"/>
                </a:cxn>
                <a:cxn ang="0">
                  <a:pos x="176" y="88"/>
                </a:cxn>
                <a:cxn ang="0">
                  <a:pos x="167" y="67"/>
                </a:cxn>
                <a:cxn ang="0">
                  <a:pos x="142" y="58"/>
                </a:cxn>
                <a:cxn ang="0">
                  <a:pos x="112" y="60"/>
                </a:cxn>
                <a:cxn ang="0">
                  <a:pos x="100" y="67"/>
                </a:cxn>
                <a:cxn ang="0">
                  <a:pos x="89" y="82"/>
                </a:cxn>
                <a:cxn ang="0">
                  <a:pos x="91" y="93"/>
                </a:cxn>
                <a:cxn ang="0">
                  <a:pos x="105" y="105"/>
                </a:cxn>
                <a:cxn ang="0">
                  <a:pos x="140" y="119"/>
                </a:cxn>
                <a:cxn ang="0">
                  <a:pos x="153" y="123"/>
                </a:cxn>
                <a:cxn ang="0">
                  <a:pos x="158" y="125"/>
                </a:cxn>
                <a:cxn ang="0">
                  <a:pos x="205" y="144"/>
                </a:cxn>
                <a:cxn ang="0">
                  <a:pos x="230" y="162"/>
                </a:cxn>
                <a:cxn ang="0">
                  <a:pos x="244" y="181"/>
                </a:cxn>
                <a:cxn ang="0">
                  <a:pos x="248" y="202"/>
                </a:cxn>
                <a:cxn ang="0">
                  <a:pos x="248" y="225"/>
                </a:cxn>
                <a:cxn ang="0">
                  <a:pos x="214" y="281"/>
                </a:cxn>
                <a:cxn ang="0">
                  <a:pos x="188" y="295"/>
                </a:cxn>
                <a:cxn ang="0">
                  <a:pos x="112" y="309"/>
                </a:cxn>
                <a:cxn ang="0">
                  <a:pos x="54" y="301"/>
                </a:cxn>
                <a:cxn ang="0">
                  <a:pos x="21" y="279"/>
                </a:cxn>
                <a:cxn ang="0">
                  <a:pos x="0" y="213"/>
                </a:cxn>
              </a:cxnLst>
              <a:rect l="0" t="0" r="r" b="b"/>
              <a:pathLst>
                <a:path w="249" h="309">
                  <a:moveTo>
                    <a:pt x="0" y="204"/>
                  </a:moveTo>
                  <a:lnTo>
                    <a:pt x="10" y="204"/>
                  </a:lnTo>
                  <a:lnTo>
                    <a:pt x="45" y="204"/>
                  </a:lnTo>
                  <a:lnTo>
                    <a:pt x="72" y="204"/>
                  </a:lnTo>
                  <a:lnTo>
                    <a:pt x="74" y="204"/>
                  </a:lnTo>
                  <a:lnTo>
                    <a:pt x="72" y="209"/>
                  </a:lnTo>
                  <a:lnTo>
                    <a:pt x="72" y="216"/>
                  </a:lnTo>
                  <a:lnTo>
                    <a:pt x="75" y="228"/>
                  </a:lnTo>
                  <a:lnTo>
                    <a:pt x="81" y="239"/>
                  </a:lnTo>
                  <a:lnTo>
                    <a:pt x="84" y="241"/>
                  </a:lnTo>
                  <a:lnTo>
                    <a:pt x="86" y="244"/>
                  </a:lnTo>
                  <a:lnTo>
                    <a:pt x="91" y="248"/>
                  </a:lnTo>
                  <a:lnTo>
                    <a:pt x="103" y="253"/>
                  </a:lnTo>
                  <a:lnTo>
                    <a:pt x="119" y="255"/>
                  </a:lnTo>
                  <a:lnTo>
                    <a:pt x="125" y="255"/>
                  </a:lnTo>
                  <a:lnTo>
                    <a:pt x="128" y="255"/>
                  </a:lnTo>
                  <a:lnTo>
                    <a:pt x="135" y="255"/>
                  </a:lnTo>
                  <a:lnTo>
                    <a:pt x="147" y="253"/>
                  </a:lnTo>
                  <a:lnTo>
                    <a:pt x="156" y="248"/>
                  </a:lnTo>
                  <a:lnTo>
                    <a:pt x="160" y="246"/>
                  </a:lnTo>
                  <a:lnTo>
                    <a:pt x="165" y="242"/>
                  </a:lnTo>
                  <a:lnTo>
                    <a:pt x="168" y="239"/>
                  </a:lnTo>
                  <a:lnTo>
                    <a:pt x="172" y="235"/>
                  </a:lnTo>
                  <a:lnTo>
                    <a:pt x="174" y="232"/>
                  </a:lnTo>
                  <a:lnTo>
                    <a:pt x="174" y="228"/>
                  </a:lnTo>
                  <a:lnTo>
                    <a:pt x="176" y="225"/>
                  </a:lnTo>
                  <a:lnTo>
                    <a:pt x="174" y="218"/>
                  </a:lnTo>
                  <a:lnTo>
                    <a:pt x="174" y="214"/>
                  </a:lnTo>
                  <a:lnTo>
                    <a:pt x="174" y="213"/>
                  </a:lnTo>
                  <a:lnTo>
                    <a:pt x="172" y="211"/>
                  </a:lnTo>
                  <a:lnTo>
                    <a:pt x="170" y="209"/>
                  </a:lnTo>
                  <a:lnTo>
                    <a:pt x="167" y="206"/>
                  </a:lnTo>
                  <a:lnTo>
                    <a:pt x="165" y="204"/>
                  </a:lnTo>
                  <a:lnTo>
                    <a:pt x="158" y="202"/>
                  </a:lnTo>
                  <a:lnTo>
                    <a:pt x="154" y="200"/>
                  </a:lnTo>
                  <a:lnTo>
                    <a:pt x="140" y="195"/>
                  </a:lnTo>
                  <a:lnTo>
                    <a:pt x="126" y="190"/>
                  </a:lnTo>
                  <a:lnTo>
                    <a:pt x="121" y="190"/>
                  </a:lnTo>
                  <a:lnTo>
                    <a:pt x="110" y="186"/>
                  </a:lnTo>
                  <a:lnTo>
                    <a:pt x="93" y="181"/>
                  </a:lnTo>
                  <a:lnTo>
                    <a:pt x="77" y="174"/>
                  </a:lnTo>
                  <a:lnTo>
                    <a:pt x="74" y="172"/>
                  </a:lnTo>
                  <a:lnTo>
                    <a:pt x="68" y="170"/>
                  </a:lnTo>
                  <a:lnTo>
                    <a:pt x="58" y="167"/>
                  </a:lnTo>
                  <a:lnTo>
                    <a:pt x="42" y="156"/>
                  </a:lnTo>
                  <a:lnTo>
                    <a:pt x="30" y="142"/>
                  </a:lnTo>
                  <a:lnTo>
                    <a:pt x="28" y="139"/>
                  </a:lnTo>
                  <a:lnTo>
                    <a:pt x="24" y="135"/>
                  </a:lnTo>
                  <a:lnTo>
                    <a:pt x="21" y="128"/>
                  </a:lnTo>
                  <a:lnTo>
                    <a:pt x="16" y="112"/>
                  </a:lnTo>
                  <a:lnTo>
                    <a:pt x="14" y="97"/>
                  </a:lnTo>
                  <a:lnTo>
                    <a:pt x="16" y="91"/>
                  </a:lnTo>
                  <a:lnTo>
                    <a:pt x="16" y="86"/>
                  </a:lnTo>
                  <a:lnTo>
                    <a:pt x="19" y="72"/>
                  </a:lnTo>
                  <a:lnTo>
                    <a:pt x="30" y="49"/>
                  </a:lnTo>
                  <a:lnTo>
                    <a:pt x="47" y="30"/>
                  </a:lnTo>
                  <a:lnTo>
                    <a:pt x="54" y="24"/>
                  </a:lnTo>
                  <a:lnTo>
                    <a:pt x="59" y="21"/>
                  </a:lnTo>
                  <a:lnTo>
                    <a:pt x="72" y="16"/>
                  </a:lnTo>
                  <a:lnTo>
                    <a:pt x="100" y="5"/>
                  </a:lnTo>
                  <a:lnTo>
                    <a:pt x="132" y="2"/>
                  </a:lnTo>
                  <a:lnTo>
                    <a:pt x="142" y="0"/>
                  </a:lnTo>
                  <a:lnTo>
                    <a:pt x="149" y="2"/>
                  </a:lnTo>
                  <a:lnTo>
                    <a:pt x="167" y="2"/>
                  </a:lnTo>
                  <a:lnTo>
                    <a:pt x="195" y="10"/>
                  </a:lnTo>
                  <a:lnTo>
                    <a:pt x="219" y="23"/>
                  </a:lnTo>
                  <a:lnTo>
                    <a:pt x="225" y="26"/>
                  </a:lnTo>
                  <a:lnTo>
                    <a:pt x="228" y="31"/>
                  </a:lnTo>
                  <a:lnTo>
                    <a:pt x="235" y="42"/>
                  </a:lnTo>
                  <a:lnTo>
                    <a:pt x="246" y="63"/>
                  </a:lnTo>
                  <a:lnTo>
                    <a:pt x="249" y="89"/>
                  </a:lnTo>
                  <a:lnTo>
                    <a:pt x="249" y="97"/>
                  </a:lnTo>
                  <a:lnTo>
                    <a:pt x="248" y="97"/>
                  </a:lnTo>
                  <a:lnTo>
                    <a:pt x="237" y="97"/>
                  </a:lnTo>
                  <a:lnTo>
                    <a:pt x="204" y="97"/>
                  </a:lnTo>
                  <a:lnTo>
                    <a:pt x="177" y="97"/>
                  </a:lnTo>
                  <a:lnTo>
                    <a:pt x="177" y="97"/>
                  </a:lnTo>
                  <a:lnTo>
                    <a:pt x="176" y="88"/>
                  </a:lnTo>
                  <a:lnTo>
                    <a:pt x="172" y="77"/>
                  </a:lnTo>
                  <a:lnTo>
                    <a:pt x="167" y="70"/>
                  </a:lnTo>
                  <a:lnTo>
                    <a:pt x="167" y="67"/>
                  </a:lnTo>
                  <a:lnTo>
                    <a:pt x="160" y="63"/>
                  </a:lnTo>
                  <a:lnTo>
                    <a:pt x="154" y="61"/>
                  </a:lnTo>
                  <a:lnTo>
                    <a:pt x="142" y="58"/>
                  </a:lnTo>
                  <a:lnTo>
                    <a:pt x="132" y="56"/>
                  </a:lnTo>
                  <a:lnTo>
                    <a:pt x="123" y="58"/>
                  </a:lnTo>
                  <a:lnTo>
                    <a:pt x="112" y="60"/>
                  </a:lnTo>
                  <a:lnTo>
                    <a:pt x="103" y="65"/>
                  </a:lnTo>
                  <a:lnTo>
                    <a:pt x="102" y="65"/>
                  </a:lnTo>
                  <a:lnTo>
                    <a:pt x="100" y="67"/>
                  </a:lnTo>
                  <a:lnTo>
                    <a:pt x="96" y="68"/>
                  </a:lnTo>
                  <a:lnTo>
                    <a:pt x="91" y="75"/>
                  </a:lnTo>
                  <a:lnTo>
                    <a:pt x="89" y="82"/>
                  </a:lnTo>
                  <a:lnTo>
                    <a:pt x="89" y="82"/>
                  </a:lnTo>
                  <a:lnTo>
                    <a:pt x="89" y="89"/>
                  </a:lnTo>
                  <a:lnTo>
                    <a:pt x="91" y="93"/>
                  </a:lnTo>
                  <a:lnTo>
                    <a:pt x="93" y="97"/>
                  </a:lnTo>
                  <a:lnTo>
                    <a:pt x="96" y="100"/>
                  </a:lnTo>
                  <a:lnTo>
                    <a:pt x="105" y="105"/>
                  </a:lnTo>
                  <a:lnTo>
                    <a:pt x="116" y="111"/>
                  </a:lnTo>
                  <a:lnTo>
                    <a:pt x="132" y="118"/>
                  </a:lnTo>
                  <a:lnTo>
                    <a:pt x="140" y="119"/>
                  </a:lnTo>
                  <a:lnTo>
                    <a:pt x="144" y="121"/>
                  </a:lnTo>
                  <a:lnTo>
                    <a:pt x="149" y="123"/>
                  </a:lnTo>
                  <a:lnTo>
                    <a:pt x="153" y="123"/>
                  </a:lnTo>
                  <a:lnTo>
                    <a:pt x="154" y="123"/>
                  </a:lnTo>
                  <a:lnTo>
                    <a:pt x="156" y="125"/>
                  </a:lnTo>
                  <a:lnTo>
                    <a:pt x="158" y="125"/>
                  </a:lnTo>
                  <a:lnTo>
                    <a:pt x="165" y="128"/>
                  </a:lnTo>
                  <a:lnTo>
                    <a:pt x="181" y="133"/>
                  </a:lnTo>
                  <a:lnTo>
                    <a:pt x="205" y="144"/>
                  </a:lnTo>
                  <a:lnTo>
                    <a:pt x="221" y="153"/>
                  </a:lnTo>
                  <a:lnTo>
                    <a:pt x="225" y="155"/>
                  </a:lnTo>
                  <a:lnTo>
                    <a:pt x="230" y="162"/>
                  </a:lnTo>
                  <a:lnTo>
                    <a:pt x="237" y="170"/>
                  </a:lnTo>
                  <a:lnTo>
                    <a:pt x="242" y="179"/>
                  </a:lnTo>
                  <a:lnTo>
                    <a:pt x="244" y="181"/>
                  </a:lnTo>
                  <a:lnTo>
                    <a:pt x="244" y="184"/>
                  </a:lnTo>
                  <a:lnTo>
                    <a:pt x="246" y="190"/>
                  </a:lnTo>
                  <a:lnTo>
                    <a:pt x="248" y="202"/>
                  </a:lnTo>
                  <a:lnTo>
                    <a:pt x="248" y="214"/>
                  </a:lnTo>
                  <a:lnTo>
                    <a:pt x="249" y="216"/>
                  </a:lnTo>
                  <a:lnTo>
                    <a:pt x="248" y="225"/>
                  </a:lnTo>
                  <a:lnTo>
                    <a:pt x="244" y="237"/>
                  </a:lnTo>
                  <a:lnTo>
                    <a:pt x="232" y="262"/>
                  </a:lnTo>
                  <a:lnTo>
                    <a:pt x="214" y="281"/>
                  </a:lnTo>
                  <a:lnTo>
                    <a:pt x="209" y="285"/>
                  </a:lnTo>
                  <a:lnTo>
                    <a:pt x="202" y="290"/>
                  </a:lnTo>
                  <a:lnTo>
                    <a:pt x="188" y="295"/>
                  </a:lnTo>
                  <a:lnTo>
                    <a:pt x="158" y="306"/>
                  </a:lnTo>
                  <a:lnTo>
                    <a:pt x="121" y="309"/>
                  </a:lnTo>
                  <a:lnTo>
                    <a:pt x="112" y="309"/>
                  </a:lnTo>
                  <a:lnTo>
                    <a:pt x="102" y="309"/>
                  </a:lnTo>
                  <a:lnTo>
                    <a:pt x="84" y="309"/>
                  </a:lnTo>
                  <a:lnTo>
                    <a:pt x="54" y="301"/>
                  </a:lnTo>
                  <a:lnTo>
                    <a:pt x="30" y="288"/>
                  </a:lnTo>
                  <a:lnTo>
                    <a:pt x="26" y="283"/>
                  </a:lnTo>
                  <a:lnTo>
                    <a:pt x="21" y="279"/>
                  </a:lnTo>
                  <a:lnTo>
                    <a:pt x="14" y="269"/>
                  </a:lnTo>
                  <a:lnTo>
                    <a:pt x="3" y="244"/>
                  </a:lnTo>
                  <a:lnTo>
                    <a:pt x="0" y="213"/>
                  </a:lnTo>
                  <a:lnTo>
                    <a:pt x="0" y="204"/>
                  </a:lnTo>
                  <a:lnTo>
                    <a:pt x="0" y="20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75" name="Freeform 12"/>
            <p:cNvSpPr>
              <a:spLocks noEditPoints="1"/>
            </p:cNvSpPr>
            <p:nvPr/>
          </p:nvSpPr>
          <p:spPr bwMode="auto">
            <a:xfrm>
              <a:off x="2743" y="2535"/>
              <a:ext cx="270" cy="294"/>
            </a:xfrm>
            <a:custGeom>
              <a:avLst/>
              <a:gdLst/>
              <a:ahLst/>
              <a:cxnLst>
                <a:cxn ang="0">
                  <a:pos x="124" y="125"/>
                </a:cxn>
                <a:cxn ang="0">
                  <a:pos x="149" y="125"/>
                </a:cxn>
                <a:cxn ang="0">
                  <a:pos x="177" y="119"/>
                </a:cxn>
                <a:cxn ang="0">
                  <a:pos x="186" y="112"/>
                </a:cxn>
                <a:cxn ang="0">
                  <a:pos x="195" y="91"/>
                </a:cxn>
                <a:cxn ang="0">
                  <a:pos x="186" y="70"/>
                </a:cxn>
                <a:cxn ang="0">
                  <a:pos x="174" y="63"/>
                </a:cxn>
                <a:cxn ang="0">
                  <a:pos x="152" y="60"/>
                </a:cxn>
                <a:cxn ang="0">
                  <a:pos x="96" y="60"/>
                </a:cxn>
                <a:cxn ang="0">
                  <a:pos x="93" y="102"/>
                </a:cxn>
                <a:cxn ang="0">
                  <a:pos x="91" y="125"/>
                </a:cxn>
                <a:cxn ang="0">
                  <a:pos x="0" y="288"/>
                </a:cxn>
                <a:cxn ang="0">
                  <a:pos x="24" y="7"/>
                </a:cxn>
                <a:cxn ang="0">
                  <a:pos x="47" y="0"/>
                </a:cxn>
                <a:cxn ang="0">
                  <a:pos x="168" y="0"/>
                </a:cxn>
                <a:cxn ang="0">
                  <a:pos x="221" y="9"/>
                </a:cxn>
                <a:cxn ang="0">
                  <a:pos x="253" y="24"/>
                </a:cxn>
                <a:cxn ang="0">
                  <a:pos x="267" y="53"/>
                </a:cxn>
                <a:cxn ang="0">
                  <a:pos x="268" y="88"/>
                </a:cxn>
                <a:cxn ang="0">
                  <a:pos x="256" y="121"/>
                </a:cxn>
                <a:cxn ang="0">
                  <a:pos x="246" y="133"/>
                </a:cxn>
                <a:cxn ang="0">
                  <a:pos x="218" y="153"/>
                </a:cxn>
                <a:cxn ang="0">
                  <a:pos x="235" y="165"/>
                </a:cxn>
                <a:cxn ang="0">
                  <a:pos x="244" y="183"/>
                </a:cxn>
                <a:cxn ang="0">
                  <a:pos x="247" y="218"/>
                </a:cxn>
                <a:cxn ang="0">
                  <a:pos x="247" y="232"/>
                </a:cxn>
                <a:cxn ang="0">
                  <a:pos x="246" y="250"/>
                </a:cxn>
                <a:cxn ang="0">
                  <a:pos x="251" y="279"/>
                </a:cxn>
                <a:cxn ang="0">
                  <a:pos x="254" y="292"/>
                </a:cxn>
                <a:cxn ang="0">
                  <a:pos x="253" y="294"/>
                </a:cxn>
                <a:cxn ang="0">
                  <a:pos x="175" y="294"/>
                </a:cxn>
                <a:cxn ang="0">
                  <a:pos x="172" y="279"/>
                </a:cxn>
                <a:cxn ang="0">
                  <a:pos x="172" y="248"/>
                </a:cxn>
                <a:cxn ang="0">
                  <a:pos x="172" y="220"/>
                </a:cxn>
                <a:cxn ang="0">
                  <a:pos x="170" y="200"/>
                </a:cxn>
                <a:cxn ang="0">
                  <a:pos x="158" y="190"/>
                </a:cxn>
                <a:cxn ang="0">
                  <a:pos x="135" y="184"/>
                </a:cxn>
                <a:cxn ang="0">
                  <a:pos x="103" y="184"/>
                </a:cxn>
                <a:cxn ang="0">
                  <a:pos x="84" y="188"/>
                </a:cxn>
                <a:cxn ang="0">
                  <a:pos x="75" y="292"/>
                </a:cxn>
                <a:cxn ang="0">
                  <a:pos x="63" y="294"/>
                </a:cxn>
                <a:cxn ang="0">
                  <a:pos x="0" y="294"/>
                </a:cxn>
              </a:cxnLst>
              <a:rect l="0" t="0" r="r" b="b"/>
              <a:pathLst>
                <a:path w="270" h="294">
                  <a:moveTo>
                    <a:pt x="91" y="125"/>
                  </a:moveTo>
                  <a:lnTo>
                    <a:pt x="100" y="125"/>
                  </a:lnTo>
                  <a:lnTo>
                    <a:pt x="124" y="125"/>
                  </a:lnTo>
                  <a:lnTo>
                    <a:pt x="145" y="125"/>
                  </a:lnTo>
                  <a:lnTo>
                    <a:pt x="147" y="125"/>
                  </a:lnTo>
                  <a:lnTo>
                    <a:pt x="149" y="125"/>
                  </a:lnTo>
                  <a:lnTo>
                    <a:pt x="156" y="125"/>
                  </a:lnTo>
                  <a:lnTo>
                    <a:pt x="168" y="123"/>
                  </a:lnTo>
                  <a:lnTo>
                    <a:pt x="177" y="119"/>
                  </a:lnTo>
                  <a:lnTo>
                    <a:pt x="181" y="118"/>
                  </a:lnTo>
                  <a:lnTo>
                    <a:pt x="182" y="116"/>
                  </a:lnTo>
                  <a:lnTo>
                    <a:pt x="186" y="112"/>
                  </a:lnTo>
                  <a:lnTo>
                    <a:pt x="191" y="104"/>
                  </a:lnTo>
                  <a:lnTo>
                    <a:pt x="193" y="95"/>
                  </a:lnTo>
                  <a:lnTo>
                    <a:pt x="195" y="91"/>
                  </a:lnTo>
                  <a:lnTo>
                    <a:pt x="193" y="84"/>
                  </a:lnTo>
                  <a:lnTo>
                    <a:pt x="191" y="77"/>
                  </a:lnTo>
                  <a:lnTo>
                    <a:pt x="186" y="70"/>
                  </a:lnTo>
                  <a:lnTo>
                    <a:pt x="186" y="68"/>
                  </a:lnTo>
                  <a:lnTo>
                    <a:pt x="179" y="65"/>
                  </a:lnTo>
                  <a:lnTo>
                    <a:pt x="174" y="63"/>
                  </a:lnTo>
                  <a:lnTo>
                    <a:pt x="163" y="61"/>
                  </a:lnTo>
                  <a:lnTo>
                    <a:pt x="154" y="60"/>
                  </a:lnTo>
                  <a:lnTo>
                    <a:pt x="152" y="60"/>
                  </a:lnTo>
                  <a:lnTo>
                    <a:pt x="144" y="60"/>
                  </a:lnTo>
                  <a:lnTo>
                    <a:pt x="117" y="60"/>
                  </a:lnTo>
                  <a:lnTo>
                    <a:pt x="96" y="60"/>
                  </a:lnTo>
                  <a:lnTo>
                    <a:pt x="96" y="60"/>
                  </a:lnTo>
                  <a:lnTo>
                    <a:pt x="94" y="70"/>
                  </a:lnTo>
                  <a:lnTo>
                    <a:pt x="93" y="102"/>
                  </a:lnTo>
                  <a:lnTo>
                    <a:pt x="91" y="125"/>
                  </a:lnTo>
                  <a:lnTo>
                    <a:pt x="91" y="125"/>
                  </a:lnTo>
                  <a:lnTo>
                    <a:pt x="91" y="125"/>
                  </a:lnTo>
                  <a:lnTo>
                    <a:pt x="91" y="125"/>
                  </a:lnTo>
                  <a:close/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47" y="0"/>
                  </a:lnTo>
                  <a:lnTo>
                    <a:pt x="114" y="0"/>
                  </a:lnTo>
                  <a:lnTo>
                    <a:pt x="165" y="0"/>
                  </a:lnTo>
                  <a:lnTo>
                    <a:pt x="168" y="0"/>
                  </a:lnTo>
                  <a:lnTo>
                    <a:pt x="177" y="2"/>
                  </a:lnTo>
                  <a:lnTo>
                    <a:pt x="193" y="2"/>
                  </a:lnTo>
                  <a:lnTo>
                    <a:pt x="221" y="9"/>
                  </a:lnTo>
                  <a:lnTo>
                    <a:pt x="244" y="19"/>
                  </a:lnTo>
                  <a:lnTo>
                    <a:pt x="249" y="21"/>
                  </a:lnTo>
                  <a:lnTo>
                    <a:pt x="253" y="24"/>
                  </a:lnTo>
                  <a:lnTo>
                    <a:pt x="258" y="33"/>
                  </a:lnTo>
                  <a:lnTo>
                    <a:pt x="263" y="42"/>
                  </a:lnTo>
                  <a:lnTo>
                    <a:pt x="267" y="53"/>
                  </a:lnTo>
                  <a:lnTo>
                    <a:pt x="270" y="77"/>
                  </a:lnTo>
                  <a:lnTo>
                    <a:pt x="270" y="82"/>
                  </a:lnTo>
                  <a:lnTo>
                    <a:pt x="268" y="88"/>
                  </a:lnTo>
                  <a:lnTo>
                    <a:pt x="267" y="95"/>
                  </a:lnTo>
                  <a:lnTo>
                    <a:pt x="263" y="109"/>
                  </a:lnTo>
                  <a:lnTo>
                    <a:pt x="256" y="121"/>
                  </a:lnTo>
                  <a:lnTo>
                    <a:pt x="254" y="123"/>
                  </a:lnTo>
                  <a:lnTo>
                    <a:pt x="251" y="126"/>
                  </a:lnTo>
                  <a:lnTo>
                    <a:pt x="246" y="133"/>
                  </a:lnTo>
                  <a:lnTo>
                    <a:pt x="235" y="144"/>
                  </a:lnTo>
                  <a:lnTo>
                    <a:pt x="221" y="151"/>
                  </a:lnTo>
                  <a:lnTo>
                    <a:pt x="218" y="153"/>
                  </a:lnTo>
                  <a:lnTo>
                    <a:pt x="219" y="155"/>
                  </a:lnTo>
                  <a:lnTo>
                    <a:pt x="225" y="158"/>
                  </a:lnTo>
                  <a:lnTo>
                    <a:pt x="235" y="165"/>
                  </a:lnTo>
                  <a:lnTo>
                    <a:pt x="240" y="172"/>
                  </a:lnTo>
                  <a:lnTo>
                    <a:pt x="242" y="174"/>
                  </a:lnTo>
                  <a:lnTo>
                    <a:pt x="244" y="183"/>
                  </a:lnTo>
                  <a:lnTo>
                    <a:pt x="246" y="188"/>
                  </a:lnTo>
                  <a:lnTo>
                    <a:pt x="247" y="204"/>
                  </a:lnTo>
                  <a:lnTo>
                    <a:pt x="247" y="218"/>
                  </a:lnTo>
                  <a:lnTo>
                    <a:pt x="247" y="221"/>
                  </a:lnTo>
                  <a:lnTo>
                    <a:pt x="247" y="225"/>
                  </a:lnTo>
                  <a:lnTo>
                    <a:pt x="247" y="232"/>
                  </a:lnTo>
                  <a:lnTo>
                    <a:pt x="247" y="241"/>
                  </a:lnTo>
                  <a:lnTo>
                    <a:pt x="247" y="243"/>
                  </a:lnTo>
                  <a:lnTo>
                    <a:pt x="246" y="250"/>
                  </a:lnTo>
                  <a:lnTo>
                    <a:pt x="246" y="260"/>
                  </a:lnTo>
                  <a:lnTo>
                    <a:pt x="249" y="274"/>
                  </a:lnTo>
                  <a:lnTo>
                    <a:pt x="251" y="279"/>
                  </a:lnTo>
                  <a:lnTo>
                    <a:pt x="254" y="285"/>
                  </a:lnTo>
                  <a:lnTo>
                    <a:pt x="256" y="285"/>
                  </a:lnTo>
                  <a:lnTo>
                    <a:pt x="254" y="292"/>
                  </a:lnTo>
                  <a:lnTo>
                    <a:pt x="254" y="294"/>
                  </a:lnTo>
                  <a:lnTo>
                    <a:pt x="254" y="294"/>
                  </a:lnTo>
                  <a:lnTo>
                    <a:pt x="253" y="294"/>
                  </a:lnTo>
                  <a:lnTo>
                    <a:pt x="240" y="294"/>
                  </a:lnTo>
                  <a:lnTo>
                    <a:pt x="203" y="294"/>
                  </a:lnTo>
                  <a:lnTo>
                    <a:pt x="175" y="294"/>
                  </a:lnTo>
                  <a:lnTo>
                    <a:pt x="175" y="294"/>
                  </a:lnTo>
                  <a:lnTo>
                    <a:pt x="172" y="286"/>
                  </a:lnTo>
                  <a:lnTo>
                    <a:pt x="172" y="279"/>
                  </a:lnTo>
                  <a:lnTo>
                    <a:pt x="172" y="265"/>
                  </a:lnTo>
                  <a:lnTo>
                    <a:pt x="172" y="251"/>
                  </a:lnTo>
                  <a:lnTo>
                    <a:pt x="172" y="248"/>
                  </a:lnTo>
                  <a:lnTo>
                    <a:pt x="172" y="241"/>
                  </a:lnTo>
                  <a:lnTo>
                    <a:pt x="172" y="227"/>
                  </a:lnTo>
                  <a:lnTo>
                    <a:pt x="172" y="220"/>
                  </a:lnTo>
                  <a:lnTo>
                    <a:pt x="174" y="218"/>
                  </a:lnTo>
                  <a:lnTo>
                    <a:pt x="172" y="211"/>
                  </a:lnTo>
                  <a:lnTo>
                    <a:pt x="170" y="200"/>
                  </a:lnTo>
                  <a:lnTo>
                    <a:pt x="165" y="193"/>
                  </a:lnTo>
                  <a:lnTo>
                    <a:pt x="165" y="192"/>
                  </a:lnTo>
                  <a:lnTo>
                    <a:pt x="158" y="190"/>
                  </a:lnTo>
                  <a:lnTo>
                    <a:pt x="154" y="188"/>
                  </a:lnTo>
                  <a:lnTo>
                    <a:pt x="144" y="186"/>
                  </a:lnTo>
                  <a:lnTo>
                    <a:pt x="135" y="184"/>
                  </a:lnTo>
                  <a:lnTo>
                    <a:pt x="133" y="184"/>
                  </a:lnTo>
                  <a:lnTo>
                    <a:pt x="126" y="184"/>
                  </a:lnTo>
                  <a:lnTo>
                    <a:pt x="103" y="184"/>
                  </a:lnTo>
                  <a:lnTo>
                    <a:pt x="86" y="184"/>
                  </a:lnTo>
                  <a:lnTo>
                    <a:pt x="86" y="184"/>
                  </a:lnTo>
                  <a:lnTo>
                    <a:pt x="84" y="188"/>
                  </a:lnTo>
                  <a:lnTo>
                    <a:pt x="84" y="202"/>
                  </a:lnTo>
                  <a:lnTo>
                    <a:pt x="79" y="253"/>
                  </a:lnTo>
                  <a:lnTo>
                    <a:pt x="75" y="292"/>
                  </a:lnTo>
                  <a:lnTo>
                    <a:pt x="75" y="294"/>
                  </a:lnTo>
                  <a:lnTo>
                    <a:pt x="73" y="294"/>
                  </a:lnTo>
                  <a:lnTo>
                    <a:pt x="63" y="294"/>
                  </a:lnTo>
                  <a:lnTo>
                    <a:pt x="28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6" name="Freeform 13"/>
            <p:cNvSpPr>
              <a:spLocks/>
            </p:cNvSpPr>
            <p:nvPr/>
          </p:nvSpPr>
          <p:spPr bwMode="auto">
            <a:xfrm>
              <a:off x="3045" y="2535"/>
              <a:ext cx="297" cy="294"/>
            </a:xfrm>
            <a:custGeom>
              <a:avLst/>
              <a:gdLst/>
              <a:ahLst/>
              <a:cxnLst>
                <a:cxn ang="0">
                  <a:pos x="0" y="294"/>
                </a:cxn>
                <a:cxn ang="0">
                  <a:pos x="0" y="288"/>
                </a:cxn>
                <a:cxn ang="0">
                  <a:pos x="3" y="248"/>
                </a:cxn>
                <a:cxn ang="0">
                  <a:pos x="16" y="111"/>
                </a:cxn>
                <a:cxn ang="0">
                  <a:pos x="25" y="7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72" y="0"/>
                </a:cxn>
                <a:cxn ang="0">
                  <a:pos x="98" y="0"/>
                </a:cxn>
                <a:cxn ang="0">
                  <a:pos x="100" y="0"/>
                </a:cxn>
                <a:cxn ang="0">
                  <a:pos x="98" y="3"/>
                </a:cxn>
                <a:cxn ang="0">
                  <a:pos x="98" y="17"/>
                </a:cxn>
                <a:cxn ang="0">
                  <a:pos x="93" y="70"/>
                </a:cxn>
                <a:cxn ang="0">
                  <a:pos x="91" y="111"/>
                </a:cxn>
                <a:cxn ang="0">
                  <a:pos x="91" y="112"/>
                </a:cxn>
                <a:cxn ang="0">
                  <a:pos x="93" y="111"/>
                </a:cxn>
                <a:cxn ang="0">
                  <a:pos x="109" y="95"/>
                </a:cxn>
                <a:cxn ang="0">
                  <a:pos x="162" y="44"/>
                </a:cxn>
                <a:cxn ang="0">
                  <a:pos x="202" y="3"/>
                </a:cxn>
                <a:cxn ang="0">
                  <a:pos x="206" y="0"/>
                </a:cxn>
                <a:cxn ang="0">
                  <a:pos x="207" y="0"/>
                </a:cxn>
                <a:cxn ang="0">
                  <a:pos x="220" y="0"/>
                </a:cxn>
                <a:cxn ang="0">
                  <a:pos x="262" y="0"/>
                </a:cxn>
                <a:cxn ang="0">
                  <a:pos x="294" y="0"/>
                </a:cxn>
                <a:cxn ang="0">
                  <a:pos x="297" y="0"/>
                </a:cxn>
                <a:cxn ang="0">
                  <a:pos x="294" y="3"/>
                </a:cxn>
                <a:cxn ang="0">
                  <a:pos x="276" y="19"/>
                </a:cxn>
                <a:cxn ang="0">
                  <a:pos x="214" y="77"/>
                </a:cxn>
                <a:cxn ang="0">
                  <a:pos x="167" y="121"/>
                </a:cxn>
                <a:cxn ang="0">
                  <a:pos x="165" y="123"/>
                </a:cxn>
                <a:cxn ang="0">
                  <a:pos x="167" y="126"/>
                </a:cxn>
                <a:cxn ang="0">
                  <a:pos x="181" y="151"/>
                </a:cxn>
                <a:cxn ang="0">
                  <a:pos x="232" y="230"/>
                </a:cxn>
                <a:cxn ang="0">
                  <a:pos x="269" y="292"/>
                </a:cxn>
                <a:cxn ang="0">
                  <a:pos x="272" y="294"/>
                </a:cxn>
                <a:cxn ang="0">
                  <a:pos x="269" y="294"/>
                </a:cxn>
                <a:cxn ang="0">
                  <a:pos x="258" y="294"/>
                </a:cxn>
                <a:cxn ang="0">
                  <a:pos x="216" y="294"/>
                </a:cxn>
                <a:cxn ang="0">
                  <a:pos x="185" y="294"/>
                </a:cxn>
                <a:cxn ang="0">
                  <a:pos x="183" y="294"/>
                </a:cxn>
                <a:cxn ang="0">
                  <a:pos x="181" y="292"/>
                </a:cxn>
                <a:cxn ang="0">
                  <a:pos x="170" y="276"/>
                </a:cxn>
                <a:cxn ang="0">
                  <a:pos x="137" y="221"/>
                </a:cxn>
                <a:cxn ang="0">
                  <a:pos x="111" y="179"/>
                </a:cxn>
                <a:cxn ang="0">
                  <a:pos x="111" y="176"/>
                </a:cxn>
                <a:cxn ang="0">
                  <a:pos x="109" y="177"/>
                </a:cxn>
                <a:cxn ang="0">
                  <a:pos x="105" y="181"/>
                </a:cxn>
                <a:cxn ang="0">
                  <a:pos x="93" y="193"/>
                </a:cxn>
                <a:cxn ang="0">
                  <a:pos x="83" y="202"/>
                </a:cxn>
                <a:cxn ang="0">
                  <a:pos x="83" y="202"/>
                </a:cxn>
                <a:cxn ang="0">
                  <a:pos x="81" y="206"/>
                </a:cxn>
                <a:cxn ang="0">
                  <a:pos x="81" y="218"/>
                </a:cxn>
                <a:cxn ang="0">
                  <a:pos x="75" y="260"/>
                </a:cxn>
                <a:cxn ang="0">
                  <a:pos x="74" y="292"/>
                </a:cxn>
                <a:cxn ang="0">
                  <a:pos x="74" y="294"/>
                </a:cxn>
                <a:cxn ang="0">
                  <a:pos x="72" y="294"/>
                </a:cxn>
                <a:cxn ang="0">
                  <a:pos x="61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297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6" y="111"/>
                  </a:lnTo>
                  <a:lnTo>
                    <a:pt x="25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72" y="0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98" y="3"/>
                  </a:lnTo>
                  <a:lnTo>
                    <a:pt x="98" y="17"/>
                  </a:lnTo>
                  <a:lnTo>
                    <a:pt x="93" y="70"/>
                  </a:lnTo>
                  <a:lnTo>
                    <a:pt x="91" y="111"/>
                  </a:lnTo>
                  <a:lnTo>
                    <a:pt x="91" y="112"/>
                  </a:lnTo>
                  <a:lnTo>
                    <a:pt x="93" y="111"/>
                  </a:lnTo>
                  <a:lnTo>
                    <a:pt x="109" y="95"/>
                  </a:lnTo>
                  <a:lnTo>
                    <a:pt x="162" y="44"/>
                  </a:lnTo>
                  <a:lnTo>
                    <a:pt x="202" y="3"/>
                  </a:lnTo>
                  <a:lnTo>
                    <a:pt x="206" y="0"/>
                  </a:lnTo>
                  <a:lnTo>
                    <a:pt x="207" y="0"/>
                  </a:lnTo>
                  <a:lnTo>
                    <a:pt x="220" y="0"/>
                  </a:lnTo>
                  <a:lnTo>
                    <a:pt x="262" y="0"/>
                  </a:lnTo>
                  <a:lnTo>
                    <a:pt x="294" y="0"/>
                  </a:lnTo>
                  <a:lnTo>
                    <a:pt x="297" y="0"/>
                  </a:lnTo>
                  <a:lnTo>
                    <a:pt x="294" y="3"/>
                  </a:lnTo>
                  <a:lnTo>
                    <a:pt x="276" y="19"/>
                  </a:lnTo>
                  <a:lnTo>
                    <a:pt x="214" y="77"/>
                  </a:lnTo>
                  <a:lnTo>
                    <a:pt x="167" y="121"/>
                  </a:lnTo>
                  <a:lnTo>
                    <a:pt x="165" y="123"/>
                  </a:lnTo>
                  <a:lnTo>
                    <a:pt x="167" y="126"/>
                  </a:lnTo>
                  <a:lnTo>
                    <a:pt x="181" y="151"/>
                  </a:lnTo>
                  <a:lnTo>
                    <a:pt x="232" y="230"/>
                  </a:lnTo>
                  <a:lnTo>
                    <a:pt x="269" y="292"/>
                  </a:lnTo>
                  <a:lnTo>
                    <a:pt x="272" y="294"/>
                  </a:lnTo>
                  <a:lnTo>
                    <a:pt x="269" y="294"/>
                  </a:lnTo>
                  <a:lnTo>
                    <a:pt x="258" y="294"/>
                  </a:lnTo>
                  <a:lnTo>
                    <a:pt x="216" y="294"/>
                  </a:lnTo>
                  <a:lnTo>
                    <a:pt x="185" y="294"/>
                  </a:lnTo>
                  <a:lnTo>
                    <a:pt x="183" y="294"/>
                  </a:lnTo>
                  <a:lnTo>
                    <a:pt x="181" y="292"/>
                  </a:lnTo>
                  <a:lnTo>
                    <a:pt x="170" y="276"/>
                  </a:lnTo>
                  <a:lnTo>
                    <a:pt x="137" y="221"/>
                  </a:lnTo>
                  <a:lnTo>
                    <a:pt x="111" y="179"/>
                  </a:lnTo>
                  <a:lnTo>
                    <a:pt x="111" y="176"/>
                  </a:lnTo>
                  <a:lnTo>
                    <a:pt x="109" y="177"/>
                  </a:lnTo>
                  <a:lnTo>
                    <a:pt x="105" y="181"/>
                  </a:lnTo>
                  <a:lnTo>
                    <a:pt x="93" y="193"/>
                  </a:lnTo>
                  <a:lnTo>
                    <a:pt x="83" y="202"/>
                  </a:lnTo>
                  <a:lnTo>
                    <a:pt x="83" y="202"/>
                  </a:lnTo>
                  <a:lnTo>
                    <a:pt x="81" y="206"/>
                  </a:lnTo>
                  <a:lnTo>
                    <a:pt x="81" y="218"/>
                  </a:lnTo>
                  <a:lnTo>
                    <a:pt x="75" y="260"/>
                  </a:lnTo>
                  <a:lnTo>
                    <a:pt x="74" y="292"/>
                  </a:lnTo>
                  <a:lnTo>
                    <a:pt x="74" y="294"/>
                  </a:lnTo>
                  <a:lnTo>
                    <a:pt x="72" y="294"/>
                  </a:lnTo>
                  <a:lnTo>
                    <a:pt x="61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7" name="Freeform 14"/>
            <p:cNvSpPr>
              <a:spLocks/>
            </p:cNvSpPr>
            <p:nvPr/>
          </p:nvSpPr>
          <p:spPr bwMode="auto">
            <a:xfrm>
              <a:off x="3465" y="2528"/>
              <a:ext cx="281" cy="309"/>
            </a:xfrm>
            <a:custGeom>
              <a:avLst/>
              <a:gdLst/>
              <a:ahLst/>
              <a:cxnLst>
                <a:cxn ang="0">
                  <a:pos x="269" y="207"/>
                </a:cxn>
                <a:cxn ang="0">
                  <a:pos x="248" y="253"/>
                </a:cxn>
                <a:cxn ang="0">
                  <a:pos x="223" y="279"/>
                </a:cxn>
                <a:cxn ang="0">
                  <a:pos x="202" y="293"/>
                </a:cxn>
                <a:cxn ang="0">
                  <a:pos x="141" y="309"/>
                </a:cxn>
                <a:cxn ang="0">
                  <a:pos x="121" y="309"/>
                </a:cxn>
                <a:cxn ang="0">
                  <a:pos x="65" y="295"/>
                </a:cxn>
                <a:cxn ang="0">
                  <a:pos x="32" y="267"/>
                </a:cxn>
                <a:cxn ang="0">
                  <a:pos x="16" y="246"/>
                </a:cxn>
                <a:cxn ang="0">
                  <a:pos x="0" y="169"/>
                </a:cxn>
                <a:cxn ang="0">
                  <a:pos x="2" y="146"/>
                </a:cxn>
                <a:cxn ang="0">
                  <a:pos x="21" y="84"/>
                </a:cxn>
                <a:cxn ang="0">
                  <a:pos x="51" y="44"/>
                </a:cxn>
                <a:cxn ang="0">
                  <a:pos x="74" y="24"/>
                </a:cxn>
                <a:cxn ang="0">
                  <a:pos x="151" y="2"/>
                </a:cxn>
                <a:cxn ang="0">
                  <a:pos x="171" y="2"/>
                </a:cxn>
                <a:cxn ang="0">
                  <a:pos x="218" y="10"/>
                </a:cxn>
                <a:cxn ang="0">
                  <a:pos x="250" y="28"/>
                </a:cxn>
                <a:cxn ang="0">
                  <a:pos x="262" y="44"/>
                </a:cxn>
                <a:cxn ang="0">
                  <a:pos x="280" y="98"/>
                </a:cxn>
                <a:cxn ang="0">
                  <a:pos x="280" y="105"/>
                </a:cxn>
                <a:cxn ang="0">
                  <a:pos x="236" y="105"/>
                </a:cxn>
                <a:cxn ang="0">
                  <a:pos x="209" y="105"/>
                </a:cxn>
                <a:cxn ang="0">
                  <a:pos x="202" y="86"/>
                </a:cxn>
                <a:cxn ang="0">
                  <a:pos x="193" y="74"/>
                </a:cxn>
                <a:cxn ang="0">
                  <a:pos x="179" y="68"/>
                </a:cxn>
                <a:cxn ang="0">
                  <a:pos x="157" y="63"/>
                </a:cxn>
                <a:cxn ang="0">
                  <a:pos x="141" y="65"/>
                </a:cxn>
                <a:cxn ang="0">
                  <a:pos x="107" y="84"/>
                </a:cxn>
                <a:cxn ang="0">
                  <a:pos x="100" y="93"/>
                </a:cxn>
                <a:cxn ang="0">
                  <a:pos x="84" y="123"/>
                </a:cxn>
                <a:cxn ang="0">
                  <a:pos x="79" y="155"/>
                </a:cxn>
                <a:cxn ang="0">
                  <a:pos x="77" y="176"/>
                </a:cxn>
                <a:cxn ang="0">
                  <a:pos x="88" y="220"/>
                </a:cxn>
                <a:cxn ang="0">
                  <a:pos x="93" y="228"/>
                </a:cxn>
                <a:cxn ang="0">
                  <a:pos x="106" y="239"/>
                </a:cxn>
                <a:cxn ang="0">
                  <a:pos x="121" y="246"/>
                </a:cxn>
                <a:cxn ang="0">
                  <a:pos x="137" y="246"/>
                </a:cxn>
                <a:cxn ang="0">
                  <a:pos x="150" y="246"/>
                </a:cxn>
                <a:cxn ang="0">
                  <a:pos x="176" y="237"/>
                </a:cxn>
                <a:cxn ang="0">
                  <a:pos x="181" y="232"/>
                </a:cxn>
                <a:cxn ang="0">
                  <a:pos x="195" y="216"/>
                </a:cxn>
                <a:cxn ang="0">
                  <a:pos x="202" y="199"/>
                </a:cxn>
                <a:cxn ang="0">
                  <a:pos x="244" y="199"/>
                </a:cxn>
                <a:cxn ang="0">
                  <a:pos x="273" y="199"/>
                </a:cxn>
              </a:cxnLst>
              <a:rect l="0" t="0" r="r" b="b"/>
              <a:pathLst>
                <a:path w="281" h="309">
                  <a:moveTo>
                    <a:pt x="273" y="199"/>
                  </a:moveTo>
                  <a:lnTo>
                    <a:pt x="269" y="207"/>
                  </a:lnTo>
                  <a:lnTo>
                    <a:pt x="264" y="225"/>
                  </a:lnTo>
                  <a:lnTo>
                    <a:pt x="248" y="253"/>
                  </a:lnTo>
                  <a:lnTo>
                    <a:pt x="229" y="276"/>
                  </a:lnTo>
                  <a:lnTo>
                    <a:pt x="223" y="279"/>
                  </a:lnTo>
                  <a:lnTo>
                    <a:pt x="216" y="285"/>
                  </a:lnTo>
                  <a:lnTo>
                    <a:pt x="202" y="293"/>
                  </a:lnTo>
                  <a:lnTo>
                    <a:pt x="174" y="306"/>
                  </a:lnTo>
                  <a:lnTo>
                    <a:pt x="141" y="309"/>
                  </a:lnTo>
                  <a:lnTo>
                    <a:pt x="132" y="309"/>
                  </a:lnTo>
                  <a:lnTo>
                    <a:pt x="121" y="309"/>
                  </a:lnTo>
                  <a:lnTo>
                    <a:pt x="100" y="308"/>
                  </a:lnTo>
                  <a:lnTo>
                    <a:pt x="65" y="295"/>
                  </a:lnTo>
                  <a:lnTo>
                    <a:pt x="37" y="274"/>
                  </a:lnTo>
                  <a:lnTo>
                    <a:pt x="32" y="267"/>
                  </a:lnTo>
                  <a:lnTo>
                    <a:pt x="25" y="260"/>
                  </a:lnTo>
                  <a:lnTo>
                    <a:pt x="16" y="246"/>
                  </a:lnTo>
                  <a:lnTo>
                    <a:pt x="2" y="209"/>
                  </a:lnTo>
                  <a:lnTo>
                    <a:pt x="0" y="169"/>
                  </a:lnTo>
                  <a:lnTo>
                    <a:pt x="2" y="156"/>
                  </a:lnTo>
                  <a:lnTo>
                    <a:pt x="2" y="146"/>
                  </a:lnTo>
                  <a:lnTo>
                    <a:pt x="5" y="123"/>
                  </a:lnTo>
                  <a:lnTo>
                    <a:pt x="21" y="84"/>
                  </a:lnTo>
                  <a:lnTo>
                    <a:pt x="44" y="53"/>
                  </a:lnTo>
                  <a:lnTo>
                    <a:pt x="51" y="44"/>
                  </a:lnTo>
                  <a:lnTo>
                    <a:pt x="58" y="37"/>
                  </a:lnTo>
                  <a:lnTo>
                    <a:pt x="74" y="24"/>
                  </a:lnTo>
                  <a:lnTo>
                    <a:pt x="111" y="9"/>
                  </a:lnTo>
                  <a:lnTo>
                    <a:pt x="151" y="2"/>
                  </a:lnTo>
                  <a:lnTo>
                    <a:pt x="164" y="0"/>
                  </a:lnTo>
                  <a:lnTo>
                    <a:pt x="171" y="2"/>
                  </a:lnTo>
                  <a:lnTo>
                    <a:pt x="188" y="3"/>
                  </a:lnTo>
                  <a:lnTo>
                    <a:pt x="218" y="10"/>
                  </a:lnTo>
                  <a:lnTo>
                    <a:pt x="243" y="24"/>
                  </a:lnTo>
                  <a:lnTo>
                    <a:pt x="250" y="28"/>
                  </a:lnTo>
                  <a:lnTo>
                    <a:pt x="253" y="33"/>
                  </a:lnTo>
                  <a:lnTo>
                    <a:pt x="262" y="44"/>
                  </a:lnTo>
                  <a:lnTo>
                    <a:pt x="274" y="70"/>
                  </a:lnTo>
                  <a:lnTo>
                    <a:pt x="280" y="98"/>
                  </a:lnTo>
                  <a:lnTo>
                    <a:pt x="281" y="105"/>
                  </a:lnTo>
                  <a:lnTo>
                    <a:pt x="280" y="105"/>
                  </a:lnTo>
                  <a:lnTo>
                    <a:pt x="269" y="105"/>
                  </a:lnTo>
                  <a:lnTo>
                    <a:pt x="236" y="105"/>
                  </a:lnTo>
                  <a:lnTo>
                    <a:pt x="209" y="105"/>
                  </a:lnTo>
                  <a:lnTo>
                    <a:pt x="209" y="105"/>
                  </a:lnTo>
                  <a:lnTo>
                    <a:pt x="206" y="97"/>
                  </a:lnTo>
                  <a:lnTo>
                    <a:pt x="202" y="86"/>
                  </a:lnTo>
                  <a:lnTo>
                    <a:pt x="195" y="77"/>
                  </a:lnTo>
                  <a:lnTo>
                    <a:pt x="193" y="74"/>
                  </a:lnTo>
                  <a:lnTo>
                    <a:pt x="185" y="70"/>
                  </a:lnTo>
                  <a:lnTo>
                    <a:pt x="179" y="68"/>
                  </a:lnTo>
                  <a:lnTo>
                    <a:pt x="167" y="65"/>
                  </a:lnTo>
                  <a:lnTo>
                    <a:pt x="157" y="63"/>
                  </a:lnTo>
                  <a:lnTo>
                    <a:pt x="151" y="65"/>
                  </a:lnTo>
                  <a:lnTo>
                    <a:pt x="141" y="65"/>
                  </a:lnTo>
                  <a:lnTo>
                    <a:pt x="123" y="72"/>
                  </a:lnTo>
                  <a:lnTo>
                    <a:pt x="107" y="84"/>
                  </a:lnTo>
                  <a:lnTo>
                    <a:pt x="104" y="88"/>
                  </a:lnTo>
                  <a:lnTo>
                    <a:pt x="100" y="93"/>
                  </a:lnTo>
                  <a:lnTo>
                    <a:pt x="93" y="102"/>
                  </a:lnTo>
                  <a:lnTo>
                    <a:pt x="84" y="123"/>
                  </a:lnTo>
                  <a:lnTo>
                    <a:pt x="79" y="149"/>
                  </a:lnTo>
                  <a:lnTo>
                    <a:pt x="79" y="155"/>
                  </a:lnTo>
                  <a:lnTo>
                    <a:pt x="77" y="163"/>
                  </a:lnTo>
                  <a:lnTo>
                    <a:pt x="77" y="176"/>
                  </a:lnTo>
                  <a:lnTo>
                    <a:pt x="81" y="200"/>
                  </a:lnTo>
                  <a:lnTo>
                    <a:pt x="88" y="220"/>
                  </a:lnTo>
                  <a:lnTo>
                    <a:pt x="92" y="223"/>
                  </a:lnTo>
                  <a:lnTo>
                    <a:pt x="93" y="228"/>
                  </a:lnTo>
                  <a:lnTo>
                    <a:pt x="99" y="234"/>
                  </a:lnTo>
                  <a:lnTo>
                    <a:pt x="106" y="239"/>
                  </a:lnTo>
                  <a:lnTo>
                    <a:pt x="113" y="242"/>
                  </a:lnTo>
                  <a:lnTo>
                    <a:pt x="121" y="246"/>
                  </a:lnTo>
                  <a:lnTo>
                    <a:pt x="132" y="246"/>
                  </a:lnTo>
                  <a:lnTo>
                    <a:pt x="137" y="246"/>
                  </a:lnTo>
                  <a:lnTo>
                    <a:pt x="141" y="246"/>
                  </a:lnTo>
                  <a:lnTo>
                    <a:pt x="150" y="246"/>
                  </a:lnTo>
                  <a:lnTo>
                    <a:pt x="164" y="242"/>
                  </a:lnTo>
                  <a:lnTo>
                    <a:pt x="176" y="237"/>
                  </a:lnTo>
                  <a:lnTo>
                    <a:pt x="179" y="234"/>
                  </a:lnTo>
                  <a:lnTo>
                    <a:pt x="181" y="232"/>
                  </a:lnTo>
                  <a:lnTo>
                    <a:pt x="186" y="228"/>
                  </a:lnTo>
                  <a:lnTo>
                    <a:pt x="195" y="216"/>
                  </a:lnTo>
                  <a:lnTo>
                    <a:pt x="201" y="204"/>
                  </a:lnTo>
                  <a:lnTo>
                    <a:pt x="202" y="199"/>
                  </a:lnTo>
                  <a:lnTo>
                    <a:pt x="213" y="199"/>
                  </a:lnTo>
                  <a:lnTo>
                    <a:pt x="244" y="199"/>
                  </a:lnTo>
                  <a:lnTo>
                    <a:pt x="271" y="199"/>
                  </a:lnTo>
                  <a:lnTo>
                    <a:pt x="273" y="199"/>
                  </a:lnTo>
                  <a:lnTo>
                    <a:pt x="273" y="199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8" name="Freeform 15"/>
            <p:cNvSpPr>
              <a:spLocks noEditPoints="1"/>
            </p:cNvSpPr>
            <p:nvPr/>
          </p:nvSpPr>
          <p:spPr bwMode="auto">
            <a:xfrm>
              <a:off x="3764" y="2605"/>
              <a:ext cx="232" cy="232"/>
            </a:xfrm>
            <a:custGeom>
              <a:avLst/>
              <a:gdLst/>
              <a:ahLst/>
              <a:cxnLst>
                <a:cxn ang="0">
                  <a:pos x="72" y="120"/>
                </a:cxn>
                <a:cxn ang="0">
                  <a:pos x="74" y="146"/>
                </a:cxn>
                <a:cxn ang="0">
                  <a:pos x="81" y="160"/>
                </a:cxn>
                <a:cxn ang="0">
                  <a:pos x="86" y="169"/>
                </a:cxn>
                <a:cxn ang="0">
                  <a:pos x="107" y="178"/>
                </a:cxn>
                <a:cxn ang="0">
                  <a:pos x="112" y="178"/>
                </a:cxn>
                <a:cxn ang="0">
                  <a:pos x="127" y="176"/>
                </a:cxn>
                <a:cxn ang="0">
                  <a:pos x="144" y="160"/>
                </a:cxn>
                <a:cxn ang="0">
                  <a:pos x="149" y="153"/>
                </a:cxn>
                <a:cxn ang="0">
                  <a:pos x="158" y="120"/>
                </a:cxn>
                <a:cxn ang="0">
                  <a:pos x="160" y="111"/>
                </a:cxn>
                <a:cxn ang="0">
                  <a:pos x="156" y="85"/>
                </a:cxn>
                <a:cxn ang="0">
                  <a:pos x="151" y="69"/>
                </a:cxn>
                <a:cxn ang="0">
                  <a:pos x="146" y="63"/>
                </a:cxn>
                <a:cxn ang="0">
                  <a:pos x="135" y="56"/>
                </a:cxn>
                <a:cxn ang="0">
                  <a:pos x="123" y="55"/>
                </a:cxn>
                <a:cxn ang="0">
                  <a:pos x="111" y="55"/>
                </a:cxn>
                <a:cxn ang="0">
                  <a:pos x="95" y="63"/>
                </a:cxn>
                <a:cxn ang="0">
                  <a:pos x="86" y="72"/>
                </a:cxn>
                <a:cxn ang="0">
                  <a:pos x="77" y="93"/>
                </a:cxn>
                <a:cxn ang="0">
                  <a:pos x="74" y="114"/>
                </a:cxn>
                <a:cxn ang="0">
                  <a:pos x="72" y="125"/>
                </a:cxn>
                <a:cxn ang="0">
                  <a:pos x="72" y="116"/>
                </a:cxn>
                <a:cxn ang="0">
                  <a:pos x="74" y="114"/>
                </a:cxn>
                <a:cxn ang="0">
                  <a:pos x="2" y="107"/>
                </a:cxn>
                <a:cxn ang="0">
                  <a:pos x="16" y="60"/>
                </a:cxn>
                <a:cxn ang="0">
                  <a:pos x="39" y="30"/>
                </a:cxn>
                <a:cxn ang="0">
                  <a:pos x="56" y="18"/>
                </a:cxn>
                <a:cxn ang="0">
                  <a:pos x="118" y="2"/>
                </a:cxn>
                <a:cxn ang="0">
                  <a:pos x="135" y="2"/>
                </a:cxn>
                <a:cxn ang="0">
                  <a:pos x="181" y="11"/>
                </a:cxn>
                <a:cxn ang="0">
                  <a:pos x="209" y="30"/>
                </a:cxn>
                <a:cxn ang="0">
                  <a:pos x="220" y="48"/>
                </a:cxn>
                <a:cxn ang="0">
                  <a:pos x="232" y="90"/>
                </a:cxn>
                <a:cxn ang="0">
                  <a:pos x="230" y="125"/>
                </a:cxn>
                <a:cxn ang="0">
                  <a:pos x="216" y="171"/>
                </a:cxn>
                <a:cxn ang="0">
                  <a:pos x="193" y="201"/>
                </a:cxn>
                <a:cxn ang="0">
                  <a:pos x="176" y="215"/>
                </a:cxn>
                <a:cxn ang="0">
                  <a:pos x="114" y="232"/>
                </a:cxn>
                <a:cxn ang="0">
                  <a:pos x="97" y="232"/>
                </a:cxn>
                <a:cxn ang="0">
                  <a:pos x="51" y="222"/>
                </a:cxn>
                <a:cxn ang="0">
                  <a:pos x="25" y="201"/>
                </a:cxn>
                <a:cxn ang="0">
                  <a:pos x="12" y="185"/>
                </a:cxn>
                <a:cxn ang="0">
                  <a:pos x="0" y="125"/>
                </a:cxn>
                <a:cxn ang="0">
                  <a:pos x="2" y="107"/>
                </a:cxn>
                <a:cxn ang="0">
                  <a:pos x="2" y="104"/>
                </a:cxn>
                <a:cxn ang="0">
                  <a:pos x="2" y="114"/>
                </a:cxn>
              </a:cxnLst>
              <a:rect l="0" t="0" r="r" b="b"/>
              <a:pathLst>
                <a:path w="232" h="232">
                  <a:moveTo>
                    <a:pt x="74" y="114"/>
                  </a:moveTo>
                  <a:lnTo>
                    <a:pt x="72" y="120"/>
                  </a:lnTo>
                  <a:lnTo>
                    <a:pt x="72" y="130"/>
                  </a:lnTo>
                  <a:lnTo>
                    <a:pt x="74" y="146"/>
                  </a:lnTo>
                  <a:lnTo>
                    <a:pt x="79" y="158"/>
                  </a:lnTo>
                  <a:lnTo>
                    <a:pt x="81" y="160"/>
                  </a:lnTo>
                  <a:lnTo>
                    <a:pt x="83" y="164"/>
                  </a:lnTo>
                  <a:lnTo>
                    <a:pt x="86" y="169"/>
                  </a:lnTo>
                  <a:lnTo>
                    <a:pt x="95" y="176"/>
                  </a:lnTo>
                  <a:lnTo>
                    <a:pt x="107" y="178"/>
                  </a:lnTo>
                  <a:lnTo>
                    <a:pt x="111" y="178"/>
                  </a:lnTo>
                  <a:lnTo>
                    <a:pt x="112" y="178"/>
                  </a:lnTo>
                  <a:lnTo>
                    <a:pt x="120" y="178"/>
                  </a:lnTo>
                  <a:lnTo>
                    <a:pt x="127" y="176"/>
                  </a:lnTo>
                  <a:lnTo>
                    <a:pt x="137" y="169"/>
                  </a:lnTo>
                  <a:lnTo>
                    <a:pt x="144" y="160"/>
                  </a:lnTo>
                  <a:lnTo>
                    <a:pt x="146" y="158"/>
                  </a:lnTo>
                  <a:lnTo>
                    <a:pt x="149" y="153"/>
                  </a:lnTo>
                  <a:lnTo>
                    <a:pt x="155" y="139"/>
                  </a:lnTo>
                  <a:lnTo>
                    <a:pt x="158" y="120"/>
                  </a:lnTo>
                  <a:lnTo>
                    <a:pt x="160" y="114"/>
                  </a:lnTo>
                  <a:lnTo>
                    <a:pt x="160" y="111"/>
                  </a:lnTo>
                  <a:lnTo>
                    <a:pt x="160" y="102"/>
                  </a:lnTo>
                  <a:lnTo>
                    <a:pt x="156" y="85"/>
                  </a:lnTo>
                  <a:lnTo>
                    <a:pt x="151" y="72"/>
                  </a:lnTo>
                  <a:lnTo>
                    <a:pt x="151" y="69"/>
                  </a:lnTo>
                  <a:lnTo>
                    <a:pt x="149" y="67"/>
                  </a:lnTo>
                  <a:lnTo>
                    <a:pt x="146" y="63"/>
                  </a:lnTo>
                  <a:lnTo>
                    <a:pt x="141" y="60"/>
                  </a:lnTo>
                  <a:lnTo>
                    <a:pt x="135" y="56"/>
                  </a:lnTo>
                  <a:lnTo>
                    <a:pt x="130" y="55"/>
                  </a:lnTo>
                  <a:lnTo>
                    <a:pt x="123" y="55"/>
                  </a:lnTo>
                  <a:lnTo>
                    <a:pt x="121" y="53"/>
                  </a:lnTo>
                  <a:lnTo>
                    <a:pt x="111" y="55"/>
                  </a:lnTo>
                  <a:lnTo>
                    <a:pt x="105" y="56"/>
                  </a:lnTo>
                  <a:lnTo>
                    <a:pt x="95" y="63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9"/>
                  </a:lnTo>
                  <a:lnTo>
                    <a:pt x="77" y="93"/>
                  </a:lnTo>
                  <a:lnTo>
                    <a:pt x="74" y="111"/>
                  </a:lnTo>
                  <a:lnTo>
                    <a:pt x="74" y="114"/>
                  </a:lnTo>
                  <a:lnTo>
                    <a:pt x="72" y="120"/>
                  </a:lnTo>
                  <a:lnTo>
                    <a:pt x="72" y="125"/>
                  </a:lnTo>
                  <a:lnTo>
                    <a:pt x="72" y="122"/>
                  </a:lnTo>
                  <a:lnTo>
                    <a:pt x="72" y="116"/>
                  </a:lnTo>
                  <a:lnTo>
                    <a:pt x="74" y="114"/>
                  </a:lnTo>
                  <a:lnTo>
                    <a:pt x="74" y="114"/>
                  </a:lnTo>
                  <a:close/>
                  <a:moveTo>
                    <a:pt x="2" y="114"/>
                  </a:moveTo>
                  <a:lnTo>
                    <a:pt x="2" y="107"/>
                  </a:lnTo>
                  <a:lnTo>
                    <a:pt x="5" y="90"/>
                  </a:lnTo>
                  <a:lnTo>
                    <a:pt x="16" y="60"/>
                  </a:lnTo>
                  <a:lnTo>
                    <a:pt x="33" y="35"/>
                  </a:lnTo>
                  <a:lnTo>
                    <a:pt x="39" y="30"/>
                  </a:lnTo>
                  <a:lnTo>
                    <a:pt x="44" y="27"/>
                  </a:lnTo>
                  <a:lnTo>
                    <a:pt x="56" y="18"/>
                  </a:lnTo>
                  <a:lnTo>
                    <a:pt x="84" y="7"/>
                  </a:lnTo>
                  <a:lnTo>
                    <a:pt x="118" y="2"/>
                  </a:lnTo>
                  <a:lnTo>
                    <a:pt x="127" y="0"/>
                  </a:lnTo>
                  <a:lnTo>
                    <a:pt x="135" y="2"/>
                  </a:lnTo>
                  <a:lnTo>
                    <a:pt x="151" y="4"/>
                  </a:lnTo>
                  <a:lnTo>
                    <a:pt x="181" y="11"/>
                  </a:lnTo>
                  <a:lnTo>
                    <a:pt x="204" y="27"/>
                  </a:lnTo>
                  <a:lnTo>
                    <a:pt x="209" y="30"/>
                  </a:lnTo>
                  <a:lnTo>
                    <a:pt x="213" y="35"/>
                  </a:lnTo>
                  <a:lnTo>
                    <a:pt x="220" y="48"/>
                  </a:lnTo>
                  <a:lnTo>
                    <a:pt x="227" y="60"/>
                  </a:lnTo>
                  <a:lnTo>
                    <a:pt x="232" y="90"/>
                  </a:lnTo>
                  <a:lnTo>
                    <a:pt x="232" y="114"/>
                  </a:lnTo>
                  <a:lnTo>
                    <a:pt x="230" y="125"/>
                  </a:lnTo>
                  <a:lnTo>
                    <a:pt x="227" y="141"/>
                  </a:lnTo>
                  <a:lnTo>
                    <a:pt x="216" y="171"/>
                  </a:lnTo>
                  <a:lnTo>
                    <a:pt x="199" y="195"/>
                  </a:lnTo>
                  <a:lnTo>
                    <a:pt x="193" y="201"/>
                  </a:lnTo>
                  <a:lnTo>
                    <a:pt x="186" y="206"/>
                  </a:lnTo>
                  <a:lnTo>
                    <a:pt x="176" y="215"/>
                  </a:lnTo>
                  <a:lnTo>
                    <a:pt x="148" y="227"/>
                  </a:lnTo>
                  <a:lnTo>
                    <a:pt x="114" y="232"/>
                  </a:lnTo>
                  <a:lnTo>
                    <a:pt x="105" y="232"/>
                  </a:lnTo>
                  <a:lnTo>
                    <a:pt x="97" y="232"/>
                  </a:lnTo>
                  <a:lnTo>
                    <a:pt x="79" y="231"/>
                  </a:lnTo>
                  <a:lnTo>
                    <a:pt x="51" y="222"/>
                  </a:lnTo>
                  <a:lnTo>
                    <a:pt x="28" y="206"/>
                  </a:lnTo>
                  <a:lnTo>
                    <a:pt x="25" y="201"/>
                  </a:lnTo>
                  <a:lnTo>
                    <a:pt x="19" y="195"/>
                  </a:lnTo>
                  <a:lnTo>
                    <a:pt x="12" y="185"/>
                  </a:lnTo>
                  <a:lnTo>
                    <a:pt x="2" y="157"/>
                  </a:lnTo>
                  <a:lnTo>
                    <a:pt x="0" y="125"/>
                  </a:lnTo>
                  <a:lnTo>
                    <a:pt x="2" y="114"/>
                  </a:lnTo>
                  <a:lnTo>
                    <a:pt x="2" y="107"/>
                  </a:lnTo>
                  <a:lnTo>
                    <a:pt x="2" y="100"/>
                  </a:lnTo>
                  <a:lnTo>
                    <a:pt x="2" y="104"/>
                  </a:lnTo>
                  <a:lnTo>
                    <a:pt x="2" y="114"/>
                  </a:lnTo>
                  <a:lnTo>
                    <a:pt x="2" y="114"/>
                  </a:lnTo>
                  <a:lnTo>
                    <a:pt x="2" y="11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9" name="Freeform 16"/>
            <p:cNvSpPr>
              <a:spLocks/>
            </p:cNvSpPr>
            <p:nvPr/>
          </p:nvSpPr>
          <p:spPr bwMode="auto">
            <a:xfrm>
              <a:off x="4022" y="2607"/>
              <a:ext cx="222" cy="222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11" y="88"/>
                </a:cxn>
                <a:cxn ang="0">
                  <a:pos x="20" y="5"/>
                </a:cxn>
                <a:cxn ang="0">
                  <a:pos x="62" y="5"/>
                </a:cxn>
                <a:cxn ang="0">
                  <a:pos x="90" y="5"/>
                </a:cxn>
                <a:cxn ang="0">
                  <a:pos x="87" y="23"/>
                </a:cxn>
                <a:cxn ang="0">
                  <a:pos x="87" y="33"/>
                </a:cxn>
                <a:cxn ang="0">
                  <a:pos x="92" y="28"/>
                </a:cxn>
                <a:cxn ang="0">
                  <a:pos x="113" y="12"/>
                </a:cxn>
                <a:cxn ang="0">
                  <a:pos x="125" y="5"/>
                </a:cxn>
                <a:cxn ang="0">
                  <a:pos x="152" y="2"/>
                </a:cxn>
                <a:cxn ang="0">
                  <a:pos x="162" y="2"/>
                </a:cxn>
                <a:cxn ang="0">
                  <a:pos x="192" y="7"/>
                </a:cxn>
                <a:cxn ang="0">
                  <a:pos x="210" y="19"/>
                </a:cxn>
                <a:cxn ang="0">
                  <a:pos x="215" y="32"/>
                </a:cxn>
                <a:cxn ang="0">
                  <a:pos x="222" y="61"/>
                </a:cxn>
                <a:cxn ang="0">
                  <a:pos x="220" y="84"/>
                </a:cxn>
                <a:cxn ang="0">
                  <a:pos x="213" y="169"/>
                </a:cxn>
                <a:cxn ang="0">
                  <a:pos x="210" y="222"/>
                </a:cxn>
                <a:cxn ang="0">
                  <a:pos x="197" y="222"/>
                </a:cxn>
                <a:cxn ang="0">
                  <a:pos x="138" y="222"/>
                </a:cxn>
                <a:cxn ang="0">
                  <a:pos x="138" y="220"/>
                </a:cxn>
                <a:cxn ang="0">
                  <a:pos x="143" y="155"/>
                </a:cxn>
                <a:cxn ang="0">
                  <a:pos x="148" y="112"/>
                </a:cxn>
                <a:cxn ang="0">
                  <a:pos x="148" y="95"/>
                </a:cxn>
                <a:cxn ang="0">
                  <a:pos x="145" y="67"/>
                </a:cxn>
                <a:cxn ang="0">
                  <a:pos x="141" y="60"/>
                </a:cxn>
                <a:cxn ang="0">
                  <a:pos x="134" y="56"/>
                </a:cxn>
                <a:cxn ang="0">
                  <a:pos x="123" y="54"/>
                </a:cxn>
                <a:cxn ang="0">
                  <a:pos x="113" y="54"/>
                </a:cxn>
                <a:cxn ang="0">
                  <a:pos x="99" y="61"/>
                </a:cxn>
                <a:cxn ang="0">
                  <a:pos x="92" y="69"/>
                </a:cxn>
                <a:cxn ang="0">
                  <a:pos x="85" y="86"/>
                </a:cxn>
                <a:cxn ang="0">
                  <a:pos x="81" y="105"/>
                </a:cxn>
                <a:cxn ang="0">
                  <a:pos x="80" y="125"/>
                </a:cxn>
                <a:cxn ang="0">
                  <a:pos x="72" y="220"/>
                </a:cxn>
                <a:cxn ang="0">
                  <a:pos x="71" y="222"/>
                </a:cxn>
                <a:cxn ang="0">
                  <a:pos x="27" y="222"/>
                </a:cxn>
                <a:cxn ang="0">
                  <a:pos x="0" y="222"/>
                </a:cxn>
              </a:cxnLst>
              <a:rect l="0" t="0" r="r" b="b"/>
              <a:pathLst>
                <a:path w="222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1" y="88"/>
                  </a:lnTo>
                  <a:lnTo>
                    <a:pt x="18" y="10"/>
                  </a:lnTo>
                  <a:lnTo>
                    <a:pt x="20" y="5"/>
                  </a:lnTo>
                  <a:lnTo>
                    <a:pt x="30" y="5"/>
                  </a:lnTo>
                  <a:lnTo>
                    <a:pt x="62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7" y="23"/>
                  </a:lnTo>
                  <a:lnTo>
                    <a:pt x="87" y="33"/>
                  </a:lnTo>
                  <a:lnTo>
                    <a:pt x="87" y="33"/>
                  </a:lnTo>
                  <a:lnTo>
                    <a:pt x="88" y="32"/>
                  </a:lnTo>
                  <a:lnTo>
                    <a:pt x="92" y="28"/>
                  </a:lnTo>
                  <a:lnTo>
                    <a:pt x="102" y="19"/>
                  </a:lnTo>
                  <a:lnTo>
                    <a:pt x="113" y="12"/>
                  </a:lnTo>
                  <a:lnTo>
                    <a:pt x="116" y="9"/>
                  </a:lnTo>
                  <a:lnTo>
                    <a:pt x="125" y="5"/>
                  </a:lnTo>
                  <a:lnTo>
                    <a:pt x="138" y="2"/>
                  </a:lnTo>
                  <a:lnTo>
                    <a:pt x="152" y="2"/>
                  </a:lnTo>
                  <a:lnTo>
                    <a:pt x="157" y="0"/>
                  </a:lnTo>
                  <a:lnTo>
                    <a:pt x="162" y="2"/>
                  </a:lnTo>
                  <a:lnTo>
                    <a:pt x="173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10" y="19"/>
                  </a:lnTo>
                  <a:lnTo>
                    <a:pt x="211" y="23"/>
                  </a:lnTo>
                  <a:lnTo>
                    <a:pt x="215" y="32"/>
                  </a:lnTo>
                  <a:lnTo>
                    <a:pt x="218" y="39"/>
                  </a:lnTo>
                  <a:lnTo>
                    <a:pt x="222" y="61"/>
                  </a:lnTo>
                  <a:lnTo>
                    <a:pt x="222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10" y="220"/>
                  </a:lnTo>
                  <a:lnTo>
                    <a:pt x="210" y="222"/>
                  </a:lnTo>
                  <a:lnTo>
                    <a:pt x="208" y="222"/>
                  </a:lnTo>
                  <a:lnTo>
                    <a:pt x="197" y="222"/>
                  </a:lnTo>
                  <a:lnTo>
                    <a:pt x="164" y="222"/>
                  </a:lnTo>
                  <a:lnTo>
                    <a:pt x="138" y="222"/>
                  </a:lnTo>
                  <a:lnTo>
                    <a:pt x="138" y="222"/>
                  </a:lnTo>
                  <a:lnTo>
                    <a:pt x="138" y="220"/>
                  </a:lnTo>
                  <a:lnTo>
                    <a:pt x="138" y="206"/>
                  </a:lnTo>
                  <a:lnTo>
                    <a:pt x="143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8" y="77"/>
                  </a:lnTo>
                  <a:lnTo>
                    <a:pt x="145" y="67"/>
                  </a:lnTo>
                  <a:lnTo>
                    <a:pt x="145" y="63"/>
                  </a:lnTo>
                  <a:lnTo>
                    <a:pt x="141" y="60"/>
                  </a:lnTo>
                  <a:lnTo>
                    <a:pt x="138" y="58"/>
                  </a:lnTo>
                  <a:lnTo>
                    <a:pt x="134" y="56"/>
                  </a:lnTo>
                  <a:lnTo>
                    <a:pt x="129" y="54"/>
                  </a:lnTo>
                  <a:lnTo>
                    <a:pt x="123" y="54"/>
                  </a:lnTo>
                  <a:lnTo>
                    <a:pt x="122" y="53"/>
                  </a:lnTo>
                  <a:lnTo>
                    <a:pt x="113" y="54"/>
                  </a:lnTo>
                  <a:lnTo>
                    <a:pt x="108" y="56"/>
                  </a:lnTo>
                  <a:lnTo>
                    <a:pt x="99" y="61"/>
                  </a:lnTo>
                  <a:lnTo>
                    <a:pt x="94" y="65"/>
                  </a:lnTo>
                  <a:lnTo>
                    <a:pt x="92" y="69"/>
                  </a:lnTo>
                  <a:lnTo>
                    <a:pt x="88" y="74"/>
                  </a:lnTo>
                  <a:lnTo>
                    <a:pt x="85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80" y="109"/>
                  </a:lnTo>
                  <a:lnTo>
                    <a:pt x="80" y="125"/>
                  </a:lnTo>
                  <a:lnTo>
                    <a:pt x="74" y="179"/>
                  </a:lnTo>
                  <a:lnTo>
                    <a:pt x="72" y="220"/>
                  </a:lnTo>
                  <a:lnTo>
                    <a:pt x="72" y="222"/>
                  </a:lnTo>
                  <a:lnTo>
                    <a:pt x="71" y="222"/>
                  </a:lnTo>
                  <a:lnTo>
                    <a:pt x="60" y="222"/>
                  </a:lnTo>
                  <a:lnTo>
                    <a:pt x="27" y="222"/>
                  </a:lnTo>
                  <a:lnTo>
                    <a:pt x="0" y="222"/>
                  </a:lnTo>
                  <a:lnTo>
                    <a:pt x="0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0" name="Freeform 17"/>
            <p:cNvSpPr>
              <a:spLocks/>
            </p:cNvSpPr>
            <p:nvPr/>
          </p:nvSpPr>
          <p:spPr bwMode="auto">
            <a:xfrm>
              <a:off x="4276" y="2605"/>
              <a:ext cx="212" cy="231"/>
            </a:xfrm>
            <a:custGeom>
              <a:avLst/>
              <a:gdLst/>
              <a:ahLst/>
              <a:cxnLst>
                <a:cxn ang="0">
                  <a:pos x="42" y="158"/>
                </a:cxn>
                <a:cxn ang="0">
                  <a:pos x="70" y="162"/>
                </a:cxn>
                <a:cxn ang="0">
                  <a:pos x="77" y="180"/>
                </a:cxn>
                <a:cxn ang="0">
                  <a:pos x="84" y="183"/>
                </a:cxn>
                <a:cxn ang="0">
                  <a:pos x="107" y="187"/>
                </a:cxn>
                <a:cxn ang="0">
                  <a:pos x="121" y="185"/>
                </a:cxn>
                <a:cxn ang="0">
                  <a:pos x="133" y="180"/>
                </a:cxn>
                <a:cxn ang="0">
                  <a:pos x="138" y="171"/>
                </a:cxn>
                <a:cxn ang="0">
                  <a:pos x="138" y="162"/>
                </a:cxn>
                <a:cxn ang="0">
                  <a:pos x="126" y="151"/>
                </a:cxn>
                <a:cxn ang="0">
                  <a:pos x="105" y="144"/>
                </a:cxn>
                <a:cxn ang="0">
                  <a:pos x="82" y="137"/>
                </a:cxn>
                <a:cxn ang="0">
                  <a:pos x="61" y="130"/>
                </a:cxn>
                <a:cxn ang="0">
                  <a:pos x="26" y="107"/>
                </a:cxn>
                <a:cxn ang="0">
                  <a:pos x="17" y="95"/>
                </a:cxn>
                <a:cxn ang="0">
                  <a:pos x="15" y="65"/>
                </a:cxn>
                <a:cxn ang="0">
                  <a:pos x="40" y="23"/>
                </a:cxn>
                <a:cxn ang="0">
                  <a:pos x="59" y="12"/>
                </a:cxn>
                <a:cxn ang="0">
                  <a:pos x="116" y="0"/>
                </a:cxn>
                <a:cxn ang="0">
                  <a:pos x="163" y="7"/>
                </a:cxn>
                <a:cxn ang="0">
                  <a:pos x="191" y="20"/>
                </a:cxn>
                <a:cxn ang="0">
                  <a:pos x="211" y="58"/>
                </a:cxn>
                <a:cxn ang="0">
                  <a:pos x="200" y="63"/>
                </a:cxn>
                <a:cxn ang="0">
                  <a:pos x="144" y="63"/>
                </a:cxn>
                <a:cxn ang="0">
                  <a:pos x="135" y="48"/>
                </a:cxn>
                <a:cxn ang="0">
                  <a:pos x="126" y="44"/>
                </a:cxn>
                <a:cxn ang="0">
                  <a:pos x="107" y="42"/>
                </a:cxn>
                <a:cxn ang="0">
                  <a:pos x="93" y="46"/>
                </a:cxn>
                <a:cxn ang="0">
                  <a:pos x="86" y="55"/>
                </a:cxn>
                <a:cxn ang="0">
                  <a:pos x="86" y="65"/>
                </a:cxn>
                <a:cxn ang="0">
                  <a:pos x="96" y="74"/>
                </a:cxn>
                <a:cxn ang="0">
                  <a:pos x="119" y="83"/>
                </a:cxn>
                <a:cxn ang="0">
                  <a:pos x="130" y="86"/>
                </a:cxn>
                <a:cxn ang="0">
                  <a:pos x="145" y="92"/>
                </a:cxn>
                <a:cxn ang="0">
                  <a:pos x="175" y="100"/>
                </a:cxn>
                <a:cxn ang="0">
                  <a:pos x="191" y="109"/>
                </a:cxn>
                <a:cxn ang="0">
                  <a:pos x="202" y="122"/>
                </a:cxn>
                <a:cxn ang="0">
                  <a:pos x="209" y="132"/>
                </a:cxn>
                <a:cxn ang="0">
                  <a:pos x="211" y="153"/>
                </a:cxn>
                <a:cxn ang="0">
                  <a:pos x="207" y="173"/>
                </a:cxn>
                <a:cxn ang="0">
                  <a:pos x="179" y="211"/>
                </a:cxn>
                <a:cxn ang="0">
                  <a:pos x="137" y="229"/>
                </a:cxn>
                <a:cxn ang="0">
                  <a:pos x="91" y="231"/>
                </a:cxn>
                <a:cxn ang="0">
                  <a:pos x="28" y="216"/>
                </a:cxn>
                <a:cxn ang="0">
                  <a:pos x="14" y="202"/>
                </a:cxn>
                <a:cxn ang="0">
                  <a:pos x="0" y="158"/>
                </a:cxn>
              </a:cxnLst>
              <a:rect l="0" t="0" r="r" b="b"/>
              <a:pathLst>
                <a:path w="212" h="231">
                  <a:moveTo>
                    <a:pt x="0" y="158"/>
                  </a:moveTo>
                  <a:lnTo>
                    <a:pt x="10" y="158"/>
                  </a:lnTo>
                  <a:lnTo>
                    <a:pt x="42" y="158"/>
                  </a:lnTo>
                  <a:lnTo>
                    <a:pt x="68" y="158"/>
                  </a:lnTo>
                  <a:lnTo>
                    <a:pt x="70" y="158"/>
                  </a:lnTo>
                  <a:lnTo>
                    <a:pt x="70" y="162"/>
                  </a:lnTo>
                  <a:lnTo>
                    <a:pt x="70" y="165"/>
                  </a:lnTo>
                  <a:lnTo>
                    <a:pt x="72" y="173"/>
                  </a:lnTo>
                  <a:lnTo>
                    <a:pt x="77" y="180"/>
                  </a:lnTo>
                  <a:lnTo>
                    <a:pt x="79" y="180"/>
                  </a:lnTo>
                  <a:lnTo>
                    <a:pt x="80" y="181"/>
                  </a:lnTo>
                  <a:lnTo>
                    <a:pt x="84" y="183"/>
                  </a:lnTo>
                  <a:lnTo>
                    <a:pt x="93" y="187"/>
                  </a:lnTo>
                  <a:lnTo>
                    <a:pt x="103" y="187"/>
                  </a:lnTo>
                  <a:lnTo>
                    <a:pt x="107" y="187"/>
                  </a:lnTo>
                  <a:lnTo>
                    <a:pt x="109" y="187"/>
                  </a:lnTo>
                  <a:lnTo>
                    <a:pt x="112" y="187"/>
                  </a:lnTo>
                  <a:lnTo>
                    <a:pt x="121" y="185"/>
                  </a:lnTo>
                  <a:lnTo>
                    <a:pt x="128" y="183"/>
                  </a:lnTo>
                  <a:lnTo>
                    <a:pt x="130" y="181"/>
                  </a:lnTo>
                  <a:lnTo>
                    <a:pt x="133" y="180"/>
                  </a:lnTo>
                  <a:lnTo>
                    <a:pt x="135" y="176"/>
                  </a:lnTo>
                  <a:lnTo>
                    <a:pt x="137" y="174"/>
                  </a:lnTo>
                  <a:lnTo>
                    <a:pt x="138" y="171"/>
                  </a:lnTo>
                  <a:lnTo>
                    <a:pt x="138" y="167"/>
                  </a:lnTo>
                  <a:lnTo>
                    <a:pt x="140" y="165"/>
                  </a:lnTo>
                  <a:lnTo>
                    <a:pt x="138" y="162"/>
                  </a:lnTo>
                  <a:lnTo>
                    <a:pt x="137" y="160"/>
                  </a:lnTo>
                  <a:lnTo>
                    <a:pt x="131" y="155"/>
                  </a:lnTo>
                  <a:lnTo>
                    <a:pt x="126" y="151"/>
                  </a:lnTo>
                  <a:lnTo>
                    <a:pt x="117" y="148"/>
                  </a:lnTo>
                  <a:lnTo>
                    <a:pt x="109" y="144"/>
                  </a:lnTo>
                  <a:lnTo>
                    <a:pt x="105" y="144"/>
                  </a:lnTo>
                  <a:lnTo>
                    <a:pt x="100" y="143"/>
                  </a:lnTo>
                  <a:lnTo>
                    <a:pt x="89" y="139"/>
                  </a:lnTo>
                  <a:lnTo>
                    <a:pt x="82" y="137"/>
                  </a:lnTo>
                  <a:lnTo>
                    <a:pt x="80" y="136"/>
                  </a:lnTo>
                  <a:lnTo>
                    <a:pt x="73" y="134"/>
                  </a:lnTo>
                  <a:lnTo>
                    <a:pt x="61" y="130"/>
                  </a:lnTo>
                  <a:lnTo>
                    <a:pt x="42" y="122"/>
                  </a:lnTo>
                  <a:lnTo>
                    <a:pt x="28" y="111"/>
                  </a:lnTo>
                  <a:lnTo>
                    <a:pt x="26" y="107"/>
                  </a:lnTo>
                  <a:lnTo>
                    <a:pt x="22" y="106"/>
                  </a:lnTo>
                  <a:lnTo>
                    <a:pt x="19" y="100"/>
                  </a:lnTo>
                  <a:lnTo>
                    <a:pt x="17" y="95"/>
                  </a:lnTo>
                  <a:lnTo>
                    <a:pt x="14" y="81"/>
                  </a:lnTo>
                  <a:lnTo>
                    <a:pt x="15" y="69"/>
                  </a:lnTo>
                  <a:lnTo>
                    <a:pt x="15" y="65"/>
                  </a:lnTo>
                  <a:lnTo>
                    <a:pt x="17" y="55"/>
                  </a:lnTo>
                  <a:lnTo>
                    <a:pt x="26" y="37"/>
                  </a:lnTo>
                  <a:lnTo>
                    <a:pt x="40" y="23"/>
                  </a:lnTo>
                  <a:lnTo>
                    <a:pt x="45" y="20"/>
                  </a:lnTo>
                  <a:lnTo>
                    <a:pt x="49" y="18"/>
                  </a:lnTo>
                  <a:lnTo>
                    <a:pt x="59" y="12"/>
                  </a:lnTo>
                  <a:lnTo>
                    <a:pt x="80" y="5"/>
                  </a:lnTo>
                  <a:lnTo>
                    <a:pt x="107" y="2"/>
                  </a:lnTo>
                  <a:lnTo>
                    <a:pt x="116" y="0"/>
                  </a:lnTo>
                  <a:lnTo>
                    <a:pt x="123" y="2"/>
                  </a:lnTo>
                  <a:lnTo>
                    <a:pt x="137" y="2"/>
                  </a:lnTo>
                  <a:lnTo>
                    <a:pt x="163" y="7"/>
                  </a:lnTo>
                  <a:lnTo>
                    <a:pt x="182" y="14"/>
                  </a:lnTo>
                  <a:lnTo>
                    <a:pt x="188" y="16"/>
                  </a:lnTo>
                  <a:lnTo>
                    <a:pt x="191" y="20"/>
                  </a:lnTo>
                  <a:lnTo>
                    <a:pt x="196" y="25"/>
                  </a:lnTo>
                  <a:lnTo>
                    <a:pt x="207" y="41"/>
                  </a:lnTo>
                  <a:lnTo>
                    <a:pt x="211" y="58"/>
                  </a:lnTo>
                  <a:lnTo>
                    <a:pt x="212" y="63"/>
                  </a:lnTo>
                  <a:lnTo>
                    <a:pt x="211" y="63"/>
                  </a:lnTo>
                  <a:lnTo>
                    <a:pt x="200" y="63"/>
                  </a:lnTo>
                  <a:lnTo>
                    <a:pt x="168" y="63"/>
                  </a:lnTo>
                  <a:lnTo>
                    <a:pt x="144" y="63"/>
                  </a:lnTo>
                  <a:lnTo>
                    <a:pt x="144" y="63"/>
                  </a:lnTo>
                  <a:lnTo>
                    <a:pt x="142" y="58"/>
                  </a:lnTo>
                  <a:lnTo>
                    <a:pt x="138" y="53"/>
                  </a:lnTo>
                  <a:lnTo>
                    <a:pt x="135" y="48"/>
                  </a:lnTo>
                  <a:lnTo>
                    <a:pt x="135" y="46"/>
                  </a:lnTo>
                  <a:lnTo>
                    <a:pt x="130" y="44"/>
                  </a:lnTo>
                  <a:lnTo>
                    <a:pt x="126" y="44"/>
                  </a:lnTo>
                  <a:lnTo>
                    <a:pt x="119" y="42"/>
                  </a:lnTo>
                  <a:lnTo>
                    <a:pt x="114" y="41"/>
                  </a:lnTo>
                  <a:lnTo>
                    <a:pt x="107" y="42"/>
                  </a:lnTo>
                  <a:lnTo>
                    <a:pt x="100" y="44"/>
                  </a:lnTo>
                  <a:lnTo>
                    <a:pt x="93" y="46"/>
                  </a:lnTo>
                  <a:lnTo>
                    <a:pt x="93" y="46"/>
                  </a:lnTo>
                  <a:lnTo>
                    <a:pt x="91" y="48"/>
                  </a:lnTo>
                  <a:lnTo>
                    <a:pt x="89" y="49"/>
                  </a:lnTo>
                  <a:lnTo>
                    <a:pt x="86" y="55"/>
                  </a:lnTo>
                  <a:lnTo>
                    <a:pt x="86" y="60"/>
                  </a:lnTo>
                  <a:lnTo>
                    <a:pt x="86" y="60"/>
                  </a:lnTo>
                  <a:lnTo>
                    <a:pt x="86" y="65"/>
                  </a:lnTo>
                  <a:lnTo>
                    <a:pt x="87" y="69"/>
                  </a:lnTo>
                  <a:lnTo>
                    <a:pt x="89" y="71"/>
                  </a:lnTo>
                  <a:lnTo>
                    <a:pt x="96" y="74"/>
                  </a:lnTo>
                  <a:lnTo>
                    <a:pt x="103" y="78"/>
                  </a:lnTo>
                  <a:lnTo>
                    <a:pt x="112" y="81"/>
                  </a:lnTo>
                  <a:lnTo>
                    <a:pt x="119" y="83"/>
                  </a:lnTo>
                  <a:lnTo>
                    <a:pt x="123" y="85"/>
                  </a:lnTo>
                  <a:lnTo>
                    <a:pt x="126" y="86"/>
                  </a:lnTo>
                  <a:lnTo>
                    <a:pt x="130" y="86"/>
                  </a:lnTo>
                  <a:lnTo>
                    <a:pt x="131" y="86"/>
                  </a:lnTo>
                  <a:lnTo>
                    <a:pt x="135" y="88"/>
                  </a:lnTo>
                  <a:lnTo>
                    <a:pt x="145" y="92"/>
                  </a:lnTo>
                  <a:lnTo>
                    <a:pt x="161" y="97"/>
                  </a:lnTo>
                  <a:lnTo>
                    <a:pt x="172" y="100"/>
                  </a:lnTo>
                  <a:lnTo>
                    <a:pt x="175" y="100"/>
                  </a:lnTo>
                  <a:lnTo>
                    <a:pt x="179" y="104"/>
                  </a:lnTo>
                  <a:lnTo>
                    <a:pt x="186" y="106"/>
                  </a:lnTo>
                  <a:lnTo>
                    <a:pt x="191" y="109"/>
                  </a:lnTo>
                  <a:lnTo>
                    <a:pt x="193" y="109"/>
                  </a:lnTo>
                  <a:lnTo>
                    <a:pt x="196" y="114"/>
                  </a:lnTo>
                  <a:lnTo>
                    <a:pt x="202" y="122"/>
                  </a:lnTo>
                  <a:lnTo>
                    <a:pt x="207" y="129"/>
                  </a:lnTo>
                  <a:lnTo>
                    <a:pt x="209" y="129"/>
                  </a:lnTo>
                  <a:lnTo>
                    <a:pt x="209" y="132"/>
                  </a:lnTo>
                  <a:lnTo>
                    <a:pt x="209" y="136"/>
                  </a:lnTo>
                  <a:lnTo>
                    <a:pt x="211" y="144"/>
                  </a:lnTo>
                  <a:lnTo>
                    <a:pt x="211" y="153"/>
                  </a:lnTo>
                  <a:lnTo>
                    <a:pt x="211" y="155"/>
                  </a:lnTo>
                  <a:lnTo>
                    <a:pt x="209" y="162"/>
                  </a:lnTo>
                  <a:lnTo>
                    <a:pt x="207" y="173"/>
                  </a:lnTo>
                  <a:lnTo>
                    <a:pt x="198" y="192"/>
                  </a:lnTo>
                  <a:lnTo>
                    <a:pt x="182" y="208"/>
                  </a:lnTo>
                  <a:lnTo>
                    <a:pt x="179" y="211"/>
                  </a:lnTo>
                  <a:lnTo>
                    <a:pt x="174" y="215"/>
                  </a:lnTo>
                  <a:lnTo>
                    <a:pt x="163" y="222"/>
                  </a:lnTo>
                  <a:lnTo>
                    <a:pt x="137" y="229"/>
                  </a:lnTo>
                  <a:lnTo>
                    <a:pt x="107" y="231"/>
                  </a:lnTo>
                  <a:lnTo>
                    <a:pt x="100" y="231"/>
                  </a:lnTo>
                  <a:lnTo>
                    <a:pt x="91" y="231"/>
                  </a:lnTo>
                  <a:lnTo>
                    <a:pt x="77" y="231"/>
                  </a:lnTo>
                  <a:lnTo>
                    <a:pt x="49" y="225"/>
                  </a:lnTo>
                  <a:lnTo>
                    <a:pt x="28" y="216"/>
                  </a:lnTo>
                  <a:lnTo>
                    <a:pt x="24" y="213"/>
                  </a:lnTo>
                  <a:lnTo>
                    <a:pt x="19" y="209"/>
                  </a:lnTo>
                  <a:lnTo>
                    <a:pt x="14" y="202"/>
                  </a:lnTo>
                  <a:lnTo>
                    <a:pt x="3" y="185"/>
                  </a:lnTo>
                  <a:lnTo>
                    <a:pt x="0" y="165"/>
                  </a:lnTo>
                  <a:lnTo>
                    <a:pt x="0" y="158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1" name="Freeform 18"/>
            <p:cNvSpPr>
              <a:spLocks/>
            </p:cNvSpPr>
            <p:nvPr/>
          </p:nvSpPr>
          <p:spPr bwMode="auto">
            <a:xfrm>
              <a:off x="4523" y="2612"/>
              <a:ext cx="224" cy="224"/>
            </a:xfrm>
            <a:custGeom>
              <a:avLst/>
              <a:gdLst/>
              <a:ahLst/>
              <a:cxnLst>
                <a:cxn ang="0">
                  <a:pos x="222" y="5"/>
                </a:cxn>
                <a:cxn ang="0">
                  <a:pos x="211" y="136"/>
                </a:cxn>
                <a:cxn ang="0">
                  <a:pos x="204" y="217"/>
                </a:cxn>
                <a:cxn ang="0">
                  <a:pos x="192" y="217"/>
                </a:cxn>
                <a:cxn ang="0">
                  <a:pos x="134" y="217"/>
                </a:cxn>
                <a:cxn ang="0">
                  <a:pos x="134" y="213"/>
                </a:cxn>
                <a:cxn ang="0">
                  <a:pos x="136" y="188"/>
                </a:cxn>
                <a:cxn ang="0">
                  <a:pos x="134" y="190"/>
                </a:cxn>
                <a:cxn ang="0">
                  <a:pos x="118" y="206"/>
                </a:cxn>
                <a:cxn ang="0">
                  <a:pos x="106" y="215"/>
                </a:cxn>
                <a:cxn ang="0">
                  <a:pos x="97" y="220"/>
                </a:cxn>
                <a:cxn ang="0">
                  <a:pos x="69" y="224"/>
                </a:cxn>
                <a:cxn ang="0">
                  <a:pos x="60" y="224"/>
                </a:cxn>
                <a:cxn ang="0">
                  <a:pos x="32" y="218"/>
                </a:cxn>
                <a:cxn ang="0">
                  <a:pos x="15" y="204"/>
                </a:cxn>
                <a:cxn ang="0">
                  <a:pos x="4" y="187"/>
                </a:cxn>
                <a:cxn ang="0">
                  <a:pos x="2" y="150"/>
                </a:cxn>
                <a:cxn ang="0">
                  <a:pos x="4" y="127"/>
                </a:cxn>
                <a:cxn ang="0">
                  <a:pos x="13" y="4"/>
                </a:cxn>
                <a:cxn ang="0">
                  <a:pos x="25" y="0"/>
                </a:cxn>
                <a:cxn ang="0">
                  <a:pos x="85" y="0"/>
                </a:cxn>
                <a:cxn ang="0">
                  <a:pos x="85" y="4"/>
                </a:cxn>
                <a:cxn ang="0">
                  <a:pos x="80" y="78"/>
                </a:cxn>
                <a:cxn ang="0">
                  <a:pos x="76" y="122"/>
                </a:cxn>
                <a:cxn ang="0">
                  <a:pos x="74" y="134"/>
                </a:cxn>
                <a:cxn ang="0">
                  <a:pos x="78" y="157"/>
                </a:cxn>
                <a:cxn ang="0">
                  <a:pos x="81" y="164"/>
                </a:cxn>
                <a:cxn ang="0">
                  <a:pos x="88" y="167"/>
                </a:cxn>
                <a:cxn ang="0">
                  <a:pos x="97" y="169"/>
                </a:cxn>
                <a:cxn ang="0">
                  <a:pos x="102" y="169"/>
                </a:cxn>
                <a:cxn ang="0">
                  <a:pos x="120" y="166"/>
                </a:cxn>
                <a:cxn ang="0">
                  <a:pos x="131" y="157"/>
                </a:cxn>
                <a:cxn ang="0">
                  <a:pos x="136" y="144"/>
                </a:cxn>
                <a:cxn ang="0">
                  <a:pos x="141" y="116"/>
                </a:cxn>
                <a:cxn ang="0">
                  <a:pos x="141" y="99"/>
                </a:cxn>
                <a:cxn ang="0">
                  <a:pos x="150" y="4"/>
                </a:cxn>
                <a:cxn ang="0">
                  <a:pos x="162" y="0"/>
                </a:cxn>
                <a:cxn ang="0">
                  <a:pos x="222" y="0"/>
                </a:cxn>
                <a:cxn ang="0">
                  <a:pos x="224" y="0"/>
                </a:cxn>
              </a:cxnLst>
              <a:rect l="0" t="0" r="r" b="b"/>
              <a:pathLst>
                <a:path w="224" h="224">
                  <a:moveTo>
                    <a:pt x="224" y="0"/>
                  </a:moveTo>
                  <a:lnTo>
                    <a:pt x="222" y="5"/>
                  </a:lnTo>
                  <a:lnTo>
                    <a:pt x="220" y="35"/>
                  </a:lnTo>
                  <a:lnTo>
                    <a:pt x="211" y="136"/>
                  </a:lnTo>
                  <a:lnTo>
                    <a:pt x="204" y="213"/>
                  </a:lnTo>
                  <a:lnTo>
                    <a:pt x="204" y="217"/>
                  </a:lnTo>
                  <a:lnTo>
                    <a:pt x="203" y="217"/>
                  </a:lnTo>
                  <a:lnTo>
                    <a:pt x="192" y="217"/>
                  </a:lnTo>
                  <a:lnTo>
                    <a:pt x="160" y="217"/>
                  </a:lnTo>
                  <a:lnTo>
                    <a:pt x="134" y="217"/>
                  </a:lnTo>
                  <a:lnTo>
                    <a:pt x="134" y="217"/>
                  </a:lnTo>
                  <a:lnTo>
                    <a:pt x="134" y="213"/>
                  </a:lnTo>
                  <a:lnTo>
                    <a:pt x="136" y="199"/>
                  </a:lnTo>
                  <a:lnTo>
                    <a:pt x="136" y="188"/>
                  </a:lnTo>
                  <a:lnTo>
                    <a:pt x="138" y="187"/>
                  </a:lnTo>
                  <a:lnTo>
                    <a:pt x="134" y="190"/>
                  </a:lnTo>
                  <a:lnTo>
                    <a:pt x="129" y="195"/>
                  </a:lnTo>
                  <a:lnTo>
                    <a:pt x="118" y="206"/>
                  </a:lnTo>
                  <a:lnTo>
                    <a:pt x="108" y="213"/>
                  </a:lnTo>
                  <a:lnTo>
                    <a:pt x="106" y="215"/>
                  </a:lnTo>
                  <a:lnTo>
                    <a:pt x="102" y="217"/>
                  </a:lnTo>
                  <a:lnTo>
                    <a:pt x="97" y="220"/>
                  </a:lnTo>
                  <a:lnTo>
                    <a:pt x="83" y="224"/>
                  </a:lnTo>
                  <a:lnTo>
                    <a:pt x="69" y="224"/>
                  </a:lnTo>
                  <a:lnTo>
                    <a:pt x="67" y="224"/>
                  </a:lnTo>
                  <a:lnTo>
                    <a:pt x="60" y="224"/>
                  </a:lnTo>
                  <a:lnTo>
                    <a:pt x="50" y="224"/>
                  </a:lnTo>
                  <a:lnTo>
                    <a:pt x="32" y="218"/>
                  </a:lnTo>
                  <a:lnTo>
                    <a:pt x="16" y="208"/>
                  </a:lnTo>
                  <a:lnTo>
                    <a:pt x="15" y="204"/>
                  </a:lnTo>
                  <a:lnTo>
                    <a:pt x="7" y="195"/>
                  </a:lnTo>
                  <a:lnTo>
                    <a:pt x="4" y="187"/>
                  </a:lnTo>
                  <a:lnTo>
                    <a:pt x="0" y="167"/>
                  </a:lnTo>
                  <a:lnTo>
                    <a:pt x="2" y="150"/>
                  </a:lnTo>
                  <a:lnTo>
                    <a:pt x="2" y="148"/>
                  </a:lnTo>
                  <a:lnTo>
                    <a:pt x="4" y="127"/>
                  </a:lnTo>
                  <a:lnTo>
                    <a:pt x="9" y="56"/>
                  </a:lnTo>
                  <a:lnTo>
                    <a:pt x="13" y="4"/>
                  </a:lnTo>
                  <a:lnTo>
                    <a:pt x="15" y="0"/>
                  </a:lnTo>
                  <a:lnTo>
                    <a:pt x="25" y="0"/>
                  </a:lnTo>
                  <a:lnTo>
                    <a:pt x="58" y="0"/>
                  </a:lnTo>
                  <a:lnTo>
                    <a:pt x="85" y="0"/>
                  </a:lnTo>
                  <a:lnTo>
                    <a:pt x="87" y="0"/>
                  </a:lnTo>
                  <a:lnTo>
                    <a:pt x="85" y="4"/>
                  </a:lnTo>
                  <a:lnTo>
                    <a:pt x="85" y="20"/>
                  </a:lnTo>
                  <a:lnTo>
                    <a:pt x="80" y="78"/>
                  </a:lnTo>
                  <a:lnTo>
                    <a:pt x="76" y="120"/>
                  </a:lnTo>
                  <a:lnTo>
                    <a:pt x="76" y="122"/>
                  </a:lnTo>
                  <a:lnTo>
                    <a:pt x="74" y="127"/>
                  </a:lnTo>
                  <a:lnTo>
                    <a:pt x="74" y="134"/>
                  </a:lnTo>
                  <a:lnTo>
                    <a:pt x="74" y="148"/>
                  </a:lnTo>
                  <a:lnTo>
                    <a:pt x="78" y="157"/>
                  </a:lnTo>
                  <a:lnTo>
                    <a:pt x="80" y="158"/>
                  </a:lnTo>
                  <a:lnTo>
                    <a:pt x="81" y="164"/>
                  </a:lnTo>
                  <a:lnTo>
                    <a:pt x="85" y="166"/>
                  </a:lnTo>
                  <a:lnTo>
                    <a:pt x="88" y="167"/>
                  </a:lnTo>
                  <a:lnTo>
                    <a:pt x="92" y="169"/>
                  </a:lnTo>
                  <a:lnTo>
                    <a:pt x="97" y="169"/>
                  </a:lnTo>
                  <a:lnTo>
                    <a:pt x="101" y="169"/>
                  </a:lnTo>
                  <a:lnTo>
                    <a:pt x="102" y="169"/>
                  </a:lnTo>
                  <a:lnTo>
                    <a:pt x="109" y="169"/>
                  </a:lnTo>
                  <a:lnTo>
                    <a:pt x="120" y="166"/>
                  </a:lnTo>
                  <a:lnTo>
                    <a:pt x="127" y="158"/>
                  </a:lnTo>
                  <a:lnTo>
                    <a:pt x="131" y="157"/>
                  </a:lnTo>
                  <a:lnTo>
                    <a:pt x="134" y="150"/>
                  </a:lnTo>
                  <a:lnTo>
                    <a:pt x="136" y="144"/>
                  </a:lnTo>
                  <a:lnTo>
                    <a:pt x="139" y="130"/>
                  </a:lnTo>
                  <a:lnTo>
                    <a:pt x="141" y="116"/>
                  </a:lnTo>
                  <a:lnTo>
                    <a:pt x="141" y="115"/>
                  </a:lnTo>
                  <a:lnTo>
                    <a:pt x="141" y="99"/>
                  </a:lnTo>
                  <a:lnTo>
                    <a:pt x="146" y="44"/>
                  </a:lnTo>
                  <a:lnTo>
                    <a:pt x="150" y="4"/>
                  </a:lnTo>
                  <a:lnTo>
                    <a:pt x="152" y="0"/>
                  </a:lnTo>
                  <a:lnTo>
                    <a:pt x="162" y="0"/>
                  </a:lnTo>
                  <a:lnTo>
                    <a:pt x="196" y="0"/>
                  </a:lnTo>
                  <a:lnTo>
                    <a:pt x="222" y="0"/>
                  </a:lnTo>
                  <a:lnTo>
                    <a:pt x="224" y="0"/>
                  </a:lnTo>
                  <a:lnTo>
                    <a:pt x="224" y="0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2" name="Freeform 19"/>
            <p:cNvSpPr>
              <a:spLocks/>
            </p:cNvSpPr>
            <p:nvPr/>
          </p:nvSpPr>
          <p:spPr bwMode="auto">
            <a:xfrm>
              <a:off x="4777" y="2535"/>
              <a:ext cx="96" cy="294"/>
            </a:xfrm>
            <a:custGeom>
              <a:avLst/>
              <a:gdLst/>
              <a:ahLst/>
              <a:cxnLst>
                <a:cxn ang="0">
                  <a:pos x="0" y="294"/>
                </a:cxn>
                <a:cxn ang="0">
                  <a:pos x="0" y="288"/>
                </a:cxn>
                <a:cxn ang="0">
                  <a:pos x="3" y="248"/>
                </a:cxn>
                <a:cxn ang="0">
                  <a:pos x="15" y="111"/>
                </a:cxn>
                <a:cxn ang="0">
                  <a:pos x="24" y="7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68" y="0"/>
                </a:cxn>
                <a:cxn ang="0">
                  <a:pos x="95" y="0"/>
                </a:cxn>
                <a:cxn ang="0">
                  <a:pos x="96" y="0"/>
                </a:cxn>
                <a:cxn ang="0">
                  <a:pos x="95" y="7"/>
                </a:cxn>
                <a:cxn ang="0">
                  <a:pos x="91" y="47"/>
                </a:cxn>
                <a:cxn ang="0">
                  <a:pos x="80" y="184"/>
                </a:cxn>
                <a:cxn ang="0">
                  <a:pos x="72" y="288"/>
                </a:cxn>
                <a:cxn ang="0">
                  <a:pos x="72" y="294"/>
                </a:cxn>
                <a:cxn ang="0">
                  <a:pos x="70" y="294"/>
                </a:cxn>
                <a:cxn ang="0">
                  <a:pos x="59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96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7"/>
                  </a:lnTo>
                  <a:lnTo>
                    <a:pt x="91" y="47"/>
                  </a:lnTo>
                  <a:lnTo>
                    <a:pt x="80" y="184"/>
                  </a:lnTo>
                  <a:lnTo>
                    <a:pt x="72" y="288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3" name="Freeform 20"/>
            <p:cNvSpPr>
              <a:spLocks/>
            </p:cNvSpPr>
            <p:nvPr/>
          </p:nvSpPr>
          <p:spPr bwMode="auto">
            <a:xfrm>
              <a:off x="4891" y="2551"/>
              <a:ext cx="141" cy="283"/>
            </a:xfrm>
            <a:custGeom>
              <a:avLst/>
              <a:gdLst/>
              <a:ahLst/>
              <a:cxnLst>
                <a:cxn ang="0">
                  <a:pos x="0" y="98"/>
                </a:cxn>
                <a:cxn ang="0">
                  <a:pos x="2" y="63"/>
                </a:cxn>
                <a:cxn ang="0">
                  <a:pos x="7" y="61"/>
                </a:cxn>
                <a:cxn ang="0">
                  <a:pos x="32" y="61"/>
                </a:cxn>
                <a:cxn ang="0">
                  <a:pos x="33" y="52"/>
                </a:cxn>
                <a:cxn ang="0">
                  <a:pos x="37" y="1"/>
                </a:cxn>
                <a:cxn ang="0">
                  <a:pos x="49" y="0"/>
                </a:cxn>
                <a:cxn ang="0">
                  <a:pos x="109" y="0"/>
                </a:cxn>
                <a:cxn ang="0">
                  <a:pos x="109" y="10"/>
                </a:cxn>
                <a:cxn ang="0">
                  <a:pos x="105" y="61"/>
                </a:cxn>
                <a:cxn ang="0">
                  <a:pos x="111" y="61"/>
                </a:cxn>
                <a:cxn ang="0">
                  <a:pos x="139" y="61"/>
                </a:cxn>
                <a:cxn ang="0">
                  <a:pos x="139" y="68"/>
                </a:cxn>
                <a:cxn ang="0">
                  <a:pos x="137" y="103"/>
                </a:cxn>
                <a:cxn ang="0">
                  <a:pos x="135" y="103"/>
                </a:cxn>
                <a:cxn ang="0">
                  <a:pos x="112" y="103"/>
                </a:cxn>
                <a:cxn ang="0">
                  <a:pos x="100" y="103"/>
                </a:cxn>
                <a:cxn ang="0">
                  <a:pos x="98" y="119"/>
                </a:cxn>
                <a:cxn ang="0">
                  <a:pos x="93" y="197"/>
                </a:cxn>
                <a:cxn ang="0">
                  <a:pos x="91" y="202"/>
                </a:cxn>
                <a:cxn ang="0">
                  <a:pos x="91" y="219"/>
                </a:cxn>
                <a:cxn ang="0">
                  <a:pos x="95" y="227"/>
                </a:cxn>
                <a:cxn ang="0">
                  <a:pos x="100" y="232"/>
                </a:cxn>
                <a:cxn ang="0">
                  <a:pos x="112" y="234"/>
                </a:cxn>
                <a:cxn ang="0">
                  <a:pos x="118" y="234"/>
                </a:cxn>
                <a:cxn ang="0">
                  <a:pos x="121" y="234"/>
                </a:cxn>
                <a:cxn ang="0">
                  <a:pos x="125" y="234"/>
                </a:cxn>
                <a:cxn ang="0">
                  <a:pos x="121" y="263"/>
                </a:cxn>
                <a:cxn ang="0">
                  <a:pos x="121" y="279"/>
                </a:cxn>
                <a:cxn ang="0">
                  <a:pos x="107" y="281"/>
                </a:cxn>
                <a:cxn ang="0">
                  <a:pos x="98" y="283"/>
                </a:cxn>
                <a:cxn ang="0">
                  <a:pos x="93" y="283"/>
                </a:cxn>
                <a:cxn ang="0">
                  <a:pos x="79" y="283"/>
                </a:cxn>
                <a:cxn ang="0">
                  <a:pos x="70" y="283"/>
                </a:cxn>
                <a:cxn ang="0">
                  <a:pos x="42" y="278"/>
                </a:cxn>
                <a:cxn ang="0">
                  <a:pos x="28" y="265"/>
                </a:cxn>
                <a:cxn ang="0">
                  <a:pos x="23" y="255"/>
                </a:cxn>
                <a:cxn ang="0">
                  <a:pos x="21" y="216"/>
                </a:cxn>
                <a:cxn ang="0">
                  <a:pos x="23" y="176"/>
                </a:cxn>
                <a:cxn ang="0">
                  <a:pos x="28" y="105"/>
                </a:cxn>
                <a:cxn ang="0">
                  <a:pos x="28" y="103"/>
                </a:cxn>
                <a:cxn ang="0">
                  <a:pos x="10" y="103"/>
                </a:cxn>
                <a:cxn ang="0">
                  <a:pos x="0" y="103"/>
                </a:cxn>
              </a:cxnLst>
              <a:rect l="0" t="0" r="r" b="b"/>
              <a:pathLst>
                <a:path w="141" h="283">
                  <a:moveTo>
                    <a:pt x="0" y="103"/>
                  </a:moveTo>
                  <a:lnTo>
                    <a:pt x="0" y="98"/>
                  </a:lnTo>
                  <a:lnTo>
                    <a:pt x="2" y="79"/>
                  </a:lnTo>
                  <a:lnTo>
                    <a:pt x="2" y="63"/>
                  </a:lnTo>
                  <a:lnTo>
                    <a:pt x="3" y="61"/>
                  </a:lnTo>
                  <a:lnTo>
                    <a:pt x="7" y="61"/>
                  </a:lnTo>
                  <a:lnTo>
                    <a:pt x="21" y="61"/>
                  </a:lnTo>
                  <a:lnTo>
                    <a:pt x="32" y="61"/>
                  </a:lnTo>
                  <a:lnTo>
                    <a:pt x="33" y="61"/>
                  </a:lnTo>
                  <a:lnTo>
                    <a:pt x="33" y="52"/>
                  </a:lnTo>
                  <a:lnTo>
                    <a:pt x="35" y="24"/>
                  </a:lnTo>
                  <a:lnTo>
                    <a:pt x="37" y="1"/>
                  </a:lnTo>
                  <a:lnTo>
                    <a:pt x="39" y="0"/>
                  </a:lnTo>
                  <a:lnTo>
                    <a:pt x="49" y="0"/>
                  </a:lnTo>
                  <a:lnTo>
                    <a:pt x="83" y="0"/>
                  </a:lnTo>
                  <a:lnTo>
                    <a:pt x="109" y="0"/>
                  </a:lnTo>
                  <a:lnTo>
                    <a:pt x="111" y="0"/>
                  </a:lnTo>
                  <a:lnTo>
                    <a:pt x="109" y="10"/>
                  </a:lnTo>
                  <a:lnTo>
                    <a:pt x="107" y="38"/>
                  </a:lnTo>
                  <a:lnTo>
                    <a:pt x="105" y="61"/>
                  </a:lnTo>
                  <a:lnTo>
                    <a:pt x="105" y="61"/>
                  </a:lnTo>
                  <a:lnTo>
                    <a:pt x="111" y="61"/>
                  </a:lnTo>
                  <a:lnTo>
                    <a:pt x="126" y="61"/>
                  </a:lnTo>
                  <a:lnTo>
                    <a:pt x="139" y="61"/>
                  </a:lnTo>
                  <a:lnTo>
                    <a:pt x="141" y="61"/>
                  </a:lnTo>
                  <a:lnTo>
                    <a:pt x="139" y="68"/>
                  </a:lnTo>
                  <a:lnTo>
                    <a:pt x="137" y="88"/>
                  </a:lnTo>
                  <a:lnTo>
                    <a:pt x="137" y="103"/>
                  </a:lnTo>
                  <a:lnTo>
                    <a:pt x="137" y="103"/>
                  </a:lnTo>
                  <a:lnTo>
                    <a:pt x="135" y="103"/>
                  </a:lnTo>
                  <a:lnTo>
                    <a:pt x="130" y="103"/>
                  </a:lnTo>
                  <a:lnTo>
                    <a:pt x="112" y="103"/>
                  </a:lnTo>
                  <a:lnTo>
                    <a:pt x="100" y="103"/>
                  </a:lnTo>
                  <a:lnTo>
                    <a:pt x="100" y="103"/>
                  </a:lnTo>
                  <a:lnTo>
                    <a:pt x="98" y="107"/>
                  </a:lnTo>
                  <a:lnTo>
                    <a:pt x="98" y="119"/>
                  </a:lnTo>
                  <a:lnTo>
                    <a:pt x="95" y="163"/>
                  </a:lnTo>
                  <a:lnTo>
                    <a:pt x="93" y="197"/>
                  </a:lnTo>
                  <a:lnTo>
                    <a:pt x="93" y="198"/>
                  </a:lnTo>
                  <a:lnTo>
                    <a:pt x="91" y="202"/>
                  </a:lnTo>
                  <a:lnTo>
                    <a:pt x="91" y="209"/>
                  </a:lnTo>
                  <a:lnTo>
                    <a:pt x="91" y="219"/>
                  </a:lnTo>
                  <a:lnTo>
                    <a:pt x="93" y="227"/>
                  </a:lnTo>
                  <a:lnTo>
                    <a:pt x="95" y="227"/>
                  </a:lnTo>
                  <a:lnTo>
                    <a:pt x="97" y="230"/>
                  </a:lnTo>
                  <a:lnTo>
                    <a:pt x="100" y="232"/>
                  </a:lnTo>
                  <a:lnTo>
                    <a:pt x="104" y="234"/>
                  </a:lnTo>
                  <a:lnTo>
                    <a:pt x="112" y="234"/>
                  </a:lnTo>
                  <a:lnTo>
                    <a:pt x="116" y="234"/>
                  </a:lnTo>
                  <a:lnTo>
                    <a:pt x="118" y="234"/>
                  </a:lnTo>
                  <a:lnTo>
                    <a:pt x="119" y="234"/>
                  </a:lnTo>
                  <a:lnTo>
                    <a:pt x="121" y="234"/>
                  </a:lnTo>
                  <a:lnTo>
                    <a:pt x="123" y="234"/>
                  </a:lnTo>
                  <a:lnTo>
                    <a:pt x="125" y="234"/>
                  </a:lnTo>
                  <a:lnTo>
                    <a:pt x="123" y="242"/>
                  </a:lnTo>
                  <a:lnTo>
                    <a:pt x="121" y="263"/>
                  </a:lnTo>
                  <a:lnTo>
                    <a:pt x="121" y="279"/>
                  </a:lnTo>
                  <a:lnTo>
                    <a:pt x="121" y="279"/>
                  </a:lnTo>
                  <a:lnTo>
                    <a:pt x="114" y="281"/>
                  </a:lnTo>
                  <a:lnTo>
                    <a:pt x="107" y="281"/>
                  </a:lnTo>
                  <a:lnTo>
                    <a:pt x="100" y="283"/>
                  </a:lnTo>
                  <a:lnTo>
                    <a:pt x="98" y="283"/>
                  </a:lnTo>
                  <a:lnTo>
                    <a:pt x="97" y="283"/>
                  </a:lnTo>
                  <a:lnTo>
                    <a:pt x="93" y="283"/>
                  </a:lnTo>
                  <a:lnTo>
                    <a:pt x="86" y="283"/>
                  </a:lnTo>
                  <a:lnTo>
                    <a:pt x="79" y="283"/>
                  </a:lnTo>
                  <a:lnTo>
                    <a:pt x="77" y="283"/>
                  </a:lnTo>
                  <a:lnTo>
                    <a:pt x="70" y="283"/>
                  </a:lnTo>
                  <a:lnTo>
                    <a:pt x="60" y="283"/>
                  </a:lnTo>
                  <a:lnTo>
                    <a:pt x="42" y="278"/>
                  </a:lnTo>
                  <a:lnTo>
                    <a:pt x="30" y="269"/>
                  </a:lnTo>
                  <a:lnTo>
                    <a:pt x="28" y="265"/>
                  </a:lnTo>
                  <a:lnTo>
                    <a:pt x="26" y="263"/>
                  </a:lnTo>
                  <a:lnTo>
                    <a:pt x="23" y="255"/>
                  </a:lnTo>
                  <a:lnTo>
                    <a:pt x="21" y="244"/>
                  </a:lnTo>
                  <a:lnTo>
                    <a:pt x="21" y="216"/>
                  </a:lnTo>
                  <a:lnTo>
                    <a:pt x="23" y="188"/>
                  </a:lnTo>
                  <a:lnTo>
                    <a:pt x="23" y="176"/>
                  </a:lnTo>
                  <a:lnTo>
                    <a:pt x="26" y="137"/>
                  </a:lnTo>
                  <a:lnTo>
                    <a:pt x="28" y="105"/>
                  </a:lnTo>
                  <a:lnTo>
                    <a:pt x="30" y="103"/>
                  </a:lnTo>
                  <a:lnTo>
                    <a:pt x="28" y="103"/>
                  </a:lnTo>
                  <a:lnTo>
                    <a:pt x="25" y="103"/>
                  </a:lnTo>
                  <a:lnTo>
                    <a:pt x="10" y="103"/>
                  </a:lnTo>
                  <a:lnTo>
                    <a:pt x="0" y="103"/>
                  </a:lnTo>
                  <a:lnTo>
                    <a:pt x="0" y="103"/>
                  </a:lnTo>
                  <a:lnTo>
                    <a:pt x="0" y="103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4" name="Freeform 21"/>
            <p:cNvSpPr>
              <a:spLocks noEditPoints="1"/>
            </p:cNvSpPr>
            <p:nvPr/>
          </p:nvSpPr>
          <p:spPr bwMode="auto">
            <a:xfrm>
              <a:off x="5046" y="2535"/>
              <a:ext cx="96" cy="294"/>
            </a:xfrm>
            <a:custGeom>
              <a:avLst/>
              <a:gdLst/>
              <a:ahLst/>
              <a:cxnLst>
                <a:cxn ang="0">
                  <a:pos x="21" y="58"/>
                </a:cxn>
                <a:cxn ang="0">
                  <a:pos x="21" y="49"/>
                </a:cxn>
                <a:cxn ang="0">
                  <a:pos x="22" y="23"/>
                </a:cxn>
                <a:cxn ang="0">
                  <a:pos x="24" y="2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68" y="0"/>
                </a:cxn>
                <a:cxn ang="0">
                  <a:pos x="95" y="0"/>
                </a:cxn>
                <a:cxn ang="0">
                  <a:pos x="96" y="0"/>
                </a:cxn>
                <a:cxn ang="0">
                  <a:pos x="95" y="10"/>
                </a:cxn>
                <a:cxn ang="0">
                  <a:pos x="93" y="37"/>
                </a:cxn>
                <a:cxn ang="0">
                  <a:pos x="91" y="58"/>
                </a:cxn>
                <a:cxn ang="0">
                  <a:pos x="91" y="58"/>
                </a:cxn>
                <a:cxn ang="0">
                  <a:pos x="89" y="58"/>
                </a:cxn>
                <a:cxn ang="0">
                  <a:pos x="79" y="58"/>
                </a:cxn>
                <a:cxn ang="0">
                  <a:pos x="47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0" y="294"/>
                </a:cxn>
                <a:cxn ang="0">
                  <a:pos x="0" y="290"/>
                </a:cxn>
                <a:cxn ang="0">
                  <a:pos x="1" y="260"/>
                </a:cxn>
                <a:cxn ang="0">
                  <a:pos x="10" y="160"/>
                </a:cxn>
                <a:cxn ang="0">
                  <a:pos x="17" y="82"/>
                </a:cxn>
                <a:cxn ang="0">
                  <a:pos x="19" y="77"/>
                </a:cxn>
                <a:cxn ang="0">
                  <a:pos x="30" y="77"/>
                </a:cxn>
                <a:cxn ang="0">
                  <a:pos x="61" y="77"/>
                </a:cxn>
                <a:cxn ang="0">
                  <a:pos x="88" y="77"/>
                </a:cxn>
                <a:cxn ang="0">
                  <a:pos x="89" y="77"/>
                </a:cxn>
                <a:cxn ang="0">
                  <a:pos x="88" y="82"/>
                </a:cxn>
                <a:cxn ang="0">
                  <a:pos x="86" y="112"/>
                </a:cxn>
                <a:cxn ang="0">
                  <a:pos x="77" y="213"/>
                </a:cxn>
                <a:cxn ang="0">
                  <a:pos x="72" y="290"/>
                </a:cxn>
                <a:cxn ang="0">
                  <a:pos x="72" y="294"/>
                </a:cxn>
                <a:cxn ang="0">
                  <a:pos x="70" y="294"/>
                </a:cxn>
                <a:cxn ang="0">
                  <a:pos x="59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96" h="294">
                  <a:moveTo>
                    <a:pt x="21" y="58"/>
                  </a:moveTo>
                  <a:lnTo>
                    <a:pt x="21" y="49"/>
                  </a:lnTo>
                  <a:lnTo>
                    <a:pt x="22" y="23"/>
                  </a:lnTo>
                  <a:lnTo>
                    <a:pt x="24" y="2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10"/>
                  </a:lnTo>
                  <a:lnTo>
                    <a:pt x="93" y="37"/>
                  </a:lnTo>
                  <a:lnTo>
                    <a:pt x="91" y="58"/>
                  </a:lnTo>
                  <a:lnTo>
                    <a:pt x="91" y="58"/>
                  </a:lnTo>
                  <a:lnTo>
                    <a:pt x="89" y="58"/>
                  </a:lnTo>
                  <a:lnTo>
                    <a:pt x="79" y="58"/>
                  </a:lnTo>
                  <a:lnTo>
                    <a:pt x="47" y="58"/>
                  </a:lnTo>
                  <a:lnTo>
                    <a:pt x="21" y="58"/>
                  </a:lnTo>
                  <a:lnTo>
                    <a:pt x="21" y="58"/>
                  </a:lnTo>
                  <a:lnTo>
                    <a:pt x="21" y="58"/>
                  </a:lnTo>
                  <a:lnTo>
                    <a:pt x="21" y="58"/>
                  </a:lnTo>
                  <a:close/>
                  <a:moveTo>
                    <a:pt x="0" y="294"/>
                  </a:moveTo>
                  <a:lnTo>
                    <a:pt x="0" y="290"/>
                  </a:lnTo>
                  <a:lnTo>
                    <a:pt x="1" y="260"/>
                  </a:lnTo>
                  <a:lnTo>
                    <a:pt x="10" y="160"/>
                  </a:lnTo>
                  <a:lnTo>
                    <a:pt x="17" y="82"/>
                  </a:lnTo>
                  <a:lnTo>
                    <a:pt x="19" y="77"/>
                  </a:lnTo>
                  <a:lnTo>
                    <a:pt x="30" y="77"/>
                  </a:lnTo>
                  <a:lnTo>
                    <a:pt x="61" y="77"/>
                  </a:lnTo>
                  <a:lnTo>
                    <a:pt x="88" y="77"/>
                  </a:lnTo>
                  <a:lnTo>
                    <a:pt x="89" y="77"/>
                  </a:lnTo>
                  <a:lnTo>
                    <a:pt x="88" y="82"/>
                  </a:lnTo>
                  <a:lnTo>
                    <a:pt x="86" y="112"/>
                  </a:lnTo>
                  <a:lnTo>
                    <a:pt x="77" y="213"/>
                  </a:lnTo>
                  <a:lnTo>
                    <a:pt x="72" y="290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5" name="Freeform 22"/>
            <p:cNvSpPr>
              <a:spLocks/>
            </p:cNvSpPr>
            <p:nvPr/>
          </p:nvSpPr>
          <p:spPr bwMode="auto">
            <a:xfrm>
              <a:off x="5167" y="2607"/>
              <a:ext cx="221" cy="222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10" y="88"/>
                </a:cxn>
                <a:cxn ang="0">
                  <a:pos x="19" y="5"/>
                </a:cxn>
                <a:cxn ang="0">
                  <a:pos x="61" y="5"/>
                </a:cxn>
                <a:cxn ang="0">
                  <a:pos x="90" y="5"/>
                </a:cxn>
                <a:cxn ang="0">
                  <a:pos x="86" y="23"/>
                </a:cxn>
                <a:cxn ang="0">
                  <a:pos x="86" y="33"/>
                </a:cxn>
                <a:cxn ang="0">
                  <a:pos x="91" y="28"/>
                </a:cxn>
                <a:cxn ang="0">
                  <a:pos x="112" y="12"/>
                </a:cxn>
                <a:cxn ang="0">
                  <a:pos x="123" y="5"/>
                </a:cxn>
                <a:cxn ang="0">
                  <a:pos x="151" y="2"/>
                </a:cxn>
                <a:cxn ang="0">
                  <a:pos x="160" y="2"/>
                </a:cxn>
                <a:cxn ang="0">
                  <a:pos x="192" y="7"/>
                </a:cxn>
                <a:cxn ang="0">
                  <a:pos x="209" y="19"/>
                </a:cxn>
                <a:cxn ang="0">
                  <a:pos x="214" y="32"/>
                </a:cxn>
                <a:cxn ang="0">
                  <a:pos x="221" y="61"/>
                </a:cxn>
                <a:cxn ang="0">
                  <a:pos x="220" y="84"/>
                </a:cxn>
                <a:cxn ang="0">
                  <a:pos x="213" y="169"/>
                </a:cxn>
                <a:cxn ang="0">
                  <a:pos x="209" y="222"/>
                </a:cxn>
                <a:cxn ang="0">
                  <a:pos x="197" y="222"/>
                </a:cxn>
                <a:cxn ang="0">
                  <a:pos x="137" y="222"/>
                </a:cxn>
                <a:cxn ang="0">
                  <a:pos x="137" y="220"/>
                </a:cxn>
                <a:cxn ang="0">
                  <a:pos x="142" y="155"/>
                </a:cxn>
                <a:cxn ang="0">
                  <a:pos x="148" y="112"/>
                </a:cxn>
                <a:cxn ang="0">
                  <a:pos x="148" y="95"/>
                </a:cxn>
                <a:cxn ang="0">
                  <a:pos x="144" y="67"/>
                </a:cxn>
                <a:cxn ang="0">
                  <a:pos x="141" y="60"/>
                </a:cxn>
                <a:cxn ang="0">
                  <a:pos x="134" y="56"/>
                </a:cxn>
                <a:cxn ang="0">
                  <a:pos x="123" y="54"/>
                </a:cxn>
                <a:cxn ang="0">
                  <a:pos x="112" y="54"/>
                </a:cxn>
                <a:cxn ang="0">
                  <a:pos x="98" y="61"/>
                </a:cxn>
                <a:cxn ang="0">
                  <a:pos x="91" y="69"/>
                </a:cxn>
                <a:cxn ang="0">
                  <a:pos x="83" y="86"/>
                </a:cxn>
                <a:cxn ang="0">
                  <a:pos x="81" y="105"/>
                </a:cxn>
                <a:cxn ang="0">
                  <a:pos x="79" y="125"/>
                </a:cxn>
                <a:cxn ang="0">
                  <a:pos x="70" y="220"/>
                </a:cxn>
                <a:cxn ang="0">
                  <a:pos x="68" y="222"/>
                </a:cxn>
                <a:cxn ang="0">
                  <a:pos x="26" y="222"/>
                </a:cxn>
                <a:cxn ang="0">
                  <a:pos x="0" y="222"/>
                </a:cxn>
              </a:cxnLst>
              <a:rect l="0" t="0" r="r" b="b"/>
              <a:pathLst>
                <a:path w="221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0" y="88"/>
                  </a:lnTo>
                  <a:lnTo>
                    <a:pt x="18" y="10"/>
                  </a:lnTo>
                  <a:lnTo>
                    <a:pt x="19" y="5"/>
                  </a:lnTo>
                  <a:lnTo>
                    <a:pt x="30" y="5"/>
                  </a:lnTo>
                  <a:lnTo>
                    <a:pt x="61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6" y="23"/>
                  </a:lnTo>
                  <a:lnTo>
                    <a:pt x="86" y="33"/>
                  </a:lnTo>
                  <a:lnTo>
                    <a:pt x="86" y="33"/>
                  </a:lnTo>
                  <a:lnTo>
                    <a:pt x="88" y="32"/>
                  </a:lnTo>
                  <a:lnTo>
                    <a:pt x="91" y="28"/>
                  </a:lnTo>
                  <a:lnTo>
                    <a:pt x="102" y="19"/>
                  </a:lnTo>
                  <a:lnTo>
                    <a:pt x="112" y="12"/>
                  </a:lnTo>
                  <a:lnTo>
                    <a:pt x="116" y="9"/>
                  </a:lnTo>
                  <a:lnTo>
                    <a:pt x="123" y="5"/>
                  </a:lnTo>
                  <a:lnTo>
                    <a:pt x="137" y="2"/>
                  </a:lnTo>
                  <a:lnTo>
                    <a:pt x="151" y="2"/>
                  </a:lnTo>
                  <a:lnTo>
                    <a:pt x="155" y="0"/>
                  </a:lnTo>
                  <a:lnTo>
                    <a:pt x="160" y="2"/>
                  </a:lnTo>
                  <a:lnTo>
                    <a:pt x="172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09" y="19"/>
                  </a:lnTo>
                  <a:lnTo>
                    <a:pt x="211" y="23"/>
                  </a:lnTo>
                  <a:lnTo>
                    <a:pt x="214" y="32"/>
                  </a:lnTo>
                  <a:lnTo>
                    <a:pt x="218" y="39"/>
                  </a:lnTo>
                  <a:lnTo>
                    <a:pt x="221" y="61"/>
                  </a:lnTo>
                  <a:lnTo>
                    <a:pt x="221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09" y="220"/>
                  </a:lnTo>
                  <a:lnTo>
                    <a:pt x="209" y="222"/>
                  </a:lnTo>
                  <a:lnTo>
                    <a:pt x="207" y="222"/>
                  </a:lnTo>
                  <a:lnTo>
                    <a:pt x="197" y="222"/>
                  </a:lnTo>
                  <a:lnTo>
                    <a:pt x="163" y="222"/>
                  </a:lnTo>
                  <a:lnTo>
                    <a:pt x="137" y="222"/>
                  </a:lnTo>
                  <a:lnTo>
                    <a:pt x="137" y="222"/>
                  </a:lnTo>
                  <a:lnTo>
                    <a:pt x="137" y="220"/>
                  </a:lnTo>
                  <a:lnTo>
                    <a:pt x="137" y="206"/>
                  </a:lnTo>
                  <a:lnTo>
                    <a:pt x="142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6" y="77"/>
                  </a:lnTo>
                  <a:lnTo>
                    <a:pt x="144" y="67"/>
                  </a:lnTo>
                  <a:lnTo>
                    <a:pt x="144" y="63"/>
                  </a:lnTo>
                  <a:lnTo>
                    <a:pt x="141" y="60"/>
                  </a:lnTo>
                  <a:lnTo>
                    <a:pt x="137" y="58"/>
                  </a:lnTo>
                  <a:lnTo>
                    <a:pt x="134" y="56"/>
                  </a:lnTo>
                  <a:lnTo>
                    <a:pt x="128" y="54"/>
                  </a:lnTo>
                  <a:lnTo>
                    <a:pt x="123" y="54"/>
                  </a:lnTo>
                  <a:lnTo>
                    <a:pt x="121" y="53"/>
                  </a:lnTo>
                  <a:lnTo>
                    <a:pt x="112" y="54"/>
                  </a:lnTo>
                  <a:lnTo>
                    <a:pt x="107" y="56"/>
                  </a:lnTo>
                  <a:lnTo>
                    <a:pt x="98" y="61"/>
                  </a:lnTo>
                  <a:lnTo>
                    <a:pt x="93" y="65"/>
                  </a:lnTo>
                  <a:lnTo>
                    <a:pt x="91" y="69"/>
                  </a:lnTo>
                  <a:lnTo>
                    <a:pt x="88" y="74"/>
                  </a:lnTo>
                  <a:lnTo>
                    <a:pt x="83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79" y="109"/>
                  </a:lnTo>
                  <a:lnTo>
                    <a:pt x="79" y="125"/>
                  </a:lnTo>
                  <a:lnTo>
                    <a:pt x="74" y="179"/>
                  </a:lnTo>
                  <a:lnTo>
                    <a:pt x="70" y="220"/>
                  </a:lnTo>
                  <a:lnTo>
                    <a:pt x="70" y="222"/>
                  </a:lnTo>
                  <a:lnTo>
                    <a:pt x="68" y="222"/>
                  </a:lnTo>
                  <a:lnTo>
                    <a:pt x="58" y="222"/>
                  </a:lnTo>
                  <a:lnTo>
                    <a:pt x="26" y="222"/>
                  </a:lnTo>
                  <a:lnTo>
                    <a:pt x="0" y="222"/>
                  </a:lnTo>
                  <a:lnTo>
                    <a:pt x="0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6" name="Freeform 23"/>
            <p:cNvSpPr>
              <a:spLocks noEditPoints="1"/>
            </p:cNvSpPr>
            <p:nvPr/>
          </p:nvSpPr>
          <p:spPr bwMode="auto">
            <a:xfrm>
              <a:off x="5420" y="2607"/>
              <a:ext cx="239" cy="309"/>
            </a:xfrm>
            <a:custGeom>
              <a:avLst/>
              <a:gdLst/>
              <a:ahLst/>
              <a:cxnLst>
                <a:cxn ang="0">
                  <a:pos x="46" y="241"/>
                </a:cxn>
                <a:cxn ang="0">
                  <a:pos x="74" y="243"/>
                </a:cxn>
                <a:cxn ang="0">
                  <a:pos x="81" y="255"/>
                </a:cxn>
                <a:cxn ang="0">
                  <a:pos x="90" y="258"/>
                </a:cxn>
                <a:cxn ang="0">
                  <a:pos x="107" y="260"/>
                </a:cxn>
                <a:cxn ang="0">
                  <a:pos x="135" y="251"/>
                </a:cxn>
                <a:cxn ang="0">
                  <a:pos x="146" y="239"/>
                </a:cxn>
                <a:cxn ang="0">
                  <a:pos x="151" y="209"/>
                </a:cxn>
                <a:cxn ang="0">
                  <a:pos x="153" y="190"/>
                </a:cxn>
                <a:cxn ang="0">
                  <a:pos x="135" y="207"/>
                </a:cxn>
                <a:cxn ang="0">
                  <a:pos x="120" y="218"/>
                </a:cxn>
                <a:cxn ang="0">
                  <a:pos x="84" y="225"/>
                </a:cxn>
                <a:cxn ang="0">
                  <a:pos x="63" y="223"/>
                </a:cxn>
                <a:cxn ang="0">
                  <a:pos x="19" y="193"/>
                </a:cxn>
                <a:cxn ang="0">
                  <a:pos x="2" y="151"/>
                </a:cxn>
                <a:cxn ang="0">
                  <a:pos x="2" y="105"/>
                </a:cxn>
                <a:cxn ang="0">
                  <a:pos x="28" y="37"/>
                </a:cxn>
                <a:cxn ang="0">
                  <a:pos x="48" y="18"/>
                </a:cxn>
                <a:cxn ang="0">
                  <a:pos x="104" y="0"/>
                </a:cxn>
                <a:cxn ang="0">
                  <a:pos x="139" y="9"/>
                </a:cxn>
                <a:cxn ang="0">
                  <a:pos x="150" y="14"/>
                </a:cxn>
                <a:cxn ang="0">
                  <a:pos x="169" y="33"/>
                </a:cxn>
                <a:cxn ang="0">
                  <a:pos x="171" y="7"/>
                </a:cxn>
                <a:cxn ang="0">
                  <a:pos x="213" y="5"/>
                </a:cxn>
                <a:cxn ang="0">
                  <a:pos x="237" y="10"/>
                </a:cxn>
                <a:cxn ang="0">
                  <a:pos x="223" y="181"/>
                </a:cxn>
                <a:cxn ang="0">
                  <a:pos x="220" y="204"/>
                </a:cxn>
                <a:cxn ang="0">
                  <a:pos x="215" y="241"/>
                </a:cxn>
                <a:cxn ang="0">
                  <a:pos x="208" y="260"/>
                </a:cxn>
                <a:cxn ang="0">
                  <a:pos x="199" y="273"/>
                </a:cxn>
                <a:cxn ang="0">
                  <a:pos x="165" y="297"/>
                </a:cxn>
                <a:cxn ang="0">
                  <a:pos x="148" y="304"/>
                </a:cxn>
                <a:cxn ang="0">
                  <a:pos x="102" y="309"/>
                </a:cxn>
                <a:cxn ang="0">
                  <a:pos x="53" y="304"/>
                </a:cxn>
                <a:cxn ang="0">
                  <a:pos x="23" y="292"/>
                </a:cxn>
                <a:cxn ang="0">
                  <a:pos x="2" y="248"/>
                </a:cxn>
                <a:cxn ang="0">
                  <a:pos x="2" y="241"/>
                </a:cxn>
                <a:cxn ang="0">
                  <a:pos x="74" y="125"/>
                </a:cxn>
                <a:cxn ang="0">
                  <a:pos x="83" y="153"/>
                </a:cxn>
                <a:cxn ang="0">
                  <a:pos x="97" y="167"/>
                </a:cxn>
                <a:cxn ang="0">
                  <a:pos x="113" y="169"/>
                </a:cxn>
                <a:cxn ang="0">
                  <a:pos x="141" y="156"/>
                </a:cxn>
                <a:cxn ang="0">
                  <a:pos x="150" y="146"/>
                </a:cxn>
                <a:cxn ang="0">
                  <a:pos x="158" y="112"/>
                </a:cxn>
                <a:cxn ang="0">
                  <a:pos x="157" y="84"/>
                </a:cxn>
                <a:cxn ang="0">
                  <a:pos x="146" y="63"/>
                </a:cxn>
                <a:cxn ang="0">
                  <a:pos x="132" y="56"/>
                </a:cxn>
                <a:cxn ang="0">
                  <a:pos x="113" y="56"/>
                </a:cxn>
                <a:cxn ang="0">
                  <a:pos x="90" y="69"/>
                </a:cxn>
                <a:cxn ang="0">
                  <a:pos x="77" y="91"/>
                </a:cxn>
                <a:cxn ang="0">
                  <a:pos x="74" y="118"/>
                </a:cxn>
                <a:cxn ang="0">
                  <a:pos x="74" y="114"/>
                </a:cxn>
              </a:cxnLst>
              <a:rect l="0" t="0" r="r" b="b"/>
              <a:pathLst>
                <a:path w="239" h="309">
                  <a:moveTo>
                    <a:pt x="2" y="241"/>
                  </a:moveTo>
                  <a:lnTo>
                    <a:pt x="12" y="241"/>
                  </a:lnTo>
                  <a:lnTo>
                    <a:pt x="46" y="241"/>
                  </a:lnTo>
                  <a:lnTo>
                    <a:pt x="72" y="241"/>
                  </a:lnTo>
                  <a:lnTo>
                    <a:pt x="74" y="241"/>
                  </a:lnTo>
                  <a:lnTo>
                    <a:pt x="74" y="243"/>
                  </a:lnTo>
                  <a:lnTo>
                    <a:pt x="74" y="246"/>
                  </a:lnTo>
                  <a:lnTo>
                    <a:pt x="77" y="251"/>
                  </a:lnTo>
                  <a:lnTo>
                    <a:pt x="81" y="255"/>
                  </a:lnTo>
                  <a:lnTo>
                    <a:pt x="83" y="255"/>
                  </a:lnTo>
                  <a:lnTo>
                    <a:pt x="86" y="258"/>
                  </a:lnTo>
                  <a:lnTo>
                    <a:pt x="90" y="258"/>
                  </a:lnTo>
                  <a:lnTo>
                    <a:pt x="97" y="260"/>
                  </a:lnTo>
                  <a:lnTo>
                    <a:pt x="106" y="260"/>
                  </a:lnTo>
                  <a:lnTo>
                    <a:pt x="107" y="260"/>
                  </a:lnTo>
                  <a:lnTo>
                    <a:pt x="114" y="260"/>
                  </a:lnTo>
                  <a:lnTo>
                    <a:pt x="127" y="257"/>
                  </a:lnTo>
                  <a:lnTo>
                    <a:pt x="135" y="251"/>
                  </a:lnTo>
                  <a:lnTo>
                    <a:pt x="139" y="250"/>
                  </a:lnTo>
                  <a:lnTo>
                    <a:pt x="142" y="244"/>
                  </a:lnTo>
                  <a:lnTo>
                    <a:pt x="146" y="239"/>
                  </a:lnTo>
                  <a:lnTo>
                    <a:pt x="150" y="225"/>
                  </a:lnTo>
                  <a:lnTo>
                    <a:pt x="151" y="213"/>
                  </a:lnTo>
                  <a:lnTo>
                    <a:pt x="151" y="209"/>
                  </a:lnTo>
                  <a:lnTo>
                    <a:pt x="151" y="199"/>
                  </a:lnTo>
                  <a:lnTo>
                    <a:pt x="151" y="192"/>
                  </a:lnTo>
                  <a:lnTo>
                    <a:pt x="153" y="190"/>
                  </a:lnTo>
                  <a:lnTo>
                    <a:pt x="150" y="193"/>
                  </a:lnTo>
                  <a:lnTo>
                    <a:pt x="146" y="199"/>
                  </a:lnTo>
                  <a:lnTo>
                    <a:pt x="135" y="207"/>
                  </a:lnTo>
                  <a:lnTo>
                    <a:pt x="125" y="214"/>
                  </a:lnTo>
                  <a:lnTo>
                    <a:pt x="123" y="216"/>
                  </a:lnTo>
                  <a:lnTo>
                    <a:pt x="120" y="218"/>
                  </a:lnTo>
                  <a:lnTo>
                    <a:pt x="113" y="222"/>
                  </a:lnTo>
                  <a:lnTo>
                    <a:pt x="99" y="225"/>
                  </a:lnTo>
                  <a:lnTo>
                    <a:pt x="84" y="225"/>
                  </a:lnTo>
                  <a:lnTo>
                    <a:pt x="83" y="225"/>
                  </a:lnTo>
                  <a:lnTo>
                    <a:pt x="76" y="225"/>
                  </a:lnTo>
                  <a:lnTo>
                    <a:pt x="63" y="223"/>
                  </a:lnTo>
                  <a:lnTo>
                    <a:pt x="41" y="214"/>
                  </a:lnTo>
                  <a:lnTo>
                    <a:pt x="23" y="199"/>
                  </a:lnTo>
                  <a:lnTo>
                    <a:pt x="19" y="193"/>
                  </a:lnTo>
                  <a:lnTo>
                    <a:pt x="16" y="188"/>
                  </a:lnTo>
                  <a:lnTo>
                    <a:pt x="9" y="178"/>
                  </a:lnTo>
                  <a:lnTo>
                    <a:pt x="2" y="151"/>
                  </a:lnTo>
                  <a:lnTo>
                    <a:pt x="0" y="121"/>
                  </a:lnTo>
                  <a:lnTo>
                    <a:pt x="2" y="112"/>
                  </a:lnTo>
                  <a:lnTo>
                    <a:pt x="2" y="105"/>
                  </a:lnTo>
                  <a:lnTo>
                    <a:pt x="4" y="90"/>
                  </a:lnTo>
                  <a:lnTo>
                    <a:pt x="14" y="61"/>
                  </a:lnTo>
                  <a:lnTo>
                    <a:pt x="28" y="37"/>
                  </a:lnTo>
                  <a:lnTo>
                    <a:pt x="33" y="30"/>
                  </a:lnTo>
                  <a:lnTo>
                    <a:pt x="37" y="26"/>
                  </a:lnTo>
                  <a:lnTo>
                    <a:pt x="48" y="18"/>
                  </a:lnTo>
                  <a:lnTo>
                    <a:pt x="70" y="7"/>
                  </a:lnTo>
                  <a:lnTo>
                    <a:pt x="97" y="2"/>
                  </a:lnTo>
                  <a:lnTo>
                    <a:pt x="104" y="0"/>
                  </a:lnTo>
                  <a:lnTo>
                    <a:pt x="113" y="2"/>
                  </a:lnTo>
                  <a:lnTo>
                    <a:pt x="127" y="3"/>
                  </a:lnTo>
                  <a:lnTo>
                    <a:pt x="139" y="9"/>
                  </a:lnTo>
                  <a:lnTo>
                    <a:pt x="142" y="9"/>
                  </a:lnTo>
                  <a:lnTo>
                    <a:pt x="144" y="10"/>
                  </a:lnTo>
                  <a:lnTo>
                    <a:pt x="150" y="14"/>
                  </a:lnTo>
                  <a:lnTo>
                    <a:pt x="158" y="23"/>
                  </a:lnTo>
                  <a:lnTo>
                    <a:pt x="165" y="32"/>
                  </a:lnTo>
                  <a:lnTo>
                    <a:pt x="169" y="33"/>
                  </a:lnTo>
                  <a:lnTo>
                    <a:pt x="169" y="30"/>
                  </a:lnTo>
                  <a:lnTo>
                    <a:pt x="171" y="18"/>
                  </a:lnTo>
                  <a:lnTo>
                    <a:pt x="171" y="7"/>
                  </a:lnTo>
                  <a:lnTo>
                    <a:pt x="172" y="5"/>
                  </a:lnTo>
                  <a:lnTo>
                    <a:pt x="181" y="5"/>
                  </a:lnTo>
                  <a:lnTo>
                    <a:pt x="213" y="5"/>
                  </a:lnTo>
                  <a:lnTo>
                    <a:pt x="237" y="5"/>
                  </a:lnTo>
                  <a:lnTo>
                    <a:pt x="239" y="5"/>
                  </a:lnTo>
                  <a:lnTo>
                    <a:pt x="237" y="10"/>
                  </a:lnTo>
                  <a:lnTo>
                    <a:pt x="236" y="33"/>
                  </a:lnTo>
                  <a:lnTo>
                    <a:pt x="229" y="118"/>
                  </a:lnTo>
                  <a:lnTo>
                    <a:pt x="223" y="181"/>
                  </a:lnTo>
                  <a:lnTo>
                    <a:pt x="223" y="185"/>
                  </a:lnTo>
                  <a:lnTo>
                    <a:pt x="222" y="192"/>
                  </a:lnTo>
                  <a:lnTo>
                    <a:pt x="220" y="204"/>
                  </a:lnTo>
                  <a:lnTo>
                    <a:pt x="218" y="223"/>
                  </a:lnTo>
                  <a:lnTo>
                    <a:pt x="215" y="239"/>
                  </a:lnTo>
                  <a:lnTo>
                    <a:pt x="215" y="241"/>
                  </a:lnTo>
                  <a:lnTo>
                    <a:pt x="213" y="244"/>
                  </a:lnTo>
                  <a:lnTo>
                    <a:pt x="211" y="250"/>
                  </a:lnTo>
                  <a:lnTo>
                    <a:pt x="208" y="260"/>
                  </a:lnTo>
                  <a:lnTo>
                    <a:pt x="202" y="267"/>
                  </a:lnTo>
                  <a:lnTo>
                    <a:pt x="202" y="269"/>
                  </a:lnTo>
                  <a:lnTo>
                    <a:pt x="199" y="273"/>
                  </a:lnTo>
                  <a:lnTo>
                    <a:pt x="193" y="280"/>
                  </a:lnTo>
                  <a:lnTo>
                    <a:pt x="181" y="290"/>
                  </a:lnTo>
                  <a:lnTo>
                    <a:pt x="165" y="297"/>
                  </a:lnTo>
                  <a:lnTo>
                    <a:pt x="162" y="299"/>
                  </a:lnTo>
                  <a:lnTo>
                    <a:pt x="157" y="301"/>
                  </a:lnTo>
                  <a:lnTo>
                    <a:pt x="148" y="304"/>
                  </a:lnTo>
                  <a:lnTo>
                    <a:pt x="128" y="308"/>
                  </a:lnTo>
                  <a:lnTo>
                    <a:pt x="107" y="309"/>
                  </a:lnTo>
                  <a:lnTo>
                    <a:pt x="102" y="309"/>
                  </a:lnTo>
                  <a:lnTo>
                    <a:pt x="93" y="309"/>
                  </a:lnTo>
                  <a:lnTo>
                    <a:pt x="79" y="309"/>
                  </a:lnTo>
                  <a:lnTo>
                    <a:pt x="53" y="304"/>
                  </a:lnTo>
                  <a:lnTo>
                    <a:pt x="32" y="297"/>
                  </a:lnTo>
                  <a:lnTo>
                    <a:pt x="28" y="294"/>
                  </a:lnTo>
                  <a:lnTo>
                    <a:pt x="23" y="292"/>
                  </a:lnTo>
                  <a:lnTo>
                    <a:pt x="18" y="285"/>
                  </a:lnTo>
                  <a:lnTo>
                    <a:pt x="7" y="267"/>
                  </a:lnTo>
                  <a:lnTo>
                    <a:pt x="2" y="248"/>
                  </a:lnTo>
                  <a:lnTo>
                    <a:pt x="2" y="241"/>
                  </a:lnTo>
                  <a:lnTo>
                    <a:pt x="2" y="241"/>
                  </a:lnTo>
                  <a:lnTo>
                    <a:pt x="2" y="241"/>
                  </a:lnTo>
                  <a:close/>
                  <a:moveTo>
                    <a:pt x="76" y="112"/>
                  </a:moveTo>
                  <a:lnTo>
                    <a:pt x="74" y="118"/>
                  </a:lnTo>
                  <a:lnTo>
                    <a:pt x="74" y="125"/>
                  </a:lnTo>
                  <a:lnTo>
                    <a:pt x="76" y="139"/>
                  </a:lnTo>
                  <a:lnTo>
                    <a:pt x="81" y="151"/>
                  </a:lnTo>
                  <a:lnTo>
                    <a:pt x="83" y="153"/>
                  </a:lnTo>
                  <a:lnTo>
                    <a:pt x="84" y="156"/>
                  </a:lnTo>
                  <a:lnTo>
                    <a:pt x="88" y="160"/>
                  </a:lnTo>
                  <a:lnTo>
                    <a:pt x="97" y="167"/>
                  </a:lnTo>
                  <a:lnTo>
                    <a:pt x="107" y="169"/>
                  </a:lnTo>
                  <a:lnTo>
                    <a:pt x="111" y="169"/>
                  </a:lnTo>
                  <a:lnTo>
                    <a:pt x="113" y="169"/>
                  </a:lnTo>
                  <a:lnTo>
                    <a:pt x="120" y="169"/>
                  </a:lnTo>
                  <a:lnTo>
                    <a:pt x="132" y="163"/>
                  </a:lnTo>
                  <a:lnTo>
                    <a:pt x="141" y="156"/>
                  </a:lnTo>
                  <a:lnTo>
                    <a:pt x="144" y="153"/>
                  </a:lnTo>
                  <a:lnTo>
                    <a:pt x="146" y="151"/>
                  </a:lnTo>
                  <a:lnTo>
                    <a:pt x="150" y="146"/>
                  </a:lnTo>
                  <a:lnTo>
                    <a:pt x="151" y="141"/>
                  </a:lnTo>
                  <a:lnTo>
                    <a:pt x="157" y="127"/>
                  </a:lnTo>
                  <a:lnTo>
                    <a:pt x="158" y="112"/>
                  </a:lnTo>
                  <a:lnTo>
                    <a:pt x="158" y="109"/>
                  </a:lnTo>
                  <a:lnTo>
                    <a:pt x="158" y="100"/>
                  </a:lnTo>
                  <a:lnTo>
                    <a:pt x="157" y="84"/>
                  </a:lnTo>
                  <a:lnTo>
                    <a:pt x="153" y="72"/>
                  </a:lnTo>
                  <a:lnTo>
                    <a:pt x="153" y="69"/>
                  </a:lnTo>
                  <a:lnTo>
                    <a:pt x="146" y="63"/>
                  </a:lnTo>
                  <a:lnTo>
                    <a:pt x="142" y="60"/>
                  </a:lnTo>
                  <a:lnTo>
                    <a:pt x="137" y="58"/>
                  </a:lnTo>
                  <a:lnTo>
                    <a:pt x="132" y="56"/>
                  </a:lnTo>
                  <a:lnTo>
                    <a:pt x="125" y="56"/>
                  </a:lnTo>
                  <a:lnTo>
                    <a:pt x="123" y="54"/>
                  </a:lnTo>
                  <a:lnTo>
                    <a:pt x="113" y="56"/>
                  </a:lnTo>
                  <a:lnTo>
                    <a:pt x="100" y="60"/>
                  </a:lnTo>
                  <a:lnTo>
                    <a:pt x="92" y="67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7"/>
                  </a:lnTo>
                  <a:lnTo>
                    <a:pt x="77" y="91"/>
                  </a:lnTo>
                  <a:lnTo>
                    <a:pt x="76" y="109"/>
                  </a:lnTo>
                  <a:lnTo>
                    <a:pt x="76" y="112"/>
                  </a:lnTo>
                  <a:lnTo>
                    <a:pt x="74" y="118"/>
                  </a:lnTo>
                  <a:lnTo>
                    <a:pt x="74" y="121"/>
                  </a:lnTo>
                  <a:lnTo>
                    <a:pt x="74" y="120"/>
                  </a:lnTo>
                  <a:lnTo>
                    <a:pt x="74" y="114"/>
                  </a:lnTo>
                  <a:lnTo>
                    <a:pt x="76" y="112"/>
                  </a:lnTo>
                  <a:lnTo>
                    <a:pt x="76" y="11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7" name="Freeform 24"/>
            <p:cNvSpPr>
              <a:spLocks/>
            </p:cNvSpPr>
            <p:nvPr/>
          </p:nvSpPr>
          <p:spPr bwMode="auto">
            <a:xfrm>
              <a:off x="3381" y="2982"/>
              <a:ext cx="132" cy="156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0" y="154"/>
                </a:cxn>
                <a:cxn ang="0">
                  <a:pos x="5" y="133"/>
                </a:cxn>
                <a:cxn ang="0">
                  <a:pos x="23" y="59"/>
                </a:cxn>
                <a:cxn ang="0">
                  <a:pos x="35" y="3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51" y="0"/>
                </a:cxn>
                <a:cxn ang="0">
                  <a:pos x="95" y="0"/>
                </a:cxn>
                <a:cxn ang="0">
                  <a:pos x="128" y="0"/>
                </a:cxn>
                <a:cxn ang="0">
                  <a:pos x="132" y="0"/>
                </a:cxn>
                <a:cxn ang="0">
                  <a:pos x="130" y="3"/>
                </a:cxn>
                <a:cxn ang="0">
                  <a:pos x="128" y="12"/>
                </a:cxn>
                <a:cxn ang="0">
                  <a:pos x="126" y="19"/>
                </a:cxn>
                <a:cxn ang="0">
                  <a:pos x="126" y="19"/>
                </a:cxn>
                <a:cxn ang="0">
                  <a:pos x="125" y="19"/>
                </a:cxn>
                <a:cxn ang="0">
                  <a:pos x="114" y="19"/>
                </a:cxn>
                <a:cxn ang="0">
                  <a:pos x="79" y="19"/>
                </a:cxn>
                <a:cxn ang="0">
                  <a:pos x="52" y="19"/>
                </a:cxn>
                <a:cxn ang="0">
                  <a:pos x="52" y="19"/>
                </a:cxn>
                <a:cxn ang="0">
                  <a:pos x="51" y="28"/>
                </a:cxn>
                <a:cxn ang="0">
                  <a:pos x="45" y="49"/>
                </a:cxn>
                <a:cxn ang="0">
                  <a:pos x="42" y="66"/>
                </a:cxn>
                <a:cxn ang="0">
                  <a:pos x="42" y="66"/>
                </a:cxn>
                <a:cxn ang="0">
                  <a:pos x="52" y="66"/>
                </a:cxn>
                <a:cxn ang="0">
                  <a:pos x="86" y="66"/>
                </a:cxn>
                <a:cxn ang="0">
                  <a:pos x="112" y="66"/>
                </a:cxn>
                <a:cxn ang="0">
                  <a:pos x="114" y="66"/>
                </a:cxn>
                <a:cxn ang="0">
                  <a:pos x="112" y="70"/>
                </a:cxn>
                <a:cxn ang="0">
                  <a:pos x="110" y="79"/>
                </a:cxn>
                <a:cxn ang="0">
                  <a:pos x="109" y="86"/>
                </a:cxn>
                <a:cxn ang="0">
                  <a:pos x="109" y="86"/>
                </a:cxn>
                <a:cxn ang="0">
                  <a:pos x="107" y="86"/>
                </a:cxn>
                <a:cxn ang="0">
                  <a:pos x="96" y="86"/>
                </a:cxn>
                <a:cxn ang="0">
                  <a:pos x="63" y="86"/>
                </a:cxn>
                <a:cxn ang="0">
                  <a:pos x="37" y="86"/>
                </a:cxn>
                <a:cxn ang="0">
                  <a:pos x="37" y="86"/>
                </a:cxn>
                <a:cxn ang="0">
                  <a:pos x="33" y="94"/>
                </a:cxn>
                <a:cxn ang="0">
                  <a:pos x="28" y="119"/>
                </a:cxn>
                <a:cxn ang="0">
                  <a:pos x="24" y="138"/>
                </a:cxn>
                <a:cxn ang="0">
                  <a:pos x="24" y="138"/>
                </a:cxn>
                <a:cxn ang="0">
                  <a:pos x="37" y="138"/>
                </a:cxn>
                <a:cxn ang="0">
                  <a:pos x="74" y="138"/>
                </a:cxn>
                <a:cxn ang="0">
                  <a:pos x="103" y="138"/>
                </a:cxn>
                <a:cxn ang="0">
                  <a:pos x="105" y="138"/>
                </a:cxn>
                <a:cxn ang="0">
                  <a:pos x="103" y="142"/>
                </a:cxn>
                <a:cxn ang="0">
                  <a:pos x="102" y="151"/>
                </a:cxn>
                <a:cxn ang="0">
                  <a:pos x="100" y="156"/>
                </a:cxn>
                <a:cxn ang="0">
                  <a:pos x="100" y="156"/>
                </a:cxn>
                <a:cxn ang="0">
                  <a:pos x="96" y="156"/>
                </a:cxn>
                <a:cxn ang="0">
                  <a:pos x="84" y="156"/>
                </a:cxn>
                <a:cxn ang="0">
                  <a:pos x="37" y="156"/>
                </a:cxn>
                <a:cxn ang="0">
                  <a:pos x="1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132" h="156">
                  <a:moveTo>
                    <a:pt x="0" y="156"/>
                  </a:moveTo>
                  <a:lnTo>
                    <a:pt x="0" y="154"/>
                  </a:lnTo>
                  <a:lnTo>
                    <a:pt x="5" y="133"/>
                  </a:lnTo>
                  <a:lnTo>
                    <a:pt x="23" y="59"/>
                  </a:lnTo>
                  <a:lnTo>
                    <a:pt x="35" y="3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51" y="0"/>
                  </a:lnTo>
                  <a:lnTo>
                    <a:pt x="95" y="0"/>
                  </a:lnTo>
                  <a:lnTo>
                    <a:pt x="128" y="0"/>
                  </a:lnTo>
                  <a:lnTo>
                    <a:pt x="132" y="0"/>
                  </a:lnTo>
                  <a:lnTo>
                    <a:pt x="130" y="3"/>
                  </a:lnTo>
                  <a:lnTo>
                    <a:pt x="128" y="12"/>
                  </a:lnTo>
                  <a:lnTo>
                    <a:pt x="126" y="19"/>
                  </a:lnTo>
                  <a:lnTo>
                    <a:pt x="126" y="19"/>
                  </a:lnTo>
                  <a:lnTo>
                    <a:pt x="125" y="19"/>
                  </a:lnTo>
                  <a:lnTo>
                    <a:pt x="114" y="19"/>
                  </a:lnTo>
                  <a:lnTo>
                    <a:pt x="79" y="19"/>
                  </a:lnTo>
                  <a:lnTo>
                    <a:pt x="52" y="19"/>
                  </a:lnTo>
                  <a:lnTo>
                    <a:pt x="52" y="19"/>
                  </a:lnTo>
                  <a:lnTo>
                    <a:pt x="51" y="28"/>
                  </a:lnTo>
                  <a:lnTo>
                    <a:pt x="45" y="49"/>
                  </a:lnTo>
                  <a:lnTo>
                    <a:pt x="42" y="66"/>
                  </a:lnTo>
                  <a:lnTo>
                    <a:pt x="42" y="66"/>
                  </a:lnTo>
                  <a:lnTo>
                    <a:pt x="52" y="66"/>
                  </a:lnTo>
                  <a:lnTo>
                    <a:pt x="86" y="66"/>
                  </a:lnTo>
                  <a:lnTo>
                    <a:pt x="112" y="66"/>
                  </a:lnTo>
                  <a:lnTo>
                    <a:pt x="114" y="66"/>
                  </a:lnTo>
                  <a:lnTo>
                    <a:pt x="112" y="70"/>
                  </a:lnTo>
                  <a:lnTo>
                    <a:pt x="110" y="79"/>
                  </a:lnTo>
                  <a:lnTo>
                    <a:pt x="109" y="86"/>
                  </a:lnTo>
                  <a:lnTo>
                    <a:pt x="109" y="86"/>
                  </a:lnTo>
                  <a:lnTo>
                    <a:pt x="107" y="86"/>
                  </a:lnTo>
                  <a:lnTo>
                    <a:pt x="96" y="86"/>
                  </a:lnTo>
                  <a:lnTo>
                    <a:pt x="63" y="86"/>
                  </a:lnTo>
                  <a:lnTo>
                    <a:pt x="37" y="86"/>
                  </a:lnTo>
                  <a:lnTo>
                    <a:pt x="37" y="86"/>
                  </a:lnTo>
                  <a:lnTo>
                    <a:pt x="33" y="94"/>
                  </a:lnTo>
                  <a:lnTo>
                    <a:pt x="28" y="119"/>
                  </a:lnTo>
                  <a:lnTo>
                    <a:pt x="24" y="138"/>
                  </a:lnTo>
                  <a:lnTo>
                    <a:pt x="24" y="138"/>
                  </a:lnTo>
                  <a:lnTo>
                    <a:pt x="37" y="138"/>
                  </a:lnTo>
                  <a:lnTo>
                    <a:pt x="74" y="138"/>
                  </a:lnTo>
                  <a:lnTo>
                    <a:pt x="103" y="138"/>
                  </a:lnTo>
                  <a:lnTo>
                    <a:pt x="105" y="138"/>
                  </a:lnTo>
                  <a:lnTo>
                    <a:pt x="103" y="142"/>
                  </a:lnTo>
                  <a:lnTo>
                    <a:pt x="102" y="151"/>
                  </a:lnTo>
                  <a:lnTo>
                    <a:pt x="100" y="156"/>
                  </a:lnTo>
                  <a:lnTo>
                    <a:pt x="100" y="156"/>
                  </a:lnTo>
                  <a:lnTo>
                    <a:pt x="96" y="156"/>
                  </a:lnTo>
                  <a:lnTo>
                    <a:pt x="84" y="156"/>
                  </a:lnTo>
                  <a:lnTo>
                    <a:pt x="37" y="156"/>
                  </a:lnTo>
                  <a:lnTo>
                    <a:pt x="1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8" name="Freeform 25"/>
            <p:cNvSpPr>
              <a:spLocks/>
            </p:cNvSpPr>
            <p:nvPr/>
          </p:nvSpPr>
          <p:spPr bwMode="auto">
            <a:xfrm>
              <a:off x="3507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8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3" y="70"/>
                </a:cxn>
                <a:cxn ang="0">
                  <a:pos x="90" y="42"/>
                </a:cxn>
                <a:cxn ang="0">
                  <a:pos x="90" y="37"/>
                </a:cxn>
                <a:cxn ang="0">
                  <a:pos x="92" y="33"/>
                </a:cxn>
                <a:cxn ang="0">
                  <a:pos x="92" y="30"/>
                </a:cxn>
                <a:cxn ang="0">
                  <a:pos x="88" y="23"/>
                </a:cxn>
                <a:cxn ang="0">
                  <a:pos x="85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2" y="21"/>
                </a:cxn>
                <a:cxn ang="0">
                  <a:pos x="48" y="28"/>
                </a:cxn>
                <a:cxn ang="0">
                  <a:pos x="42" y="35"/>
                </a:cxn>
                <a:cxn ang="0">
                  <a:pos x="34" y="58"/>
                </a:cxn>
                <a:cxn ang="0">
                  <a:pos x="30" y="69"/>
                </a:cxn>
                <a:cxn ang="0">
                  <a:pos x="20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2" y="30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9" name="Freeform 26"/>
            <p:cNvSpPr>
              <a:spLocks noEditPoints="1"/>
            </p:cNvSpPr>
            <p:nvPr/>
          </p:nvSpPr>
          <p:spPr bwMode="auto">
            <a:xfrm>
              <a:off x="3627" y="3020"/>
              <a:ext cx="126" cy="165"/>
            </a:xfrm>
            <a:custGeom>
              <a:avLst/>
              <a:gdLst/>
              <a:ahLst/>
              <a:cxnLst>
                <a:cxn ang="0">
                  <a:pos x="54" y="21"/>
                </a:cxn>
                <a:cxn ang="0">
                  <a:pos x="39" y="34"/>
                </a:cxn>
                <a:cxn ang="0">
                  <a:pos x="30" y="55"/>
                </a:cxn>
                <a:cxn ang="0">
                  <a:pos x="28" y="78"/>
                </a:cxn>
                <a:cxn ang="0">
                  <a:pos x="33" y="97"/>
                </a:cxn>
                <a:cxn ang="0">
                  <a:pos x="40" y="102"/>
                </a:cxn>
                <a:cxn ang="0">
                  <a:pos x="54" y="104"/>
                </a:cxn>
                <a:cxn ang="0">
                  <a:pos x="74" y="99"/>
                </a:cxn>
                <a:cxn ang="0">
                  <a:pos x="88" y="81"/>
                </a:cxn>
                <a:cxn ang="0">
                  <a:pos x="97" y="48"/>
                </a:cxn>
                <a:cxn ang="0">
                  <a:pos x="91" y="30"/>
                </a:cxn>
                <a:cxn ang="0">
                  <a:pos x="81" y="21"/>
                </a:cxn>
                <a:cxn ang="0">
                  <a:pos x="65" y="18"/>
                </a:cxn>
                <a:cxn ang="0">
                  <a:pos x="68" y="18"/>
                </a:cxn>
                <a:cxn ang="0">
                  <a:pos x="2" y="130"/>
                </a:cxn>
                <a:cxn ang="0">
                  <a:pos x="19" y="130"/>
                </a:cxn>
                <a:cxn ang="0">
                  <a:pos x="19" y="134"/>
                </a:cxn>
                <a:cxn ang="0">
                  <a:pos x="24" y="144"/>
                </a:cxn>
                <a:cxn ang="0">
                  <a:pos x="35" y="150"/>
                </a:cxn>
                <a:cxn ang="0">
                  <a:pos x="46" y="150"/>
                </a:cxn>
                <a:cxn ang="0">
                  <a:pos x="68" y="143"/>
                </a:cxn>
                <a:cxn ang="0">
                  <a:pos x="77" y="130"/>
                </a:cxn>
                <a:cxn ang="0">
                  <a:pos x="82" y="107"/>
                </a:cxn>
                <a:cxn ang="0">
                  <a:pos x="70" y="116"/>
                </a:cxn>
                <a:cxn ang="0">
                  <a:pos x="65" y="120"/>
                </a:cxn>
                <a:cxn ang="0">
                  <a:pos x="51" y="120"/>
                </a:cxn>
                <a:cxn ang="0">
                  <a:pos x="30" y="116"/>
                </a:cxn>
                <a:cxn ang="0">
                  <a:pos x="16" y="106"/>
                </a:cxn>
                <a:cxn ang="0">
                  <a:pos x="7" y="78"/>
                </a:cxn>
                <a:cxn ang="0">
                  <a:pos x="9" y="58"/>
                </a:cxn>
                <a:cxn ang="0">
                  <a:pos x="26" y="21"/>
                </a:cxn>
                <a:cxn ang="0">
                  <a:pos x="47" y="5"/>
                </a:cxn>
                <a:cxn ang="0">
                  <a:pos x="74" y="2"/>
                </a:cxn>
                <a:cxn ang="0">
                  <a:pos x="89" y="7"/>
                </a:cxn>
                <a:cxn ang="0">
                  <a:pos x="100" y="20"/>
                </a:cxn>
                <a:cxn ang="0">
                  <a:pos x="105" y="13"/>
                </a:cxn>
                <a:cxn ang="0">
                  <a:pos x="109" y="5"/>
                </a:cxn>
                <a:cxn ang="0">
                  <a:pos x="126" y="5"/>
                </a:cxn>
                <a:cxn ang="0">
                  <a:pos x="109" y="79"/>
                </a:cxn>
                <a:cxn ang="0">
                  <a:pos x="98" y="125"/>
                </a:cxn>
                <a:cxn ang="0">
                  <a:pos x="82" y="153"/>
                </a:cxn>
                <a:cxn ang="0">
                  <a:pos x="72" y="160"/>
                </a:cxn>
                <a:cxn ang="0">
                  <a:pos x="44" y="165"/>
                </a:cxn>
                <a:cxn ang="0">
                  <a:pos x="23" y="164"/>
                </a:cxn>
                <a:cxn ang="0">
                  <a:pos x="9" y="155"/>
                </a:cxn>
                <a:cxn ang="0">
                  <a:pos x="0" y="134"/>
                </a:cxn>
                <a:cxn ang="0">
                  <a:pos x="0" y="130"/>
                </a:cxn>
              </a:cxnLst>
              <a:rect l="0" t="0" r="r" b="b"/>
              <a:pathLst>
                <a:path w="126" h="165">
                  <a:moveTo>
                    <a:pt x="68" y="18"/>
                  </a:moveTo>
                  <a:lnTo>
                    <a:pt x="60" y="20"/>
                  </a:lnTo>
                  <a:lnTo>
                    <a:pt x="54" y="21"/>
                  </a:lnTo>
                  <a:lnTo>
                    <a:pt x="49" y="25"/>
                  </a:lnTo>
                  <a:lnTo>
                    <a:pt x="40" y="32"/>
                  </a:lnTo>
                  <a:lnTo>
                    <a:pt x="39" y="34"/>
                  </a:lnTo>
                  <a:lnTo>
                    <a:pt x="37" y="37"/>
                  </a:lnTo>
                  <a:lnTo>
                    <a:pt x="33" y="42"/>
                  </a:lnTo>
                  <a:lnTo>
                    <a:pt x="30" y="55"/>
                  </a:lnTo>
                  <a:lnTo>
                    <a:pt x="28" y="71"/>
                  </a:lnTo>
                  <a:lnTo>
                    <a:pt x="28" y="74"/>
                  </a:lnTo>
                  <a:lnTo>
                    <a:pt x="28" y="78"/>
                  </a:lnTo>
                  <a:lnTo>
                    <a:pt x="28" y="81"/>
                  </a:lnTo>
                  <a:lnTo>
                    <a:pt x="30" y="90"/>
                  </a:lnTo>
                  <a:lnTo>
                    <a:pt x="33" y="97"/>
                  </a:lnTo>
                  <a:lnTo>
                    <a:pt x="35" y="97"/>
                  </a:lnTo>
                  <a:lnTo>
                    <a:pt x="37" y="100"/>
                  </a:lnTo>
                  <a:lnTo>
                    <a:pt x="40" y="102"/>
                  </a:lnTo>
                  <a:lnTo>
                    <a:pt x="44" y="104"/>
                  </a:lnTo>
                  <a:lnTo>
                    <a:pt x="51" y="104"/>
                  </a:lnTo>
                  <a:lnTo>
                    <a:pt x="54" y="104"/>
                  </a:lnTo>
                  <a:lnTo>
                    <a:pt x="56" y="104"/>
                  </a:lnTo>
                  <a:lnTo>
                    <a:pt x="63" y="104"/>
                  </a:lnTo>
                  <a:lnTo>
                    <a:pt x="74" y="99"/>
                  </a:lnTo>
                  <a:lnTo>
                    <a:pt x="81" y="92"/>
                  </a:lnTo>
                  <a:lnTo>
                    <a:pt x="84" y="88"/>
                  </a:lnTo>
                  <a:lnTo>
                    <a:pt x="88" y="81"/>
                  </a:lnTo>
                  <a:lnTo>
                    <a:pt x="93" y="67"/>
                  </a:lnTo>
                  <a:lnTo>
                    <a:pt x="95" y="53"/>
                  </a:lnTo>
                  <a:lnTo>
                    <a:pt x="97" y="48"/>
                  </a:lnTo>
                  <a:lnTo>
                    <a:pt x="95" y="41"/>
                  </a:lnTo>
                  <a:lnTo>
                    <a:pt x="95" y="37"/>
                  </a:lnTo>
                  <a:lnTo>
                    <a:pt x="91" y="30"/>
                  </a:lnTo>
                  <a:lnTo>
                    <a:pt x="89" y="25"/>
                  </a:lnTo>
                  <a:lnTo>
                    <a:pt x="84" y="23"/>
                  </a:lnTo>
                  <a:lnTo>
                    <a:pt x="81" y="21"/>
                  </a:lnTo>
                  <a:lnTo>
                    <a:pt x="74" y="20"/>
                  </a:lnTo>
                  <a:lnTo>
                    <a:pt x="68" y="18"/>
                  </a:lnTo>
                  <a:lnTo>
                    <a:pt x="65" y="18"/>
                  </a:lnTo>
                  <a:lnTo>
                    <a:pt x="63" y="18"/>
                  </a:lnTo>
                  <a:lnTo>
                    <a:pt x="67" y="18"/>
                  </a:lnTo>
                  <a:lnTo>
                    <a:pt x="68" y="18"/>
                  </a:lnTo>
                  <a:lnTo>
                    <a:pt x="68" y="18"/>
                  </a:lnTo>
                  <a:close/>
                  <a:moveTo>
                    <a:pt x="0" y="130"/>
                  </a:moveTo>
                  <a:lnTo>
                    <a:pt x="2" y="130"/>
                  </a:lnTo>
                  <a:lnTo>
                    <a:pt x="10" y="130"/>
                  </a:lnTo>
                  <a:lnTo>
                    <a:pt x="17" y="130"/>
                  </a:lnTo>
                  <a:lnTo>
                    <a:pt x="19" y="130"/>
                  </a:lnTo>
                  <a:lnTo>
                    <a:pt x="19" y="132"/>
                  </a:lnTo>
                  <a:lnTo>
                    <a:pt x="19" y="132"/>
                  </a:lnTo>
                  <a:lnTo>
                    <a:pt x="19" y="134"/>
                  </a:lnTo>
                  <a:lnTo>
                    <a:pt x="19" y="137"/>
                  </a:lnTo>
                  <a:lnTo>
                    <a:pt x="21" y="141"/>
                  </a:lnTo>
                  <a:lnTo>
                    <a:pt x="24" y="144"/>
                  </a:lnTo>
                  <a:lnTo>
                    <a:pt x="26" y="144"/>
                  </a:lnTo>
                  <a:lnTo>
                    <a:pt x="31" y="148"/>
                  </a:lnTo>
                  <a:lnTo>
                    <a:pt x="35" y="150"/>
                  </a:lnTo>
                  <a:lnTo>
                    <a:pt x="42" y="150"/>
                  </a:lnTo>
                  <a:lnTo>
                    <a:pt x="44" y="150"/>
                  </a:lnTo>
                  <a:lnTo>
                    <a:pt x="46" y="150"/>
                  </a:lnTo>
                  <a:lnTo>
                    <a:pt x="51" y="150"/>
                  </a:lnTo>
                  <a:lnTo>
                    <a:pt x="61" y="148"/>
                  </a:lnTo>
                  <a:lnTo>
                    <a:pt x="68" y="143"/>
                  </a:lnTo>
                  <a:lnTo>
                    <a:pt x="70" y="141"/>
                  </a:lnTo>
                  <a:lnTo>
                    <a:pt x="74" y="136"/>
                  </a:lnTo>
                  <a:lnTo>
                    <a:pt x="77" y="130"/>
                  </a:lnTo>
                  <a:lnTo>
                    <a:pt x="81" y="118"/>
                  </a:lnTo>
                  <a:lnTo>
                    <a:pt x="84" y="106"/>
                  </a:lnTo>
                  <a:lnTo>
                    <a:pt x="82" y="107"/>
                  </a:lnTo>
                  <a:lnTo>
                    <a:pt x="81" y="111"/>
                  </a:lnTo>
                  <a:lnTo>
                    <a:pt x="75" y="115"/>
                  </a:lnTo>
                  <a:lnTo>
                    <a:pt x="70" y="116"/>
                  </a:lnTo>
                  <a:lnTo>
                    <a:pt x="70" y="116"/>
                  </a:lnTo>
                  <a:lnTo>
                    <a:pt x="68" y="118"/>
                  </a:lnTo>
                  <a:lnTo>
                    <a:pt x="65" y="120"/>
                  </a:lnTo>
                  <a:lnTo>
                    <a:pt x="58" y="120"/>
                  </a:lnTo>
                  <a:lnTo>
                    <a:pt x="51" y="120"/>
                  </a:lnTo>
                  <a:lnTo>
                    <a:pt x="51" y="120"/>
                  </a:lnTo>
                  <a:lnTo>
                    <a:pt x="47" y="120"/>
                  </a:lnTo>
                  <a:lnTo>
                    <a:pt x="40" y="120"/>
                  </a:lnTo>
                  <a:lnTo>
                    <a:pt x="30" y="116"/>
                  </a:lnTo>
                  <a:lnTo>
                    <a:pt x="21" y="111"/>
                  </a:lnTo>
                  <a:lnTo>
                    <a:pt x="19" y="107"/>
                  </a:lnTo>
                  <a:lnTo>
                    <a:pt x="16" y="106"/>
                  </a:lnTo>
                  <a:lnTo>
                    <a:pt x="12" y="102"/>
                  </a:lnTo>
                  <a:lnTo>
                    <a:pt x="9" y="90"/>
                  </a:lnTo>
                  <a:lnTo>
                    <a:pt x="7" y="78"/>
                  </a:lnTo>
                  <a:lnTo>
                    <a:pt x="7" y="72"/>
                  </a:lnTo>
                  <a:lnTo>
                    <a:pt x="7" y="69"/>
                  </a:lnTo>
                  <a:lnTo>
                    <a:pt x="9" y="58"/>
                  </a:lnTo>
                  <a:lnTo>
                    <a:pt x="14" y="41"/>
                  </a:lnTo>
                  <a:lnTo>
                    <a:pt x="23" y="27"/>
                  </a:lnTo>
                  <a:lnTo>
                    <a:pt x="26" y="21"/>
                  </a:lnTo>
                  <a:lnTo>
                    <a:pt x="28" y="20"/>
                  </a:lnTo>
                  <a:lnTo>
                    <a:pt x="33" y="13"/>
                  </a:lnTo>
                  <a:lnTo>
                    <a:pt x="47" y="5"/>
                  </a:lnTo>
                  <a:lnTo>
                    <a:pt x="63" y="2"/>
                  </a:lnTo>
                  <a:lnTo>
                    <a:pt x="68" y="0"/>
                  </a:lnTo>
                  <a:lnTo>
                    <a:pt x="74" y="2"/>
                  </a:lnTo>
                  <a:lnTo>
                    <a:pt x="77" y="2"/>
                  </a:lnTo>
                  <a:lnTo>
                    <a:pt x="84" y="5"/>
                  </a:lnTo>
                  <a:lnTo>
                    <a:pt x="89" y="7"/>
                  </a:lnTo>
                  <a:lnTo>
                    <a:pt x="93" y="11"/>
                  </a:lnTo>
                  <a:lnTo>
                    <a:pt x="97" y="14"/>
                  </a:lnTo>
                  <a:lnTo>
                    <a:pt x="100" y="20"/>
                  </a:lnTo>
                  <a:lnTo>
                    <a:pt x="104" y="23"/>
                  </a:lnTo>
                  <a:lnTo>
                    <a:pt x="104" y="21"/>
                  </a:lnTo>
                  <a:lnTo>
                    <a:pt x="105" y="13"/>
                  </a:lnTo>
                  <a:lnTo>
                    <a:pt x="105" y="7"/>
                  </a:lnTo>
                  <a:lnTo>
                    <a:pt x="107" y="5"/>
                  </a:lnTo>
                  <a:lnTo>
                    <a:pt x="109" y="5"/>
                  </a:lnTo>
                  <a:lnTo>
                    <a:pt x="118" y="5"/>
                  </a:lnTo>
                  <a:lnTo>
                    <a:pt x="125" y="5"/>
                  </a:lnTo>
                  <a:lnTo>
                    <a:pt x="126" y="5"/>
                  </a:lnTo>
                  <a:lnTo>
                    <a:pt x="125" y="9"/>
                  </a:lnTo>
                  <a:lnTo>
                    <a:pt x="121" y="25"/>
                  </a:lnTo>
                  <a:lnTo>
                    <a:pt x="109" y="79"/>
                  </a:lnTo>
                  <a:lnTo>
                    <a:pt x="100" y="120"/>
                  </a:lnTo>
                  <a:lnTo>
                    <a:pt x="100" y="122"/>
                  </a:lnTo>
                  <a:lnTo>
                    <a:pt x="98" y="125"/>
                  </a:lnTo>
                  <a:lnTo>
                    <a:pt x="97" y="132"/>
                  </a:lnTo>
                  <a:lnTo>
                    <a:pt x="89" y="144"/>
                  </a:lnTo>
                  <a:lnTo>
                    <a:pt x="82" y="153"/>
                  </a:lnTo>
                  <a:lnTo>
                    <a:pt x="81" y="155"/>
                  </a:lnTo>
                  <a:lnTo>
                    <a:pt x="77" y="157"/>
                  </a:lnTo>
                  <a:lnTo>
                    <a:pt x="72" y="160"/>
                  </a:lnTo>
                  <a:lnTo>
                    <a:pt x="61" y="164"/>
                  </a:lnTo>
                  <a:lnTo>
                    <a:pt x="47" y="165"/>
                  </a:lnTo>
                  <a:lnTo>
                    <a:pt x="44" y="165"/>
                  </a:lnTo>
                  <a:lnTo>
                    <a:pt x="40" y="165"/>
                  </a:lnTo>
                  <a:lnTo>
                    <a:pt x="33" y="165"/>
                  </a:lnTo>
                  <a:lnTo>
                    <a:pt x="23" y="164"/>
                  </a:lnTo>
                  <a:lnTo>
                    <a:pt x="14" y="158"/>
                  </a:lnTo>
                  <a:lnTo>
                    <a:pt x="12" y="157"/>
                  </a:lnTo>
                  <a:lnTo>
                    <a:pt x="9" y="155"/>
                  </a:lnTo>
                  <a:lnTo>
                    <a:pt x="5" y="151"/>
                  </a:lnTo>
                  <a:lnTo>
                    <a:pt x="2" y="144"/>
                  </a:lnTo>
                  <a:lnTo>
                    <a:pt x="0" y="134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0" name="Freeform 27"/>
            <p:cNvSpPr>
              <a:spLocks noEditPoints="1"/>
            </p:cNvSpPr>
            <p:nvPr/>
          </p:nvSpPr>
          <p:spPr bwMode="auto">
            <a:xfrm>
              <a:off x="3757" y="2982"/>
              <a:ext cx="54" cy="156"/>
            </a:xfrm>
            <a:custGeom>
              <a:avLst/>
              <a:gdLst/>
              <a:ahLst/>
              <a:cxnLst>
                <a:cxn ang="0">
                  <a:pos x="32" y="22"/>
                </a:cxn>
                <a:cxn ang="0">
                  <a:pos x="32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9" y="0"/>
                </a:cxn>
                <a:cxn ang="0">
                  <a:pos x="47" y="0"/>
                </a:cxn>
                <a:cxn ang="0">
                  <a:pos x="53" y="0"/>
                </a:cxn>
                <a:cxn ang="0">
                  <a:pos x="54" y="0"/>
                </a:cxn>
                <a:cxn ang="0">
                  <a:pos x="53" y="5"/>
                </a:cxn>
                <a:cxn ang="0">
                  <a:pos x="51" y="15"/>
                </a:cxn>
                <a:cxn ang="0">
                  <a:pos x="49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46" y="22"/>
                </a:cxn>
                <a:cxn ang="0">
                  <a:pos x="37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6" y="87"/>
                </a:cxn>
                <a:cxn ang="0">
                  <a:pos x="25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6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8" y="156"/>
                </a:cxn>
                <a:cxn ang="0">
                  <a:pos x="16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4" h="156">
                  <a:moveTo>
                    <a:pt x="32" y="22"/>
                  </a:moveTo>
                  <a:lnTo>
                    <a:pt x="32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9" y="0"/>
                  </a:lnTo>
                  <a:lnTo>
                    <a:pt x="47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53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6" y="22"/>
                  </a:lnTo>
                  <a:lnTo>
                    <a:pt x="37" y="22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2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5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6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8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1" name="Freeform 28"/>
            <p:cNvSpPr>
              <a:spLocks/>
            </p:cNvSpPr>
            <p:nvPr/>
          </p:nvSpPr>
          <p:spPr bwMode="auto">
            <a:xfrm>
              <a:off x="3806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7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5" y="70"/>
                </a:cxn>
                <a:cxn ang="0">
                  <a:pos x="92" y="42"/>
                </a:cxn>
                <a:cxn ang="0">
                  <a:pos x="92" y="37"/>
                </a:cxn>
                <a:cxn ang="0">
                  <a:pos x="92" y="33"/>
                </a:cxn>
                <a:cxn ang="0">
                  <a:pos x="93" y="30"/>
                </a:cxn>
                <a:cxn ang="0">
                  <a:pos x="90" y="25"/>
                </a:cxn>
                <a:cxn ang="0">
                  <a:pos x="88" y="21"/>
                </a:cxn>
                <a:cxn ang="0">
                  <a:pos x="81" y="19"/>
                </a:cxn>
                <a:cxn ang="0">
                  <a:pos x="76" y="19"/>
                </a:cxn>
                <a:cxn ang="0">
                  <a:pos x="67" y="19"/>
                </a:cxn>
                <a:cxn ang="0">
                  <a:pos x="53" y="25"/>
                </a:cxn>
                <a:cxn ang="0">
                  <a:pos x="46" y="32"/>
                </a:cxn>
                <a:cxn ang="0">
                  <a:pos x="37" y="46"/>
                </a:cxn>
                <a:cxn ang="0">
                  <a:pos x="34" y="60"/>
                </a:cxn>
                <a:cxn ang="0">
                  <a:pos x="25" y="95"/>
                </a:cxn>
                <a:cxn ang="0">
                  <a:pos x="19" y="116"/>
                </a:cxn>
                <a:cxn ang="0">
                  <a:pos x="16" y="116"/>
                </a:cxn>
                <a:cxn ang="0">
                  <a:pos x="0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2" name="Freeform 29"/>
            <p:cNvSpPr>
              <a:spLocks noEditPoints="1"/>
            </p:cNvSpPr>
            <p:nvPr/>
          </p:nvSpPr>
          <p:spPr bwMode="auto">
            <a:xfrm>
              <a:off x="3933" y="3020"/>
              <a:ext cx="105" cy="123"/>
            </a:xfrm>
            <a:custGeom>
              <a:avLst/>
              <a:gdLst/>
              <a:ahLst/>
              <a:cxnLst>
                <a:cxn ang="0">
                  <a:pos x="31" y="51"/>
                </a:cxn>
                <a:cxn ang="0">
                  <a:pos x="84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2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1" y="20"/>
                </a:cxn>
                <a:cxn ang="0">
                  <a:pos x="54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6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6" y="85"/>
                </a:cxn>
                <a:cxn ang="0">
                  <a:pos x="89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7" y="123"/>
                </a:cxn>
                <a:cxn ang="0">
                  <a:pos x="42" y="123"/>
                </a:cxn>
                <a:cxn ang="0">
                  <a:pos x="23" y="120"/>
                </a:cxn>
                <a:cxn ang="0">
                  <a:pos x="12" y="109"/>
                </a:cxn>
                <a:cxn ang="0">
                  <a:pos x="5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5" y="41"/>
                </a:cxn>
                <a:cxn ang="0">
                  <a:pos x="17" y="21"/>
                </a:cxn>
                <a:cxn ang="0">
                  <a:pos x="26" y="13"/>
                </a:cxn>
                <a:cxn ang="0">
                  <a:pos x="56" y="2"/>
                </a:cxn>
                <a:cxn ang="0">
                  <a:pos x="70" y="2"/>
                </a:cxn>
                <a:cxn ang="0">
                  <a:pos x="86" y="9"/>
                </a:cxn>
                <a:cxn ang="0">
                  <a:pos x="95" y="18"/>
                </a:cxn>
                <a:cxn ang="0">
                  <a:pos x="100" y="27"/>
                </a:cxn>
                <a:cxn ang="0">
                  <a:pos x="103" y="46"/>
                </a:cxn>
                <a:cxn ang="0">
                  <a:pos x="103" y="53"/>
                </a:cxn>
                <a:cxn ang="0">
                  <a:pos x="103" y="56"/>
                </a:cxn>
                <a:cxn ang="0">
                  <a:pos x="103" y="60"/>
                </a:cxn>
                <a:cxn ang="0">
                  <a:pos x="103" y="67"/>
                </a:cxn>
                <a:cxn ang="0">
                  <a:pos x="102" y="67"/>
                </a:cxn>
                <a:cxn ang="0">
                  <a:pos x="51" y="67"/>
                </a:cxn>
                <a:cxn ang="0">
                  <a:pos x="21" y="67"/>
                </a:cxn>
                <a:cxn ang="0">
                  <a:pos x="19" y="69"/>
                </a:cxn>
                <a:cxn ang="0">
                  <a:pos x="19" y="72"/>
                </a:cxn>
                <a:cxn ang="0">
                  <a:pos x="19" y="74"/>
                </a:cxn>
                <a:cxn ang="0">
                  <a:pos x="19" y="83"/>
                </a:cxn>
                <a:cxn ang="0">
                  <a:pos x="24" y="97"/>
                </a:cxn>
                <a:cxn ang="0">
                  <a:pos x="30" y="102"/>
                </a:cxn>
                <a:cxn ang="0">
                  <a:pos x="40" y="106"/>
                </a:cxn>
                <a:cxn ang="0">
                  <a:pos x="52" y="106"/>
                </a:cxn>
                <a:cxn ang="0">
                  <a:pos x="67" y="100"/>
                </a:cxn>
                <a:cxn ang="0">
                  <a:pos x="72" y="97"/>
                </a:cxn>
                <a:cxn ang="0">
                  <a:pos x="79" y="85"/>
                </a:cxn>
                <a:cxn ang="0">
                  <a:pos x="82" y="81"/>
                </a:cxn>
                <a:cxn ang="0">
                  <a:pos x="96" y="81"/>
                </a:cxn>
                <a:cxn ang="0">
                  <a:pos x="96" y="85"/>
                </a:cxn>
                <a:cxn ang="0">
                  <a:pos x="96" y="86"/>
                </a:cxn>
                <a:cxn ang="0">
                  <a:pos x="98" y="81"/>
                </a:cxn>
              </a:cxnLst>
              <a:rect l="0" t="0" r="r" b="b"/>
              <a:pathLst>
                <a:path w="105" h="123">
                  <a:moveTo>
                    <a:pt x="23" y="51"/>
                  </a:moveTo>
                  <a:lnTo>
                    <a:pt x="31" y="51"/>
                  </a:lnTo>
                  <a:lnTo>
                    <a:pt x="61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2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5" y="23"/>
                  </a:lnTo>
                  <a:lnTo>
                    <a:pt x="72" y="21"/>
                  </a:lnTo>
                  <a:lnTo>
                    <a:pt x="68" y="20"/>
                  </a:lnTo>
                  <a:lnTo>
                    <a:pt x="61" y="20"/>
                  </a:lnTo>
                  <a:lnTo>
                    <a:pt x="61" y="18"/>
                  </a:lnTo>
                  <a:lnTo>
                    <a:pt x="54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1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98" y="81"/>
                  </a:moveTo>
                  <a:lnTo>
                    <a:pt x="96" y="85"/>
                  </a:lnTo>
                  <a:lnTo>
                    <a:pt x="95" y="92"/>
                  </a:lnTo>
                  <a:lnTo>
                    <a:pt x="89" y="102"/>
                  </a:lnTo>
                  <a:lnTo>
                    <a:pt x="82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1" y="122"/>
                  </a:lnTo>
                  <a:lnTo>
                    <a:pt x="47" y="123"/>
                  </a:lnTo>
                  <a:lnTo>
                    <a:pt x="45" y="123"/>
                  </a:lnTo>
                  <a:lnTo>
                    <a:pt x="42" y="123"/>
                  </a:lnTo>
                  <a:lnTo>
                    <a:pt x="35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1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7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1" y="0"/>
                  </a:lnTo>
                  <a:lnTo>
                    <a:pt x="70" y="2"/>
                  </a:lnTo>
                  <a:lnTo>
                    <a:pt x="75" y="4"/>
                  </a:lnTo>
                  <a:lnTo>
                    <a:pt x="86" y="9"/>
                  </a:lnTo>
                  <a:lnTo>
                    <a:pt x="93" y="14"/>
                  </a:lnTo>
                  <a:lnTo>
                    <a:pt x="95" y="18"/>
                  </a:lnTo>
                  <a:lnTo>
                    <a:pt x="98" y="21"/>
                  </a:lnTo>
                  <a:lnTo>
                    <a:pt x="100" y="27"/>
                  </a:lnTo>
                  <a:lnTo>
                    <a:pt x="102" y="32"/>
                  </a:lnTo>
                  <a:lnTo>
                    <a:pt x="103" y="46"/>
                  </a:lnTo>
                  <a:lnTo>
                    <a:pt x="105" y="48"/>
                  </a:lnTo>
                  <a:lnTo>
                    <a:pt x="103" y="53"/>
                  </a:lnTo>
                  <a:lnTo>
                    <a:pt x="103" y="56"/>
                  </a:lnTo>
                  <a:lnTo>
                    <a:pt x="103" y="56"/>
                  </a:lnTo>
                  <a:lnTo>
                    <a:pt x="103" y="58"/>
                  </a:lnTo>
                  <a:lnTo>
                    <a:pt x="103" y="60"/>
                  </a:lnTo>
                  <a:lnTo>
                    <a:pt x="103" y="64"/>
                  </a:lnTo>
                  <a:lnTo>
                    <a:pt x="103" y="67"/>
                  </a:lnTo>
                  <a:lnTo>
                    <a:pt x="103" y="67"/>
                  </a:lnTo>
                  <a:lnTo>
                    <a:pt x="102" y="67"/>
                  </a:lnTo>
                  <a:lnTo>
                    <a:pt x="89" y="67"/>
                  </a:lnTo>
                  <a:lnTo>
                    <a:pt x="51" y="67"/>
                  </a:lnTo>
                  <a:lnTo>
                    <a:pt x="21" y="67"/>
                  </a:lnTo>
                  <a:lnTo>
                    <a:pt x="21" y="67"/>
                  </a:lnTo>
                  <a:lnTo>
                    <a:pt x="21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4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2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8" y="99"/>
                  </a:lnTo>
                  <a:lnTo>
                    <a:pt x="72" y="97"/>
                  </a:lnTo>
                  <a:lnTo>
                    <a:pt x="75" y="92"/>
                  </a:lnTo>
                  <a:lnTo>
                    <a:pt x="79" y="85"/>
                  </a:lnTo>
                  <a:lnTo>
                    <a:pt x="81" y="81"/>
                  </a:lnTo>
                  <a:lnTo>
                    <a:pt x="82" y="81"/>
                  </a:lnTo>
                  <a:lnTo>
                    <a:pt x="91" y="81"/>
                  </a:lnTo>
                  <a:lnTo>
                    <a:pt x="96" y="81"/>
                  </a:lnTo>
                  <a:lnTo>
                    <a:pt x="98" y="81"/>
                  </a:lnTo>
                  <a:lnTo>
                    <a:pt x="96" y="85"/>
                  </a:lnTo>
                  <a:lnTo>
                    <a:pt x="96" y="88"/>
                  </a:lnTo>
                  <a:lnTo>
                    <a:pt x="96" y="86"/>
                  </a:lnTo>
                  <a:lnTo>
                    <a:pt x="96" y="83"/>
                  </a:lnTo>
                  <a:lnTo>
                    <a:pt x="98" y="81"/>
                  </a:lnTo>
                  <a:lnTo>
                    <a:pt x="98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3" name="Freeform 30"/>
            <p:cNvSpPr>
              <a:spLocks noEditPoints="1"/>
            </p:cNvSpPr>
            <p:nvPr/>
          </p:nvSpPr>
          <p:spPr bwMode="auto">
            <a:xfrm>
              <a:off x="4052" y="3020"/>
              <a:ext cx="108" cy="123"/>
            </a:xfrm>
            <a:custGeom>
              <a:avLst/>
              <a:gdLst/>
              <a:ahLst/>
              <a:cxnLst>
                <a:cxn ang="0">
                  <a:pos x="32" y="51"/>
                </a:cxn>
                <a:cxn ang="0">
                  <a:pos x="85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3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2" y="20"/>
                </a:cxn>
                <a:cxn ang="0">
                  <a:pos x="53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7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9" y="85"/>
                </a:cxn>
                <a:cxn ang="0">
                  <a:pos x="90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8" y="123"/>
                </a:cxn>
                <a:cxn ang="0">
                  <a:pos x="41" y="123"/>
                </a:cxn>
                <a:cxn ang="0">
                  <a:pos x="21" y="120"/>
                </a:cxn>
                <a:cxn ang="0">
                  <a:pos x="11" y="109"/>
                </a:cxn>
                <a:cxn ang="0">
                  <a:pos x="6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6" y="41"/>
                </a:cxn>
                <a:cxn ang="0">
                  <a:pos x="18" y="21"/>
                </a:cxn>
                <a:cxn ang="0">
                  <a:pos x="27" y="13"/>
                </a:cxn>
                <a:cxn ang="0">
                  <a:pos x="57" y="2"/>
                </a:cxn>
                <a:cxn ang="0">
                  <a:pos x="71" y="2"/>
                </a:cxn>
                <a:cxn ang="0">
                  <a:pos x="88" y="9"/>
                </a:cxn>
                <a:cxn ang="0">
                  <a:pos x="99" y="21"/>
                </a:cxn>
                <a:cxn ang="0">
                  <a:pos x="106" y="39"/>
                </a:cxn>
                <a:cxn ang="0">
                  <a:pos x="106" y="49"/>
                </a:cxn>
                <a:cxn ang="0">
                  <a:pos x="106" y="53"/>
                </a:cxn>
                <a:cxn ang="0">
                  <a:pos x="106" y="56"/>
                </a:cxn>
                <a:cxn ang="0">
                  <a:pos x="104" y="67"/>
                </a:cxn>
                <a:cxn ang="0">
                  <a:pos x="102" y="67"/>
                </a:cxn>
                <a:cxn ang="0">
                  <a:pos x="51" y="67"/>
                </a:cxn>
                <a:cxn ang="0">
                  <a:pos x="20" y="67"/>
                </a:cxn>
                <a:cxn ang="0">
                  <a:pos x="20" y="69"/>
                </a:cxn>
                <a:cxn ang="0">
                  <a:pos x="20" y="72"/>
                </a:cxn>
                <a:cxn ang="0">
                  <a:pos x="20" y="74"/>
                </a:cxn>
                <a:cxn ang="0">
                  <a:pos x="20" y="83"/>
                </a:cxn>
                <a:cxn ang="0">
                  <a:pos x="25" y="97"/>
                </a:cxn>
                <a:cxn ang="0">
                  <a:pos x="30" y="102"/>
                </a:cxn>
                <a:cxn ang="0">
                  <a:pos x="41" y="106"/>
                </a:cxn>
                <a:cxn ang="0">
                  <a:pos x="53" y="106"/>
                </a:cxn>
                <a:cxn ang="0">
                  <a:pos x="67" y="100"/>
                </a:cxn>
                <a:cxn ang="0">
                  <a:pos x="72" y="97"/>
                </a:cxn>
                <a:cxn ang="0">
                  <a:pos x="78" y="88"/>
                </a:cxn>
                <a:cxn ang="0">
                  <a:pos x="83" y="81"/>
                </a:cxn>
                <a:cxn ang="0">
                  <a:pos x="99" y="81"/>
                </a:cxn>
                <a:cxn ang="0">
                  <a:pos x="99" y="85"/>
                </a:cxn>
                <a:cxn ang="0">
                  <a:pos x="99" y="86"/>
                </a:cxn>
                <a:cxn ang="0">
                  <a:pos x="101" y="81"/>
                </a:cxn>
              </a:cxnLst>
              <a:rect l="0" t="0" r="r" b="b"/>
              <a:pathLst>
                <a:path w="108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5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5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0" y="18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7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101" y="81"/>
                  </a:moveTo>
                  <a:lnTo>
                    <a:pt x="99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8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1" y="123"/>
                  </a:lnTo>
                  <a:lnTo>
                    <a:pt x="34" y="123"/>
                  </a:lnTo>
                  <a:lnTo>
                    <a:pt x="21" y="120"/>
                  </a:lnTo>
                  <a:lnTo>
                    <a:pt x="13" y="113"/>
                  </a:lnTo>
                  <a:lnTo>
                    <a:pt x="11" y="109"/>
                  </a:lnTo>
                  <a:lnTo>
                    <a:pt x="9" y="107"/>
                  </a:lnTo>
                  <a:lnTo>
                    <a:pt x="6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6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20" y="20"/>
                  </a:lnTo>
                  <a:lnTo>
                    <a:pt x="27" y="13"/>
                  </a:lnTo>
                  <a:lnTo>
                    <a:pt x="41" y="5"/>
                  </a:lnTo>
                  <a:lnTo>
                    <a:pt x="57" y="2"/>
                  </a:lnTo>
                  <a:lnTo>
                    <a:pt x="62" y="0"/>
                  </a:lnTo>
                  <a:lnTo>
                    <a:pt x="71" y="2"/>
                  </a:lnTo>
                  <a:lnTo>
                    <a:pt x="78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9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8" y="48"/>
                  </a:lnTo>
                  <a:lnTo>
                    <a:pt x="106" y="49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20" y="67"/>
                  </a:lnTo>
                  <a:lnTo>
                    <a:pt x="20" y="67"/>
                  </a:lnTo>
                  <a:lnTo>
                    <a:pt x="20" y="67"/>
                  </a:lnTo>
                  <a:lnTo>
                    <a:pt x="20" y="69"/>
                  </a:lnTo>
                  <a:lnTo>
                    <a:pt x="20" y="71"/>
                  </a:lnTo>
                  <a:lnTo>
                    <a:pt x="20" y="72"/>
                  </a:lnTo>
                  <a:lnTo>
                    <a:pt x="20" y="74"/>
                  </a:lnTo>
                  <a:lnTo>
                    <a:pt x="20" y="74"/>
                  </a:lnTo>
                  <a:lnTo>
                    <a:pt x="20" y="78"/>
                  </a:lnTo>
                  <a:lnTo>
                    <a:pt x="20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7" y="99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6"/>
                  </a:lnTo>
                  <a:lnTo>
                    <a:pt x="50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8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2" y="81"/>
                  </a:lnTo>
                  <a:lnTo>
                    <a:pt x="99" y="81"/>
                  </a:lnTo>
                  <a:lnTo>
                    <a:pt x="101" y="81"/>
                  </a:lnTo>
                  <a:lnTo>
                    <a:pt x="99" y="85"/>
                  </a:lnTo>
                  <a:lnTo>
                    <a:pt x="99" y="88"/>
                  </a:lnTo>
                  <a:lnTo>
                    <a:pt x="99" y="86"/>
                  </a:lnTo>
                  <a:lnTo>
                    <a:pt x="99" y="83"/>
                  </a:lnTo>
                  <a:lnTo>
                    <a:pt x="101" y="81"/>
                  </a:lnTo>
                  <a:lnTo>
                    <a:pt x="101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4" name="Freeform 31"/>
            <p:cNvSpPr>
              <a:spLocks/>
            </p:cNvSpPr>
            <p:nvPr/>
          </p:nvSpPr>
          <p:spPr bwMode="auto">
            <a:xfrm>
              <a:off x="4168" y="3022"/>
              <a:ext cx="79" cy="116"/>
            </a:xfrm>
            <a:custGeom>
              <a:avLst/>
              <a:gdLst/>
              <a:ahLst/>
              <a:cxnLst>
                <a:cxn ang="0">
                  <a:pos x="0" y="116"/>
                </a:cxn>
                <a:cxn ang="0">
                  <a:pos x="0" y="114"/>
                </a:cxn>
                <a:cxn ang="0">
                  <a:pos x="4" y="98"/>
                </a:cxn>
                <a:cxn ang="0">
                  <a:pos x="14" y="47"/>
                </a:cxn>
                <a:cxn ang="0">
                  <a:pos x="23" y="7"/>
                </a:cxn>
                <a:cxn ang="0">
                  <a:pos x="25" y="3"/>
                </a:cxn>
                <a:cxn ang="0">
                  <a:pos x="27" y="3"/>
                </a:cxn>
                <a:cxn ang="0">
                  <a:pos x="35" y="3"/>
                </a:cxn>
                <a:cxn ang="0">
                  <a:pos x="43" y="3"/>
                </a:cxn>
                <a:cxn ang="0">
                  <a:pos x="44" y="3"/>
                </a:cxn>
                <a:cxn ang="0">
                  <a:pos x="43" y="7"/>
                </a:cxn>
                <a:cxn ang="0">
                  <a:pos x="41" y="18"/>
                </a:cxn>
                <a:cxn ang="0">
                  <a:pos x="39" y="25"/>
                </a:cxn>
                <a:cxn ang="0">
                  <a:pos x="39" y="25"/>
                </a:cxn>
                <a:cxn ang="0">
                  <a:pos x="43" y="19"/>
                </a:cxn>
                <a:cxn ang="0">
                  <a:pos x="50" y="12"/>
                </a:cxn>
                <a:cxn ang="0">
                  <a:pos x="55" y="7"/>
                </a:cxn>
                <a:cxn ang="0">
                  <a:pos x="57" y="5"/>
                </a:cxn>
                <a:cxn ang="0">
                  <a:pos x="58" y="3"/>
                </a:cxn>
                <a:cxn ang="0">
                  <a:pos x="65" y="2"/>
                </a:cxn>
                <a:cxn ang="0">
                  <a:pos x="71" y="0"/>
                </a:cxn>
                <a:cxn ang="0">
                  <a:pos x="72" y="0"/>
                </a:cxn>
                <a:cxn ang="0">
                  <a:pos x="74" y="0"/>
                </a:cxn>
                <a:cxn ang="0">
                  <a:pos x="76" y="0"/>
                </a:cxn>
                <a:cxn ang="0">
                  <a:pos x="78" y="0"/>
                </a:cxn>
                <a:cxn ang="0">
                  <a:pos x="79" y="0"/>
                </a:cxn>
                <a:cxn ang="0">
                  <a:pos x="78" y="5"/>
                </a:cxn>
                <a:cxn ang="0">
                  <a:pos x="76" y="16"/>
                </a:cxn>
                <a:cxn ang="0">
                  <a:pos x="74" y="23"/>
                </a:cxn>
                <a:cxn ang="0">
                  <a:pos x="74" y="23"/>
                </a:cxn>
                <a:cxn ang="0">
                  <a:pos x="74" y="23"/>
                </a:cxn>
                <a:cxn ang="0">
                  <a:pos x="72" y="23"/>
                </a:cxn>
                <a:cxn ang="0">
                  <a:pos x="71" y="23"/>
                </a:cxn>
                <a:cxn ang="0">
                  <a:pos x="69" y="23"/>
                </a:cxn>
                <a:cxn ang="0">
                  <a:pos x="69" y="21"/>
                </a:cxn>
                <a:cxn ang="0">
                  <a:pos x="62" y="23"/>
                </a:cxn>
                <a:cxn ang="0">
                  <a:pos x="57" y="25"/>
                </a:cxn>
                <a:cxn ang="0">
                  <a:pos x="50" y="28"/>
                </a:cxn>
                <a:cxn ang="0">
                  <a:pos x="46" y="32"/>
                </a:cxn>
                <a:cxn ang="0">
                  <a:pos x="44" y="35"/>
                </a:cxn>
                <a:cxn ang="0">
                  <a:pos x="41" y="39"/>
                </a:cxn>
                <a:cxn ang="0">
                  <a:pos x="35" y="47"/>
                </a:cxn>
                <a:cxn ang="0">
                  <a:pos x="32" y="60"/>
                </a:cxn>
                <a:cxn ang="0">
                  <a:pos x="32" y="62"/>
                </a:cxn>
                <a:cxn ang="0">
                  <a:pos x="28" y="70"/>
                </a:cxn>
                <a:cxn ang="0">
                  <a:pos x="23" y="97"/>
                </a:cxn>
                <a:cxn ang="0">
                  <a:pos x="18" y="116"/>
                </a:cxn>
                <a:cxn ang="0">
                  <a:pos x="18" y="116"/>
                </a:cxn>
                <a:cxn ang="0">
                  <a:pos x="16" y="116"/>
                </a:cxn>
                <a:cxn ang="0">
                  <a:pos x="14" y="116"/>
                </a:cxn>
                <a:cxn ang="0">
                  <a:pos x="6" y="116"/>
                </a:cxn>
                <a:cxn ang="0">
                  <a:pos x="0" y="116"/>
                </a:cxn>
                <a:cxn ang="0">
                  <a:pos x="0" y="116"/>
                </a:cxn>
                <a:cxn ang="0">
                  <a:pos x="0" y="116"/>
                </a:cxn>
              </a:cxnLst>
              <a:rect l="0" t="0" r="r" b="b"/>
              <a:pathLst>
                <a:path w="79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4" y="47"/>
                  </a:lnTo>
                  <a:lnTo>
                    <a:pt x="23" y="7"/>
                  </a:lnTo>
                  <a:lnTo>
                    <a:pt x="25" y="3"/>
                  </a:lnTo>
                  <a:lnTo>
                    <a:pt x="27" y="3"/>
                  </a:lnTo>
                  <a:lnTo>
                    <a:pt x="35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8"/>
                  </a:lnTo>
                  <a:lnTo>
                    <a:pt x="39" y="25"/>
                  </a:lnTo>
                  <a:lnTo>
                    <a:pt x="39" y="25"/>
                  </a:lnTo>
                  <a:lnTo>
                    <a:pt x="43" y="19"/>
                  </a:lnTo>
                  <a:lnTo>
                    <a:pt x="50" y="12"/>
                  </a:lnTo>
                  <a:lnTo>
                    <a:pt x="55" y="7"/>
                  </a:lnTo>
                  <a:lnTo>
                    <a:pt x="57" y="5"/>
                  </a:lnTo>
                  <a:lnTo>
                    <a:pt x="58" y="3"/>
                  </a:lnTo>
                  <a:lnTo>
                    <a:pt x="65" y="2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4" y="0"/>
                  </a:lnTo>
                  <a:lnTo>
                    <a:pt x="76" y="0"/>
                  </a:lnTo>
                  <a:lnTo>
                    <a:pt x="78" y="0"/>
                  </a:lnTo>
                  <a:lnTo>
                    <a:pt x="79" y="0"/>
                  </a:lnTo>
                  <a:lnTo>
                    <a:pt x="78" y="5"/>
                  </a:lnTo>
                  <a:lnTo>
                    <a:pt x="76" y="16"/>
                  </a:lnTo>
                  <a:lnTo>
                    <a:pt x="74" y="23"/>
                  </a:lnTo>
                  <a:lnTo>
                    <a:pt x="74" y="23"/>
                  </a:lnTo>
                  <a:lnTo>
                    <a:pt x="74" y="23"/>
                  </a:lnTo>
                  <a:lnTo>
                    <a:pt x="72" y="23"/>
                  </a:lnTo>
                  <a:lnTo>
                    <a:pt x="71" y="23"/>
                  </a:lnTo>
                  <a:lnTo>
                    <a:pt x="69" y="23"/>
                  </a:lnTo>
                  <a:lnTo>
                    <a:pt x="69" y="21"/>
                  </a:lnTo>
                  <a:lnTo>
                    <a:pt x="62" y="23"/>
                  </a:lnTo>
                  <a:lnTo>
                    <a:pt x="57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4" y="35"/>
                  </a:lnTo>
                  <a:lnTo>
                    <a:pt x="41" y="39"/>
                  </a:lnTo>
                  <a:lnTo>
                    <a:pt x="35" y="47"/>
                  </a:lnTo>
                  <a:lnTo>
                    <a:pt x="32" y="60"/>
                  </a:lnTo>
                  <a:lnTo>
                    <a:pt x="32" y="62"/>
                  </a:lnTo>
                  <a:lnTo>
                    <a:pt x="28" y="70"/>
                  </a:lnTo>
                  <a:lnTo>
                    <a:pt x="23" y="97"/>
                  </a:lnTo>
                  <a:lnTo>
                    <a:pt x="18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14" y="116"/>
                  </a:lnTo>
                  <a:lnTo>
                    <a:pt x="6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5" name="Freeform 32"/>
            <p:cNvSpPr>
              <a:spLocks/>
            </p:cNvSpPr>
            <p:nvPr/>
          </p:nvSpPr>
          <p:spPr bwMode="auto">
            <a:xfrm>
              <a:off x="4239" y="3022"/>
              <a:ext cx="98" cy="121"/>
            </a:xfrm>
            <a:custGeom>
              <a:avLst/>
              <a:gdLst/>
              <a:ahLst/>
              <a:cxnLst>
                <a:cxn ang="0">
                  <a:pos x="1" y="77"/>
                </a:cxn>
                <a:cxn ang="0">
                  <a:pos x="15" y="77"/>
                </a:cxn>
                <a:cxn ang="0">
                  <a:pos x="17" y="79"/>
                </a:cxn>
                <a:cxn ang="0">
                  <a:pos x="17" y="81"/>
                </a:cxn>
                <a:cxn ang="0">
                  <a:pos x="17" y="84"/>
                </a:cxn>
                <a:cxn ang="0">
                  <a:pos x="19" y="93"/>
                </a:cxn>
                <a:cxn ang="0">
                  <a:pos x="24" y="98"/>
                </a:cxn>
                <a:cxn ang="0">
                  <a:pos x="31" y="104"/>
                </a:cxn>
                <a:cxn ang="0">
                  <a:pos x="47" y="105"/>
                </a:cxn>
                <a:cxn ang="0">
                  <a:pos x="58" y="104"/>
                </a:cxn>
                <a:cxn ang="0">
                  <a:pos x="65" y="100"/>
                </a:cxn>
                <a:cxn ang="0">
                  <a:pos x="68" y="95"/>
                </a:cxn>
                <a:cxn ang="0">
                  <a:pos x="70" y="88"/>
                </a:cxn>
                <a:cxn ang="0">
                  <a:pos x="68" y="81"/>
                </a:cxn>
                <a:cxn ang="0">
                  <a:pos x="66" y="77"/>
                </a:cxn>
                <a:cxn ang="0">
                  <a:pos x="59" y="74"/>
                </a:cxn>
                <a:cxn ang="0">
                  <a:pos x="51" y="69"/>
                </a:cxn>
                <a:cxn ang="0">
                  <a:pos x="45" y="65"/>
                </a:cxn>
                <a:cxn ang="0">
                  <a:pos x="31" y="60"/>
                </a:cxn>
                <a:cxn ang="0">
                  <a:pos x="15" y="44"/>
                </a:cxn>
                <a:cxn ang="0">
                  <a:pos x="14" y="33"/>
                </a:cxn>
                <a:cxn ang="0">
                  <a:pos x="14" y="26"/>
                </a:cxn>
                <a:cxn ang="0">
                  <a:pos x="24" y="11"/>
                </a:cxn>
                <a:cxn ang="0">
                  <a:pos x="31" y="5"/>
                </a:cxn>
                <a:cxn ang="0">
                  <a:pos x="47" y="2"/>
                </a:cxn>
                <a:cxn ang="0">
                  <a:pos x="66" y="2"/>
                </a:cxn>
                <a:cxn ang="0">
                  <a:pos x="84" y="9"/>
                </a:cxn>
                <a:cxn ang="0">
                  <a:pos x="91" y="16"/>
                </a:cxn>
                <a:cxn ang="0">
                  <a:pos x="96" y="30"/>
                </a:cxn>
                <a:cxn ang="0">
                  <a:pos x="98" y="39"/>
                </a:cxn>
                <a:cxn ang="0">
                  <a:pos x="96" y="39"/>
                </a:cxn>
                <a:cxn ang="0">
                  <a:pos x="86" y="39"/>
                </a:cxn>
                <a:cxn ang="0">
                  <a:pos x="81" y="39"/>
                </a:cxn>
                <a:cxn ang="0">
                  <a:pos x="77" y="28"/>
                </a:cxn>
                <a:cxn ang="0">
                  <a:pos x="75" y="21"/>
                </a:cxn>
                <a:cxn ang="0">
                  <a:pos x="65" y="18"/>
                </a:cxn>
                <a:cxn ang="0">
                  <a:pos x="56" y="16"/>
                </a:cxn>
                <a:cxn ang="0">
                  <a:pos x="45" y="18"/>
                </a:cxn>
                <a:cxn ang="0">
                  <a:pos x="40" y="19"/>
                </a:cxn>
                <a:cxn ang="0">
                  <a:pos x="37" y="23"/>
                </a:cxn>
                <a:cxn ang="0">
                  <a:pos x="33" y="30"/>
                </a:cxn>
                <a:cxn ang="0">
                  <a:pos x="33" y="32"/>
                </a:cxn>
                <a:cxn ang="0">
                  <a:pos x="37" y="39"/>
                </a:cxn>
                <a:cxn ang="0">
                  <a:pos x="44" y="44"/>
                </a:cxn>
                <a:cxn ang="0">
                  <a:pos x="52" y="47"/>
                </a:cxn>
                <a:cxn ang="0">
                  <a:pos x="52" y="49"/>
                </a:cxn>
                <a:cxn ang="0">
                  <a:pos x="63" y="54"/>
                </a:cxn>
                <a:cxn ang="0">
                  <a:pos x="82" y="67"/>
                </a:cxn>
                <a:cxn ang="0">
                  <a:pos x="86" y="72"/>
                </a:cxn>
                <a:cxn ang="0">
                  <a:pos x="88" y="84"/>
                </a:cxn>
                <a:cxn ang="0">
                  <a:pos x="88" y="93"/>
                </a:cxn>
                <a:cxn ang="0">
                  <a:pos x="82" y="105"/>
                </a:cxn>
                <a:cxn ang="0">
                  <a:pos x="73" y="113"/>
                </a:cxn>
                <a:cxn ang="0">
                  <a:pos x="59" y="120"/>
                </a:cxn>
                <a:cxn ang="0">
                  <a:pos x="44" y="121"/>
                </a:cxn>
                <a:cxn ang="0">
                  <a:pos x="33" y="121"/>
                </a:cxn>
                <a:cxn ang="0">
                  <a:pos x="12" y="113"/>
                </a:cxn>
                <a:cxn ang="0">
                  <a:pos x="8" y="109"/>
                </a:cxn>
                <a:cxn ang="0">
                  <a:pos x="1" y="97"/>
                </a:cxn>
                <a:cxn ang="0">
                  <a:pos x="0" y="81"/>
                </a:cxn>
                <a:cxn ang="0">
                  <a:pos x="0" y="77"/>
                </a:cxn>
              </a:cxnLst>
              <a:rect l="0" t="0" r="r" b="b"/>
              <a:pathLst>
                <a:path w="98" h="121">
                  <a:moveTo>
                    <a:pt x="0" y="77"/>
                  </a:moveTo>
                  <a:lnTo>
                    <a:pt x="1" y="77"/>
                  </a:lnTo>
                  <a:lnTo>
                    <a:pt x="10" y="77"/>
                  </a:lnTo>
                  <a:lnTo>
                    <a:pt x="15" y="77"/>
                  </a:lnTo>
                  <a:lnTo>
                    <a:pt x="17" y="77"/>
                  </a:lnTo>
                  <a:lnTo>
                    <a:pt x="17" y="79"/>
                  </a:lnTo>
                  <a:lnTo>
                    <a:pt x="17" y="79"/>
                  </a:lnTo>
                  <a:lnTo>
                    <a:pt x="17" y="81"/>
                  </a:lnTo>
                  <a:lnTo>
                    <a:pt x="17" y="81"/>
                  </a:lnTo>
                  <a:lnTo>
                    <a:pt x="17" y="84"/>
                  </a:lnTo>
                  <a:lnTo>
                    <a:pt x="17" y="88"/>
                  </a:lnTo>
                  <a:lnTo>
                    <a:pt x="19" y="93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1" y="104"/>
                  </a:lnTo>
                  <a:lnTo>
                    <a:pt x="38" y="105"/>
                  </a:lnTo>
                  <a:lnTo>
                    <a:pt x="47" y="105"/>
                  </a:lnTo>
                  <a:lnTo>
                    <a:pt x="51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6" y="98"/>
                  </a:lnTo>
                  <a:lnTo>
                    <a:pt x="68" y="95"/>
                  </a:lnTo>
                  <a:lnTo>
                    <a:pt x="68" y="90"/>
                  </a:lnTo>
                  <a:lnTo>
                    <a:pt x="70" y="88"/>
                  </a:lnTo>
                  <a:lnTo>
                    <a:pt x="68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6" y="77"/>
                  </a:lnTo>
                  <a:lnTo>
                    <a:pt x="63" y="76"/>
                  </a:lnTo>
                  <a:lnTo>
                    <a:pt x="59" y="74"/>
                  </a:lnTo>
                  <a:lnTo>
                    <a:pt x="52" y="70"/>
                  </a:lnTo>
                  <a:lnTo>
                    <a:pt x="51" y="69"/>
                  </a:lnTo>
                  <a:lnTo>
                    <a:pt x="45" y="67"/>
                  </a:lnTo>
                  <a:lnTo>
                    <a:pt x="45" y="65"/>
                  </a:lnTo>
                  <a:lnTo>
                    <a:pt x="40" y="63"/>
                  </a:lnTo>
                  <a:lnTo>
                    <a:pt x="31" y="60"/>
                  </a:lnTo>
                  <a:lnTo>
                    <a:pt x="19" y="49"/>
                  </a:lnTo>
                  <a:lnTo>
                    <a:pt x="15" y="44"/>
                  </a:lnTo>
                  <a:lnTo>
                    <a:pt x="14" y="37"/>
                  </a:lnTo>
                  <a:lnTo>
                    <a:pt x="14" y="33"/>
                  </a:lnTo>
                  <a:lnTo>
                    <a:pt x="14" y="32"/>
                  </a:lnTo>
                  <a:lnTo>
                    <a:pt x="14" y="26"/>
                  </a:lnTo>
                  <a:lnTo>
                    <a:pt x="17" y="18"/>
                  </a:lnTo>
                  <a:lnTo>
                    <a:pt x="24" y="11"/>
                  </a:lnTo>
                  <a:lnTo>
                    <a:pt x="26" y="9"/>
                  </a:lnTo>
                  <a:lnTo>
                    <a:pt x="31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6" y="2"/>
                  </a:lnTo>
                  <a:lnTo>
                    <a:pt x="77" y="3"/>
                  </a:lnTo>
                  <a:lnTo>
                    <a:pt x="84" y="9"/>
                  </a:lnTo>
                  <a:lnTo>
                    <a:pt x="88" y="9"/>
                  </a:lnTo>
                  <a:lnTo>
                    <a:pt x="91" y="16"/>
                  </a:lnTo>
                  <a:lnTo>
                    <a:pt x="93" y="19"/>
                  </a:lnTo>
                  <a:lnTo>
                    <a:pt x="96" y="30"/>
                  </a:lnTo>
                  <a:lnTo>
                    <a:pt x="98" y="37"/>
                  </a:lnTo>
                  <a:lnTo>
                    <a:pt x="98" y="39"/>
                  </a:lnTo>
                  <a:lnTo>
                    <a:pt x="98" y="39"/>
                  </a:lnTo>
                  <a:lnTo>
                    <a:pt x="96" y="39"/>
                  </a:lnTo>
                  <a:lnTo>
                    <a:pt x="95" y="39"/>
                  </a:lnTo>
                  <a:lnTo>
                    <a:pt x="86" y="39"/>
                  </a:lnTo>
                  <a:lnTo>
                    <a:pt x="81" y="39"/>
                  </a:lnTo>
                  <a:lnTo>
                    <a:pt x="81" y="39"/>
                  </a:lnTo>
                  <a:lnTo>
                    <a:pt x="81" y="39"/>
                  </a:lnTo>
                  <a:lnTo>
                    <a:pt x="77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0" y="19"/>
                  </a:lnTo>
                  <a:lnTo>
                    <a:pt x="65" y="18"/>
                  </a:lnTo>
                  <a:lnTo>
                    <a:pt x="58" y="18"/>
                  </a:lnTo>
                  <a:lnTo>
                    <a:pt x="56" y="16"/>
                  </a:lnTo>
                  <a:lnTo>
                    <a:pt x="51" y="18"/>
                  </a:lnTo>
                  <a:lnTo>
                    <a:pt x="45" y="18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38" y="21"/>
                  </a:lnTo>
                  <a:lnTo>
                    <a:pt x="37" y="23"/>
                  </a:lnTo>
                  <a:lnTo>
                    <a:pt x="33" y="26"/>
                  </a:lnTo>
                  <a:lnTo>
                    <a:pt x="33" y="30"/>
                  </a:lnTo>
                  <a:lnTo>
                    <a:pt x="33" y="30"/>
                  </a:lnTo>
                  <a:lnTo>
                    <a:pt x="33" y="32"/>
                  </a:lnTo>
                  <a:lnTo>
                    <a:pt x="33" y="35"/>
                  </a:lnTo>
                  <a:lnTo>
                    <a:pt x="37" y="39"/>
                  </a:lnTo>
                  <a:lnTo>
                    <a:pt x="38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2" y="47"/>
                  </a:lnTo>
                  <a:lnTo>
                    <a:pt x="52" y="49"/>
                  </a:lnTo>
                  <a:lnTo>
                    <a:pt x="52" y="49"/>
                  </a:lnTo>
                  <a:lnTo>
                    <a:pt x="56" y="51"/>
                  </a:lnTo>
                  <a:lnTo>
                    <a:pt x="63" y="54"/>
                  </a:lnTo>
                  <a:lnTo>
                    <a:pt x="75" y="62"/>
                  </a:lnTo>
                  <a:lnTo>
                    <a:pt x="82" y="67"/>
                  </a:lnTo>
                  <a:lnTo>
                    <a:pt x="84" y="67"/>
                  </a:lnTo>
                  <a:lnTo>
                    <a:pt x="86" y="72"/>
                  </a:lnTo>
                  <a:lnTo>
                    <a:pt x="88" y="77"/>
                  </a:lnTo>
                  <a:lnTo>
                    <a:pt x="88" y="84"/>
                  </a:lnTo>
                  <a:lnTo>
                    <a:pt x="89" y="84"/>
                  </a:lnTo>
                  <a:lnTo>
                    <a:pt x="88" y="93"/>
                  </a:lnTo>
                  <a:lnTo>
                    <a:pt x="86" y="97"/>
                  </a:lnTo>
                  <a:lnTo>
                    <a:pt x="82" y="105"/>
                  </a:lnTo>
                  <a:lnTo>
                    <a:pt x="77" y="111"/>
                  </a:lnTo>
                  <a:lnTo>
                    <a:pt x="73" y="113"/>
                  </a:lnTo>
                  <a:lnTo>
                    <a:pt x="70" y="116"/>
                  </a:lnTo>
                  <a:lnTo>
                    <a:pt x="59" y="120"/>
                  </a:lnTo>
                  <a:lnTo>
                    <a:pt x="45" y="121"/>
                  </a:lnTo>
                  <a:lnTo>
                    <a:pt x="44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1" y="118"/>
                  </a:lnTo>
                  <a:lnTo>
                    <a:pt x="12" y="113"/>
                  </a:lnTo>
                  <a:lnTo>
                    <a:pt x="10" y="111"/>
                  </a:lnTo>
                  <a:lnTo>
                    <a:pt x="8" y="109"/>
                  </a:lnTo>
                  <a:lnTo>
                    <a:pt x="5" y="105"/>
                  </a:lnTo>
                  <a:lnTo>
                    <a:pt x="1" y="97"/>
                  </a:lnTo>
                  <a:lnTo>
                    <a:pt x="0" y="84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6" name="Freeform 33"/>
            <p:cNvSpPr>
              <a:spLocks noEditPoints="1"/>
            </p:cNvSpPr>
            <p:nvPr/>
          </p:nvSpPr>
          <p:spPr bwMode="auto">
            <a:xfrm>
              <a:off x="4406" y="3022"/>
              <a:ext cx="103" cy="120"/>
            </a:xfrm>
            <a:custGeom>
              <a:avLst/>
              <a:gdLst/>
              <a:ahLst/>
              <a:cxnLst>
                <a:cxn ang="0">
                  <a:pos x="65" y="63"/>
                </a:cxn>
                <a:cxn ang="0">
                  <a:pos x="51" y="65"/>
                </a:cxn>
                <a:cxn ang="0">
                  <a:pos x="37" y="65"/>
                </a:cxn>
                <a:cxn ang="0">
                  <a:pos x="26" y="69"/>
                </a:cxn>
                <a:cxn ang="0">
                  <a:pos x="23" y="74"/>
                </a:cxn>
                <a:cxn ang="0">
                  <a:pos x="19" y="86"/>
                </a:cxn>
                <a:cxn ang="0">
                  <a:pos x="19" y="91"/>
                </a:cxn>
                <a:cxn ang="0">
                  <a:pos x="24" y="98"/>
                </a:cxn>
                <a:cxn ang="0">
                  <a:pos x="38" y="104"/>
                </a:cxn>
                <a:cxn ang="0">
                  <a:pos x="54" y="100"/>
                </a:cxn>
                <a:cxn ang="0">
                  <a:pos x="68" y="88"/>
                </a:cxn>
                <a:cxn ang="0">
                  <a:pos x="77" y="60"/>
                </a:cxn>
                <a:cxn ang="0">
                  <a:pos x="77" y="60"/>
                </a:cxn>
                <a:cxn ang="0">
                  <a:pos x="68" y="105"/>
                </a:cxn>
                <a:cxn ang="0">
                  <a:pos x="54" y="116"/>
                </a:cxn>
                <a:cxn ang="0">
                  <a:pos x="49" y="120"/>
                </a:cxn>
                <a:cxn ang="0">
                  <a:pos x="35" y="120"/>
                </a:cxn>
                <a:cxn ang="0">
                  <a:pos x="15" y="118"/>
                </a:cxn>
                <a:cxn ang="0">
                  <a:pos x="3" y="107"/>
                </a:cxn>
                <a:cxn ang="0">
                  <a:pos x="0" y="86"/>
                </a:cxn>
                <a:cxn ang="0">
                  <a:pos x="3" y="69"/>
                </a:cxn>
                <a:cxn ang="0">
                  <a:pos x="17" y="54"/>
                </a:cxn>
                <a:cxn ang="0">
                  <a:pos x="51" y="47"/>
                </a:cxn>
                <a:cxn ang="0">
                  <a:pos x="65" y="46"/>
                </a:cxn>
                <a:cxn ang="0">
                  <a:pos x="82" y="33"/>
                </a:cxn>
                <a:cxn ang="0">
                  <a:pos x="81" y="25"/>
                </a:cxn>
                <a:cxn ang="0">
                  <a:pos x="70" y="18"/>
                </a:cxn>
                <a:cxn ang="0">
                  <a:pos x="54" y="18"/>
                </a:cxn>
                <a:cxn ang="0">
                  <a:pos x="40" y="21"/>
                </a:cxn>
                <a:cxn ang="0">
                  <a:pos x="35" y="26"/>
                </a:cxn>
                <a:cxn ang="0">
                  <a:pos x="30" y="35"/>
                </a:cxn>
                <a:cxn ang="0">
                  <a:pos x="12" y="35"/>
                </a:cxn>
                <a:cxn ang="0">
                  <a:pos x="14" y="28"/>
                </a:cxn>
                <a:cxn ang="0">
                  <a:pos x="28" y="9"/>
                </a:cxn>
                <a:cxn ang="0">
                  <a:pos x="59" y="2"/>
                </a:cxn>
                <a:cxn ang="0">
                  <a:pos x="82" y="3"/>
                </a:cxn>
                <a:cxn ang="0">
                  <a:pos x="96" y="12"/>
                </a:cxn>
                <a:cxn ang="0">
                  <a:pos x="103" y="26"/>
                </a:cxn>
                <a:cxn ang="0">
                  <a:pos x="103" y="30"/>
                </a:cxn>
                <a:cxn ang="0">
                  <a:pos x="102" y="39"/>
                </a:cxn>
                <a:cxn ang="0">
                  <a:pos x="93" y="70"/>
                </a:cxn>
                <a:cxn ang="0">
                  <a:pos x="89" y="90"/>
                </a:cxn>
                <a:cxn ang="0">
                  <a:pos x="89" y="93"/>
                </a:cxn>
                <a:cxn ang="0">
                  <a:pos x="89" y="98"/>
                </a:cxn>
                <a:cxn ang="0">
                  <a:pos x="89" y="102"/>
                </a:cxn>
                <a:cxn ang="0">
                  <a:pos x="95" y="104"/>
                </a:cxn>
                <a:cxn ang="0">
                  <a:pos x="98" y="104"/>
                </a:cxn>
                <a:cxn ang="0">
                  <a:pos x="100" y="107"/>
                </a:cxn>
                <a:cxn ang="0">
                  <a:pos x="98" y="116"/>
                </a:cxn>
                <a:cxn ang="0">
                  <a:pos x="93" y="118"/>
                </a:cxn>
                <a:cxn ang="0">
                  <a:pos x="86" y="118"/>
                </a:cxn>
                <a:cxn ang="0">
                  <a:pos x="81" y="118"/>
                </a:cxn>
                <a:cxn ang="0">
                  <a:pos x="75" y="114"/>
                </a:cxn>
                <a:cxn ang="0">
                  <a:pos x="70" y="109"/>
                </a:cxn>
                <a:cxn ang="0">
                  <a:pos x="68" y="105"/>
                </a:cxn>
                <a:cxn ang="0">
                  <a:pos x="70" y="104"/>
                </a:cxn>
              </a:cxnLst>
              <a:rect l="0" t="0" r="r" b="b"/>
              <a:pathLst>
                <a:path w="103" h="120">
                  <a:moveTo>
                    <a:pt x="77" y="60"/>
                  </a:moveTo>
                  <a:lnTo>
                    <a:pt x="72" y="62"/>
                  </a:lnTo>
                  <a:lnTo>
                    <a:pt x="65" y="63"/>
                  </a:lnTo>
                  <a:lnTo>
                    <a:pt x="56" y="63"/>
                  </a:lnTo>
                  <a:lnTo>
                    <a:pt x="54" y="63"/>
                  </a:lnTo>
                  <a:lnTo>
                    <a:pt x="51" y="65"/>
                  </a:lnTo>
                  <a:lnTo>
                    <a:pt x="47" y="65"/>
                  </a:lnTo>
                  <a:lnTo>
                    <a:pt x="40" y="65"/>
                  </a:lnTo>
                  <a:lnTo>
                    <a:pt x="37" y="65"/>
                  </a:lnTo>
                  <a:lnTo>
                    <a:pt x="37" y="65"/>
                  </a:lnTo>
                  <a:lnTo>
                    <a:pt x="31" y="67"/>
                  </a:lnTo>
                  <a:lnTo>
                    <a:pt x="26" y="69"/>
                  </a:lnTo>
                  <a:lnTo>
                    <a:pt x="24" y="72"/>
                  </a:lnTo>
                  <a:lnTo>
                    <a:pt x="24" y="72"/>
                  </a:lnTo>
                  <a:lnTo>
                    <a:pt x="23" y="74"/>
                  </a:lnTo>
                  <a:lnTo>
                    <a:pt x="21" y="76"/>
                  </a:lnTo>
                  <a:lnTo>
                    <a:pt x="19" y="81"/>
                  </a:lnTo>
                  <a:lnTo>
                    <a:pt x="19" y="86"/>
                  </a:lnTo>
                  <a:lnTo>
                    <a:pt x="19" y="86"/>
                  </a:lnTo>
                  <a:lnTo>
                    <a:pt x="19" y="88"/>
                  </a:lnTo>
                  <a:lnTo>
                    <a:pt x="19" y="91"/>
                  </a:lnTo>
                  <a:lnTo>
                    <a:pt x="21" y="95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7" y="104"/>
                  </a:lnTo>
                  <a:lnTo>
                    <a:pt x="38" y="104"/>
                  </a:lnTo>
                  <a:lnTo>
                    <a:pt x="40" y="104"/>
                  </a:lnTo>
                  <a:lnTo>
                    <a:pt x="45" y="104"/>
                  </a:lnTo>
                  <a:lnTo>
                    <a:pt x="54" y="100"/>
                  </a:lnTo>
                  <a:lnTo>
                    <a:pt x="61" y="95"/>
                  </a:lnTo>
                  <a:lnTo>
                    <a:pt x="65" y="93"/>
                  </a:lnTo>
                  <a:lnTo>
                    <a:pt x="68" y="88"/>
                  </a:lnTo>
                  <a:lnTo>
                    <a:pt x="74" y="77"/>
                  </a:lnTo>
                  <a:lnTo>
                    <a:pt x="75" y="63"/>
                  </a:lnTo>
                  <a:lnTo>
                    <a:pt x="77" y="60"/>
                  </a:lnTo>
                  <a:lnTo>
                    <a:pt x="74" y="62"/>
                  </a:lnTo>
                  <a:lnTo>
                    <a:pt x="75" y="62"/>
                  </a:lnTo>
                  <a:lnTo>
                    <a:pt x="77" y="60"/>
                  </a:lnTo>
                  <a:lnTo>
                    <a:pt x="77" y="60"/>
                  </a:lnTo>
                  <a:close/>
                  <a:moveTo>
                    <a:pt x="70" y="104"/>
                  </a:moveTo>
                  <a:lnTo>
                    <a:pt x="68" y="105"/>
                  </a:lnTo>
                  <a:lnTo>
                    <a:pt x="65" y="109"/>
                  </a:lnTo>
                  <a:lnTo>
                    <a:pt x="59" y="113"/>
                  </a:lnTo>
                  <a:lnTo>
                    <a:pt x="54" y="116"/>
                  </a:lnTo>
                  <a:lnTo>
                    <a:pt x="54" y="116"/>
                  </a:lnTo>
                  <a:lnTo>
                    <a:pt x="52" y="118"/>
                  </a:lnTo>
                  <a:lnTo>
                    <a:pt x="49" y="120"/>
                  </a:lnTo>
                  <a:lnTo>
                    <a:pt x="42" y="120"/>
                  </a:lnTo>
                  <a:lnTo>
                    <a:pt x="35" y="120"/>
                  </a:lnTo>
                  <a:lnTo>
                    <a:pt x="35" y="120"/>
                  </a:lnTo>
                  <a:lnTo>
                    <a:pt x="31" y="120"/>
                  </a:lnTo>
                  <a:lnTo>
                    <a:pt x="26" y="120"/>
                  </a:lnTo>
                  <a:lnTo>
                    <a:pt x="15" y="118"/>
                  </a:lnTo>
                  <a:lnTo>
                    <a:pt x="8" y="113"/>
                  </a:lnTo>
                  <a:lnTo>
                    <a:pt x="8" y="111"/>
                  </a:lnTo>
                  <a:lnTo>
                    <a:pt x="3" y="107"/>
                  </a:lnTo>
                  <a:lnTo>
                    <a:pt x="1" y="104"/>
                  </a:lnTo>
                  <a:lnTo>
                    <a:pt x="0" y="95"/>
                  </a:lnTo>
                  <a:lnTo>
                    <a:pt x="0" y="86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3" y="69"/>
                  </a:lnTo>
                  <a:lnTo>
                    <a:pt x="8" y="62"/>
                  </a:lnTo>
                  <a:lnTo>
                    <a:pt x="12" y="58"/>
                  </a:lnTo>
                  <a:lnTo>
                    <a:pt x="17" y="54"/>
                  </a:lnTo>
                  <a:lnTo>
                    <a:pt x="23" y="53"/>
                  </a:lnTo>
                  <a:lnTo>
                    <a:pt x="37" y="49"/>
                  </a:lnTo>
                  <a:lnTo>
                    <a:pt x="51" y="47"/>
                  </a:lnTo>
                  <a:lnTo>
                    <a:pt x="52" y="47"/>
                  </a:lnTo>
                  <a:lnTo>
                    <a:pt x="56" y="47"/>
                  </a:lnTo>
                  <a:lnTo>
                    <a:pt x="65" y="46"/>
                  </a:lnTo>
                  <a:lnTo>
                    <a:pt x="77" y="42"/>
                  </a:lnTo>
                  <a:lnTo>
                    <a:pt x="81" y="37"/>
                  </a:lnTo>
                  <a:lnTo>
                    <a:pt x="82" y="33"/>
                  </a:lnTo>
                  <a:lnTo>
                    <a:pt x="84" y="30"/>
                  </a:lnTo>
                  <a:lnTo>
                    <a:pt x="82" y="26"/>
                  </a:lnTo>
                  <a:lnTo>
                    <a:pt x="81" y="25"/>
                  </a:lnTo>
                  <a:lnTo>
                    <a:pt x="79" y="21"/>
                  </a:lnTo>
                  <a:lnTo>
                    <a:pt x="79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5" y="19"/>
                  </a:lnTo>
                  <a:lnTo>
                    <a:pt x="40" y="21"/>
                  </a:lnTo>
                  <a:lnTo>
                    <a:pt x="40" y="21"/>
                  </a:lnTo>
                  <a:lnTo>
                    <a:pt x="38" y="23"/>
                  </a:lnTo>
                  <a:lnTo>
                    <a:pt x="37" y="25"/>
                  </a:lnTo>
                  <a:lnTo>
                    <a:pt x="35" y="26"/>
                  </a:lnTo>
                  <a:lnTo>
                    <a:pt x="31" y="32"/>
                  </a:lnTo>
                  <a:lnTo>
                    <a:pt x="31" y="35"/>
                  </a:lnTo>
                  <a:lnTo>
                    <a:pt x="30" y="35"/>
                  </a:lnTo>
                  <a:lnTo>
                    <a:pt x="28" y="35"/>
                  </a:lnTo>
                  <a:lnTo>
                    <a:pt x="19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4" y="28"/>
                  </a:lnTo>
                  <a:lnTo>
                    <a:pt x="17" y="19"/>
                  </a:lnTo>
                  <a:lnTo>
                    <a:pt x="24" y="11"/>
                  </a:lnTo>
                  <a:lnTo>
                    <a:pt x="28" y="9"/>
                  </a:lnTo>
                  <a:lnTo>
                    <a:pt x="35" y="5"/>
                  </a:lnTo>
                  <a:lnTo>
                    <a:pt x="45" y="2"/>
                  </a:lnTo>
                  <a:lnTo>
                    <a:pt x="59" y="2"/>
                  </a:lnTo>
                  <a:lnTo>
                    <a:pt x="63" y="0"/>
                  </a:lnTo>
                  <a:lnTo>
                    <a:pt x="72" y="2"/>
                  </a:lnTo>
                  <a:lnTo>
                    <a:pt x="82" y="3"/>
                  </a:lnTo>
                  <a:lnTo>
                    <a:pt x="89" y="7"/>
                  </a:lnTo>
                  <a:lnTo>
                    <a:pt x="93" y="7"/>
                  </a:lnTo>
                  <a:lnTo>
                    <a:pt x="96" y="12"/>
                  </a:lnTo>
                  <a:lnTo>
                    <a:pt x="98" y="14"/>
                  </a:lnTo>
                  <a:lnTo>
                    <a:pt x="102" y="21"/>
                  </a:lnTo>
                  <a:lnTo>
                    <a:pt x="103" y="26"/>
                  </a:lnTo>
                  <a:lnTo>
                    <a:pt x="103" y="28"/>
                  </a:lnTo>
                  <a:lnTo>
                    <a:pt x="103" y="30"/>
                  </a:lnTo>
                  <a:lnTo>
                    <a:pt x="103" y="30"/>
                  </a:lnTo>
                  <a:lnTo>
                    <a:pt x="102" y="33"/>
                  </a:lnTo>
                  <a:lnTo>
                    <a:pt x="102" y="35"/>
                  </a:lnTo>
                  <a:lnTo>
                    <a:pt x="102" y="39"/>
                  </a:lnTo>
                  <a:lnTo>
                    <a:pt x="102" y="40"/>
                  </a:lnTo>
                  <a:lnTo>
                    <a:pt x="98" y="49"/>
                  </a:lnTo>
                  <a:lnTo>
                    <a:pt x="93" y="70"/>
                  </a:lnTo>
                  <a:lnTo>
                    <a:pt x="89" y="88"/>
                  </a:lnTo>
                  <a:lnTo>
                    <a:pt x="89" y="88"/>
                  </a:lnTo>
                  <a:lnTo>
                    <a:pt x="89" y="90"/>
                  </a:lnTo>
                  <a:lnTo>
                    <a:pt x="89" y="91"/>
                  </a:lnTo>
                  <a:lnTo>
                    <a:pt x="89" y="93"/>
                  </a:lnTo>
                  <a:lnTo>
                    <a:pt x="89" y="93"/>
                  </a:lnTo>
                  <a:lnTo>
                    <a:pt x="89" y="95"/>
                  </a:lnTo>
                  <a:lnTo>
                    <a:pt x="89" y="97"/>
                  </a:lnTo>
                  <a:lnTo>
                    <a:pt x="89" y="98"/>
                  </a:lnTo>
                  <a:lnTo>
                    <a:pt x="89" y="98"/>
                  </a:lnTo>
                  <a:lnTo>
                    <a:pt x="89" y="100"/>
                  </a:lnTo>
                  <a:lnTo>
                    <a:pt x="89" y="102"/>
                  </a:lnTo>
                  <a:lnTo>
                    <a:pt x="91" y="102"/>
                  </a:lnTo>
                  <a:lnTo>
                    <a:pt x="91" y="104"/>
                  </a:lnTo>
                  <a:lnTo>
                    <a:pt x="95" y="104"/>
                  </a:lnTo>
                  <a:lnTo>
                    <a:pt x="96" y="104"/>
                  </a:lnTo>
                  <a:lnTo>
                    <a:pt x="96" y="104"/>
                  </a:lnTo>
                  <a:lnTo>
                    <a:pt x="98" y="104"/>
                  </a:lnTo>
                  <a:lnTo>
                    <a:pt x="100" y="104"/>
                  </a:lnTo>
                  <a:lnTo>
                    <a:pt x="102" y="104"/>
                  </a:lnTo>
                  <a:lnTo>
                    <a:pt x="100" y="107"/>
                  </a:lnTo>
                  <a:lnTo>
                    <a:pt x="98" y="113"/>
                  </a:lnTo>
                  <a:lnTo>
                    <a:pt x="98" y="116"/>
                  </a:lnTo>
                  <a:lnTo>
                    <a:pt x="98" y="116"/>
                  </a:lnTo>
                  <a:lnTo>
                    <a:pt x="96" y="118"/>
                  </a:lnTo>
                  <a:lnTo>
                    <a:pt x="93" y="118"/>
                  </a:lnTo>
                  <a:lnTo>
                    <a:pt x="93" y="118"/>
                  </a:lnTo>
                  <a:lnTo>
                    <a:pt x="91" y="118"/>
                  </a:lnTo>
                  <a:lnTo>
                    <a:pt x="89" y="118"/>
                  </a:lnTo>
                  <a:lnTo>
                    <a:pt x="86" y="118"/>
                  </a:lnTo>
                  <a:lnTo>
                    <a:pt x="86" y="118"/>
                  </a:lnTo>
                  <a:lnTo>
                    <a:pt x="84" y="118"/>
                  </a:lnTo>
                  <a:lnTo>
                    <a:pt x="81" y="118"/>
                  </a:lnTo>
                  <a:lnTo>
                    <a:pt x="77" y="118"/>
                  </a:lnTo>
                  <a:lnTo>
                    <a:pt x="75" y="116"/>
                  </a:lnTo>
                  <a:lnTo>
                    <a:pt x="75" y="114"/>
                  </a:lnTo>
                  <a:lnTo>
                    <a:pt x="72" y="113"/>
                  </a:lnTo>
                  <a:lnTo>
                    <a:pt x="70" y="111"/>
                  </a:lnTo>
                  <a:lnTo>
                    <a:pt x="70" y="109"/>
                  </a:lnTo>
                  <a:lnTo>
                    <a:pt x="70" y="105"/>
                  </a:lnTo>
                  <a:lnTo>
                    <a:pt x="70" y="104"/>
                  </a:lnTo>
                  <a:lnTo>
                    <a:pt x="68" y="105"/>
                  </a:lnTo>
                  <a:lnTo>
                    <a:pt x="66" y="107"/>
                  </a:lnTo>
                  <a:lnTo>
                    <a:pt x="68" y="105"/>
                  </a:lnTo>
                  <a:lnTo>
                    <a:pt x="70" y="104"/>
                  </a:lnTo>
                  <a:lnTo>
                    <a:pt x="70" y="10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7" name="Freeform 34"/>
            <p:cNvSpPr>
              <a:spLocks/>
            </p:cNvSpPr>
            <p:nvPr/>
          </p:nvSpPr>
          <p:spPr bwMode="auto">
            <a:xfrm>
              <a:off x="4520" y="3022"/>
              <a:ext cx="112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6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0" y="14"/>
                </a:cxn>
                <a:cxn ang="0">
                  <a:pos x="40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5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2" y="26"/>
                </a:cxn>
                <a:cxn ang="0">
                  <a:pos x="112" y="30"/>
                </a:cxn>
                <a:cxn ang="0">
                  <a:pos x="112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7" y="53"/>
                </a:cxn>
                <a:cxn ang="0">
                  <a:pos x="93" y="116"/>
                </a:cxn>
                <a:cxn ang="0">
                  <a:pos x="91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3" y="70"/>
                </a:cxn>
                <a:cxn ang="0">
                  <a:pos x="90" y="42"/>
                </a:cxn>
                <a:cxn ang="0">
                  <a:pos x="90" y="37"/>
                </a:cxn>
                <a:cxn ang="0">
                  <a:pos x="91" y="33"/>
                </a:cxn>
                <a:cxn ang="0">
                  <a:pos x="91" y="30"/>
                </a:cxn>
                <a:cxn ang="0">
                  <a:pos x="91" y="26"/>
                </a:cxn>
                <a:cxn ang="0">
                  <a:pos x="88" y="23"/>
                </a:cxn>
                <a:cxn ang="0">
                  <a:pos x="84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1" y="21"/>
                </a:cxn>
                <a:cxn ang="0">
                  <a:pos x="47" y="28"/>
                </a:cxn>
                <a:cxn ang="0">
                  <a:pos x="42" y="35"/>
                </a:cxn>
                <a:cxn ang="0">
                  <a:pos x="33" y="58"/>
                </a:cxn>
                <a:cxn ang="0">
                  <a:pos x="30" y="69"/>
                </a:cxn>
                <a:cxn ang="0">
                  <a:pos x="19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2" h="116">
                  <a:moveTo>
                    <a:pt x="0" y="116"/>
                  </a:moveTo>
                  <a:lnTo>
                    <a:pt x="0" y="114"/>
                  </a:lnTo>
                  <a:lnTo>
                    <a:pt x="3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6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0" y="14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5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2" y="25"/>
                  </a:lnTo>
                  <a:lnTo>
                    <a:pt x="112" y="26"/>
                  </a:lnTo>
                  <a:lnTo>
                    <a:pt x="112" y="28"/>
                  </a:lnTo>
                  <a:lnTo>
                    <a:pt x="112" y="30"/>
                  </a:lnTo>
                  <a:lnTo>
                    <a:pt x="112" y="32"/>
                  </a:lnTo>
                  <a:lnTo>
                    <a:pt x="112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8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1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1" y="35"/>
                  </a:lnTo>
                  <a:lnTo>
                    <a:pt x="91" y="33"/>
                  </a:lnTo>
                  <a:lnTo>
                    <a:pt x="91" y="32"/>
                  </a:lnTo>
                  <a:lnTo>
                    <a:pt x="91" y="30"/>
                  </a:lnTo>
                  <a:lnTo>
                    <a:pt x="91" y="28"/>
                  </a:lnTo>
                  <a:lnTo>
                    <a:pt x="91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1" y="21"/>
                  </a:lnTo>
                  <a:lnTo>
                    <a:pt x="53" y="25"/>
                  </a:lnTo>
                  <a:lnTo>
                    <a:pt x="47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33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8" name="Freeform 35"/>
            <p:cNvSpPr>
              <a:spLocks noEditPoints="1"/>
            </p:cNvSpPr>
            <p:nvPr/>
          </p:nvSpPr>
          <p:spPr bwMode="auto">
            <a:xfrm>
              <a:off x="4647" y="2982"/>
              <a:ext cx="128" cy="161"/>
            </a:xfrm>
            <a:custGeom>
              <a:avLst/>
              <a:gdLst/>
              <a:ahLst/>
              <a:cxnLst>
                <a:cxn ang="0">
                  <a:pos x="77" y="154"/>
                </a:cxn>
                <a:cxn ang="0">
                  <a:pos x="77" y="144"/>
                </a:cxn>
                <a:cxn ang="0">
                  <a:pos x="77" y="144"/>
                </a:cxn>
                <a:cxn ang="0">
                  <a:pos x="68" y="153"/>
                </a:cxn>
                <a:cxn ang="0">
                  <a:pos x="61" y="156"/>
                </a:cxn>
                <a:cxn ang="0">
                  <a:pos x="56" y="160"/>
                </a:cxn>
                <a:cxn ang="0">
                  <a:pos x="42" y="161"/>
                </a:cxn>
                <a:cxn ang="0">
                  <a:pos x="38" y="161"/>
                </a:cxn>
                <a:cxn ang="0">
                  <a:pos x="21" y="158"/>
                </a:cxn>
                <a:cxn ang="0">
                  <a:pos x="10" y="147"/>
                </a:cxn>
                <a:cxn ang="0">
                  <a:pos x="5" y="142"/>
                </a:cxn>
                <a:cxn ang="0">
                  <a:pos x="0" y="124"/>
                </a:cxn>
                <a:cxn ang="0">
                  <a:pos x="0" y="110"/>
                </a:cxn>
                <a:cxn ang="0">
                  <a:pos x="1" y="98"/>
                </a:cxn>
                <a:cxn ang="0">
                  <a:pos x="5" y="86"/>
                </a:cxn>
                <a:cxn ang="0">
                  <a:pos x="7" y="80"/>
                </a:cxn>
                <a:cxn ang="0">
                  <a:pos x="15" y="65"/>
                </a:cxn>
                <a:cxn ang="0">
                  <a:pos x="21" y="58"/>
                </a:cxn>
                <a:cxn ang="0">
                  <a:pos x="35" y="47"/>
                </a:cxn>
                <a:cxn ang="0">
                  <a:pos x="38" y="45"/>
                </a:cxn>
                <a:cxn ang="0">
                  <a:pos x="51" y="42"/>
                </a:cxn>
                <a:cxn ang="0">
                  <a:pos x="61" y="40"/>
                </a:cxn>
                <a:cxn ang="0">
                  <a:pos x="79" y="45"/>
                </a:cxn>
                <a:cxn ang="0">
                  <a:pos x="84" y="49"/>
                </a:cxn>
                <a:cxn ang="0">
                  <a:pos x="94" y="61"/>
                </a:cxn>
                <a:cxn ang="0">
                  <a:pos x="98" y="52"/>
                </a:cxn>
                <a:cxn ang="0">
                  <a:pos x="109" y="1"/>
                </a:cxn>
                <a:cxn ang="0">
                  <a:pos x="112" y="0"/>
                </a:cxn>
                <a:cxn ang="0">
                  <a:pos x="126" y="0"/>
                </a:cxn>
                <a:cxn ang="0">
                  <a:pos x="126" y="3"/>
                </a:cxn>
                <a:cxn ang="0">
                  <a:pos x="105" y="98"/>
                </a:cxn>
                <a:cxn ang="0">
                  <a:pos x="93" y="156"/>
                </a:cxn>
                <a:cxn ang="0">
                  <a:pos x="89" y="156"/>
                </a:cxn>
                <a:cxn ang="0">
                  <a:pos x="77" y="156"/>
                </a:cxn>
                <a:cxn ang="0">
                  <a:pos x="77" y="156"/>
                </a:cxn>
                <a:cxn ang="0">
                  <a:pos x="89" y="87"/>
                </a:cxn>
                <a:cxn ang="0">
                  <a:pos x="87" y="77"/>
                </a:cxn>
                <a:cxn ang="0">
                  <a:pos x="82" y="65"/>
                </a:cxn>
                <a:cxn ang="0">
                  <a:pos x="73" y="59"/>
                </a:cxn>
                <a:cxn ang="0">
                  <a:pos x="61" y="56"/>
                </a:cxn>
                <a:cxn ang="0">
                  <a:pos x="47" y="59"/>
                </a:cxn>
                <a:cxn ang="0">
                  <a:pos x="31" y="73"/>
                </a:cxn>
                <a:cxn ang="0">
                  <a:pos x="26" y="82"/>
                </a:cxn>
                <a:cxn ang="0">
                  <a:pos x="19" y="110"/>
                </a:cxn>
                <a:cxn ang="0">
                  <a:pos x="19" y="117"/>
                </a:cxn>
                <a:cxn ang="0">
                  <a:pos x="21" y="130"/>
                </a:cxn>
                <a:cxn ang="0">
                  <a:pos x="26" y="137"/>
                </a:cxn>
                <a:cxn ang="0">
                  <a:pos x="35" y="145"/>
                </a:cxn>
                <a:cxn ang="0">
                  <a:pos x="45" y="145"/>
                </a:cxn>
                <a:cxn ang="0">
                  <a:pos x="54" y="145"/>
                </a:cxn>
                <a:cxn ang="0">
                  <a:pos x="72" y="131"/>
                </a:cxn>
                <a:cxn ang="0">
                  <a:pos x="77" y="126"/>
                </a:cxn>
                <a:cxn ang="0">
                  <a:pos x="86" y="107"/>
                </a:cxn>
                <a:cxn ang="0">
                  <a:pos x="89" y="87"/>
                </a:cxn>
                <a:cxn ang="0">
                  <a:pos x="89" y="84"/>
                </a:cxn>
                <a:cxn ang="0">
                  <a:pos x="89" y="87"/>
                </a:cxn>
                <a:cxn ang="0">
                  <a:pos x="89" y="87"/>
                </a:cxn>
              </a:cxnLst>
              <a:rect l="0" t="0" r="r" b="b"/>
              <a:pathLst>
                <a:path w="128" h="161">
                  <a:moveTo>
                    <a:pt x="77" y="156"/>
                  </a:moveTo>
                  <a:lnTo>
                    <a:pt x="77" y="154"/>
                  </a:lnTo>
                  <a:lnTo>
                    <a:pt x="77" y="149"/>
                  </a:lnTo>
                  <a:lnTo>
                    <a:pt x="77" y="144"/>
                  </a:lnTo>
                  <a:lnTo>
                    <a:pt x="79" y="142"/>
                  </a:lnTo>
                  <a:lnTo>
                    <a:pt x="77" y="144"/>
                  </a:lnTo>
                  <a:lnTo>
                    <a:pt x="73" y="147"/>
                  </a:lnTo>
                  <a:lnTo>
                    <a:pt x="68" y="153"/>
                  </a:lnTo>
                  <a:lnTo>
                    <a:pt x="61" y="156"/>
                  </a:lnTo>
                  <a:lnTo>
                    <a:pt x="61" y="156"/>
                  </a:lnTo>
                  <a:lnTo>
                    <a:pt x="59" y="158"/>
                  </a:lnTo>
                  <a:lnTo>
                    <a:pt x="56" y="160"/>
                  </a:lnTo>
                  <a:lnTo>
                    <a:pt x="49" y="161"/>
                  </a:lnTo>
                  <a:lnTo>
                    <a:pt x="42" y="161"/>
                  </a:lnTo>
                  <a:lnTo>
                    <a:pt x="42" y="161"/>
                  </a:lnTo>
                  <a:lnTo>
                    <a:pt x="38" y="161"/>
                  </a:lnTo>
                  <a:lnTo>
                    <a:pt x="31" y="161"/>
                  </a:lnTo>
                  <a:lnTo>
                    <a:pt x="21" y="158"/>
                  </a:lnTo>
                  <a:lnTo>
                    <a:pt x="12" y="151"/>
                  </a:lnTo>
                  <a:lnTo>
                    <a:pt x="10" y="147"/>
                  </a:lnTo>
                  <a:lnTo>
                    <a:pt x="8" y="145"/>
                  </a:lnTo>
                  <a:lnTo>
                    <a:pt x="5" y="142"/>
                  </a:lnTo>
                  <a:lnTo>
                    <a:pt x="3" y="137"/>
                  </a:lnTo>
                  <a:lnTo>
                    <a:pt x="0" y="124"/>
                  </a:lnTo>
                  <a:lnTo>
                    <a:pt x="0" y="112"/>
                  </a:lnTo>
                  <a:lnTo>
                    <a:pt x="0" y="110"/>
                  </a:lnTo>
                  <a:lnTo>
                    <a:pt x="0" y="107"/>
                  </a:lnTo>
                  <a:lnTo>
                    <a:pt x="1" y="98"/>
                  </a:lnTo>
                  <a:lnTo>
                    <a:pt x="3" y="89"/>
                  </a:lnTo>
                  <a:lnTo>
                    <a:pt x="5" y="86"/>
                  </a:lnTo>
                  <a:lnTo>
                    <a:pt x="5" y="84"/>
                  </a:lnTo>
                  <a:lnTo>
                    <a:pt x="7" y="80"/>
                  </a:lnTo>
                  <a:lnTo>
                    <a:pt x="10" y="72"/>
                  </a:lnTo>
                  <a:lnTo>
                    <a:pt x="15" y="65"/>
                  </a:lnTo>
                  <a:lnTo>
                    <a:pt x="17" y="61"/>
                  </a:lnTo>
                  <a:lnTo>
                    <a:pt x="21" y="58"/>
                  </a:lnTo>
                  <a:lnTo>
                    <a:pt x="28" y="52"/>
                  </a:lnTo>
                  <a:lnTo>
                    <a:pt x="35" y="47"/>
                  </a:lnTo>
                  <a:lnTo>
                    <a:pt x="36" y="45"/>
                  </a:lnTo>
                  <a:lnTo>
                    <a:pt x="38" y="45"/>
                  </a:lnTo>
                  <a:lnTo>
                    <a:pt x="42" y="43"/>
                  </a:lnTo>
                  <a:lnTo>
                    <a:pt x="51" y="42"/>
                  </a:lnTo>
                  <a:lnTo>
                    <a:pt x="58" y="42"/>
                  </a:lnTo>
                  <a:lnTo>
                    <a:pt x="61" y="40"/>
                  </a:lnTo>
                  <a:lnTo>
                    <a:pt x="72" y="43"/>
                  </a:lnTo>
                  <a:lnTo>
                    <a:pt x="79" y="45"/>
                  </a:lnTo>
                  <a:lnTo>
                    <a:pt x="80" y="45"/>
                  </a:lnTo>
                  <a:lnTo>
                    <a:pt x="84" y="49"/>
                  </a:lnTo>
                  <a:lnTo>
                    <a:pt x="89" y="54"/>
                  </a:lnTo>
                  <a:lnTo>
                    <a:pt x="94" y="61"/>
                  </a:lnTo>
                  <a:lnTo>
                    <a:pt x="96" y="61"/>
                  </a:lnTo>
                  <a:lnTo>
                    <a:pt x="98" y="52"/>
                  </a:lnTo>
                  <a:lnTo>
                    <a:pt x="103" y="24"/>
                  </a:lnTo>
                  <a:lnTo>
                    <a:pt x="109" y="1"/>
                  </a:lnTo>
                  <a:lnTo>
                    <a:pt x="110" y="0"/>
                  </a:lnTo>
                  <a:lnTo>
                    <a:pt x="112" y="0"/>
                  </a:lnTo>
                  <a:lnTo>
                    <a:pt x="121" y="0"/>
                  </a:lnTo>
                  <a:lnTo>
                    <a:pt x="126" y="0"/>
                  </a:lnTo>
                  <a:lnTo>
                    <a:pt x="128" y="0"/>
                  </a:lnTo>
                  <a:lnTo>
                    <a:pt x="126" y="3"/>
                  </a:lnTo>
                  <a:lnTo>
                    <a:pt x="121" y="24"/>
                  </a:lnTo>
                  <a:lnTo>
                    <a:pt x="105" y="98"/>
                  </a:lnTo>
                  <a:lnTo>
                    <a:pt x="93" y="154"/>
                  </a:lnTo>
                  <a:lnTo>
                    <a:pt x="93" y="156"/>
                  </a:lnTo>
                  <a:lnTo>
                    <a:pt x="91" y="156"/>
                  </a:lnTo>
                  <a:lnTo>
                    <a:pt x="89" y="156"/>
                  </a:lnTo>
                  <a:lnTo>
                    <a:pt x="82" y="156"/>
                  </a:lnTo>
                  <a:lnTo>
                    <a:pt x="77" y="156"/>
                  </a:lnTo>
                  <a:lnTo>
                    <a:pt x="77" y="156"/>
                  </a:lnTo>
                  <a:lnTo>
                    <a:pt x="77" y="156"/>
                  </a:lnTo>
                  <a:lnTo>
                    <a:pt x="77" y="156"/>
                  </a:lnTo>
                  <a:close/>
                  <a:moveTo>
                    <a:pt x="89" y="87"/>
                  </a:moveTo>
                  <a:lnTo>
                    <a:pt x="87" y="80"/>
                  </a:lnTo>
                  <a:lnTo>
                    <a:pt x="87" y="77"/>
                  </a:lnTo>
                  <a:lnTo>
                    <a:pt x="84" y="70"/>
                  </a:lnTo>
                  <a:lnTo>
                    <a:pt x="82" y="65"/>
                  </a:lnTo>
                  <a:lnTo>
                    <a:pt x="77" y="61"/>
                  </a:lnTo>
                  <a:lnTo>
                    <a:pt x="73" y="59"/>
                  </a:lnTo>
                  <a:lnTo>
                    <a:pt x="66" y="58"/>
                  </a:lnTo>
                  <a:lnTo>
                    <a:pt x="61" y="56"/>
                  </a:lnTo>
                  <a:lnTo>
                    <a:pt x="52" y="58"/>
                  </a:lnTo>
                  <a:lnTo>
                    <a:pt x="47" y="59"/>
                  </a:lnTo>
                  <a:lnTo>
                    <a:pt x="36" y="66"/>
                  </a:lnTo>
                  <a:lnTo>
                    <a:pt x="31" y="73"/>
                  </a:lnTo>
                  <a:lnTo>
                    <a:pt x="29" y="77"/>
                  </a:lnTo>
                  <a:lnTo>
                    <a:pt x="26" y="82"/>
                  </a:lnTo>
                  <a:lnTo>
                    <a:pt x="21" y="96"/>
                  </a:lnTo>
                  <a:lnTo>
                    <a:pt x="19" y="110"/>
                  </a:lnTo>
                  <a:lnTo>
                    <a:pt x="19" y="114"/>
                  </a:lnTo>
                  <a:lnTo>
                    <a:pt x="19" y="117"/>
                  </a:lnTo>
                  <a:lnTo>
                    <a:pt x="19" y="123"/>
                  </a:lnTo>
                  <a:lnTo>
                    <a:pt x="21" y="130"/>
                  </a:lnTo>
                  <a:lnTo>
                    <a:pt x="24" y="137"/>
                  </a:lnTo>
                  <a:lnTo>
                    <a:pt x="26" y="137"/>
                  </a:lnTo>
                  <a:lnTo>
                    <a:pt x="29" y="142"/>
                  </a:lnTo>
                  <a:lnTo>
                    <a:pt x="35" y="145"/>
                  </a:lnTo>
                  <a:lnTo>
                    <a:pt x="42" y="145"/>
                  </a:lnTo>
                  <a:lnTo>
                    <a:pt x="45" y="145"/>
                  </a:lnTo>
                  <a:lnTo>
                    <a:pt x="47" y="145"/>
                  </a:lnTo>
                  <a:lnTo>
                    <a:pt x="54" y="145"/>
                  </a:lnTo>
                  <a:lnTo>
                    <a:pt x="65" y="140"/>
                  </a:lnTo>
                  <a:lnTo>
                    <a:pt x="72" y="131"/>
                  </a:lnTo>
                  <a:lnTo>
                    <a:pt x="75" y="128"/>
                  </a:lnTo>
                  <a:lnTo>
                    <a:pt x="77" y="126"/>
                  </a:lnTo>
                  <a:lnTo>
                    <a:pt x="80" y="121"/>
                  </a:lnTo>
                  <a:lnTo>
                    <a:pt x="86" y="107"/>
                  </a:lnTo>
                  <a:lnTo>
                    <a:pt x="87" y="93"/>
                  </a:lnTo>
                  <a:lnTo>
                    <a:pt x="89" y="87"/>
                  </a:lnTo>
                  <a:lnTo>
                    <a:pt x="89" y="86"/>
                  </a:lnTo>
                  <a:lnTo>
                    <a:pt x="89" y="84"/>
                  </a:lnTo>
                  <a:lnTo>
                    <a:pt x="89" y="86"/>
                  </a:lnTo>
                  <a:lnTo>
                    <a:pt x="89" y="87"/>
                  </a:lnTo>
                  <a:lnTo>
                    <a:pt x="89" y="87"/>
                  </a:lnTo>
                  <a:lnTo>
                    <a:pt x="89" y="8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9" name="Freeform 36"/>
            <p:cNvSpPr>
              <a:spLocks/>
            </p:cNvSpPr>
            <p:nvPr/>
          </p:nvSpPr>
          <p:spPr bwMode="auto">
            <a:xfrm>
              <a:off x="4833" y="2978"/>
              <a:ext cx="125" cy="165"/>
            </a:xfrm>
            <a:custGeom>
              <a:avLst/>
              <a:gdLst/>
              <a:ahLst/>
              <a:cxnLst>
                <a:cxn ang="0">
                  <a:pos x="2" y="113"/>
                </a:cxn>
                <a:cxn ang="0">
                  <a:pos x="17" y="113"/>
                </a:cxn>
                <a:cxn ang="0">
                  <a:pos x="19" y="114"/>
                </a:cxn>
                <a:cxn ang="0">
                  <a:pos x="19" y="118"/>
                </a:cxn>
                <a:cxn ang="0">
                  <a:pos x="21" y="132"/>
                </a:cxn>
                <a:cxn ang="0">
                  <a:pos x="28" y="139"/>
                </a:cxn>
                <a:cxn ang="0">
                  <a:pos x="35" y="146"/>
                </a:cxn>
                <a:cxn ang="0">
                  <a:pos x="54" y="148"/>
                </a:cxn>
                <a:cxn ang="0">
                  <a:pos x="61" y="148"/>
                </a:cxn>
                <a:cxn ang="0">
                  <a:pos x="77" y="141"/>
                </a:cxn>
                <a:cxn ang="0">
                  <a:pos x="83" y="135"/>
                </a:cxn>
                <a:cxn ang="0">
                  <a:pos x="88" y="125"/>
                </a:cxn>
                <a:cxn ang="0">
                  <a:pos x="88" y="111"/>
                </a:cxn>
                <a:cxn ang="0">
                  <a:pos x="79" y="102"/>
                </a:cxn>
                <a:cxn ang="0">
                  <a:pos x="65" y="93"/>
                </a:cxn>
                <a:cxn ang="0">
                  <a:pos x="61" y="90"/>
                </a:cxn>
                <a:cxn ang="0">
                  <a:pos x="47" y="86"/>
                </a:cxn>
                <a:cxn ang="0">
                  <a:pos x="26" y="72"/>
                </a:cxn>
                <a:cxn ang="0">
                  <a:pos x="24" y="69"/>
                </a:cxn>
                <a:cxn ang="0">
                  <a:pos x="19" y="58"/>
                </a:cxn>
                <a:cxn ang="0">
                  <a:pos x="19" y="46"/>
                </a:cxn>
                <a:cxn ang="0">
                  <a:pos x="19" y="37"/>
                </a:cxn>
                <a:cxn ang="0">
                  <a:pos x="32" y="16"/>
                </a:cxn>
                <a:cxn ang="0">
                  <a:pos x="37" y="11"/>
                </a:cxn>
                <a:cxn ang="0">
                  <a:pos x="54" y="4"/>
                </a:cxn>
                <a:cxn ang="0">
                  <a:pos x="74" y="0"/>
                </a:cxn>
                <a:cxn ang="0">
                  <a:pos x="98" y="5"/>
                </a:cxn>
                <a:cxn ang="0">
                  <a:pos x="112" y="12"/>
                </a:cxn>
                <a:cxn ang="0">
                  <a:pos x="118" y="19"/>
                </a:cxn>
                <a:cxn ang="0">
                  <a:pos x="123" y="44"/>
                </a:cxn>
                <a:cxn ang="0">
                  <a:pos x="125" y="49"/>
                </a:cxn>
                <a:cxn ang="0">
                  <a:pos x="123" y="49"/>
                </a:cxn>
                <a:cxn ang="0">
                  <a:pos x="112" y="49"/>
                </a:cxn>
                <a:cxn ang="0">
                  <a:pos x="105" y="49"/>
                </a:cxn>
                <a:cxn ang="0">
                  <a:pos x="104" y="42"/>
                </a:cxn>
                <a:cxn ang="0">
                  <a:pos x="100" y="30"/>
                </a:cxn>
                <a:cxn ang="0">
                  <a:pos x="91" y="23"/>
                </a:cxn>
                <a:cxn ang="0">
                  <a:pos x="84" y="19"/>
                </a:cxn>
                <a:cxn ang="0">
                  <a:pos x="72" y="18"/>
                </a:cxn>
                <a:cxn ang="0">
                  <a:pos x="56" y="21"/>
                </a:cxn>
                <a:cxn ang="0">
                  <a:pos x="49" y="25"/>
                </a:cxn>
                <a:cxn ang="0">
                  <a:pos x="44" y="30"/>
                </a:cxn>
                <a:cxn ang="0">
                  <a:pos x="40" y="42"/>
                </a:cxn>
                <a:cxn ang="0">
                  <a:pos x="40" y="47"/>
                </a:cxn>
                <a:cxn ang="0">
                  <a:pos x="44" y="56"/>
                </a:cxn>
                <a:cxn ang="0">
                  <a:pos x="53" y="63"/>
                </a:cxn>
                <a:cxn ang="0">
                  <a:pos x="65" y="69"/>
                </a:cxn>
                <a:cxn ang="0">
                  <a:pos x="70" y="72"/>
                </a:cxn>
                <a:cxn ang="0">
                  <a:pos x="75" y="74"/>
                </a:cxn>
                <a:cxn ang="0">
                  <a:pos x="93" y="84"/>
                </a:cxn>
                <a:cxn ang="0">
                  <a:pos x="104" y="91"/>
                </a:cxn>
                <a:cxn ang="0">
                  <a:pos x="107" y="102"/>
                </a:cxn>
                <a:cxn ang="0">
                  <a:pos x="111" y="116"/>
                </a:cxn>
                <a:cxn ang="0">
                  <a:pos x="107" y="134"/>
                </a:cxn>
                <a:cxn ang="0">
                  <a:pos x="95" y="151"/>
                </a:cxn>
                <a:cxn ang="0">
                  <a:pos x="84" y="158"/>
                </a:cxn>
                <a:cxn ang="0">
                  <a:pos x="63" y="165"/>
                </a:cxn>
                <a:cxn ang="0">
                  <a:pos x="46" y="165"/>
                </a:cxn>
                <a:cxn ang="0">
                  <a:pos x="26" y="162"/>
                </a:cxn>
                <a:cxn ang="0">
                  <a:pos x="12" y="153"/>
                </a:cxn>
                <a:cxn ang="0">
                  <a:pos x="3" y="141"/>
                </a:cxn>
                <a:cxn ang="0">
                  <a:pos x="0" y="116"/>
                </a:cxn>
                <a:cxn ang="0">
                  <a:pos x="0" y="113"/>
                </a:cxn>
              </a:cxnLst>
              <a:rect l="0" t="0" r="r" b="b"/>
              <a:pathLst>
                <a:path w="125" h="165">
                  <a:moveTo>
                    <a:pt x="0" y="113"/>
                  </a:moveTo>
                  <a:lnTo>
                    <a:pt x="2" y="113"/>
                  </a:lnTo>
                  <a:lnTo>
                    <a:pt x="10" y="113"/>
                  </a:lnTo>
                  <a:lnTo>
                    <a:pt x="17" y="113"/>
                  </a:lnTo>
                  <a:lnTo>
                    <a:pt x="19" y="113"/>
                  </a:lnTo>
                  <a:lnTo>
                    <a:pt x="19" y="114"/>
                  </a:lnTo>
                  <a:lnTo>
                    <a:pt x="19" y="114"/>
                  </a:lnTo>
                  <a:lnTo>
                    <a:pt x="19" y="118"/>
                  </a:lnTo>
                  <a:lnTo>
                    <a:pt x="19" y="123"/>
                  </a:lnTo>
                  <a:lnTo>
                    <a:pt x="21" y="132"/>
                  </a:lnTo>
                  <a:lnTo>
                    <a:pt x="26" y="139"/>
                  </a:lnTo>
                  <a:lnTo>
                    <a:pt x="28" y="139"/>
                  </a:lnTo>
                  <a:lnTo>
                    <a:pt x="32" y="144"/>
                  </a:lnTo>
                  <a:lnTo>
                    <a:pt x="35" y="146"/>
                  </a:lnTo>
                  <a:lnTo>
                    <a:pt x="46" y="148"/>
                  </a:lnTo>
                  <a:lnTo>
                    <a:pt x="54" y="148"/>
                  </a:lnTo>
                  <a:lnTo>
                    <a:pt x="56" y="148"/>
                  </a:lnTo>
                  <a:lnTo>
                    <a:pt x="61" y="148"/>
                  </a:lnTo>
                  <a:lnTo>
                    <a:pt x="70" y="146"/>
                  </a:lnTo>
                  <a:lnTo>
                    <a:pt x="77" y="141"/>
                  </a:lnTo>
                  <a:lnTo>
                    <a:pt x="79" y="139"/>
                  </a:lnTo>
                  <a:lnTo>
                    <a:pt x="83" y="135"/>
                  </a:lnTo>
                  <a:lnTo>
                    <a:pt x="84" y="132"/>
                  </a:lnTo>
                  <a:lnTo>
                    <a:pt x="88" y="125"/>
                  </a:lnTo>
                  <a:lnTo>
                    <a:pt x="90" y="118"/>
                  </a:lnTo>
                  <a:lnTo>
                    <a:pt x="88" y="111"/>
                  </a:lnTo>
                  <a:lnTo>
                    <a:pt x="84" y="106"/>
                  </a:lnTo>
                  <a:lnTo>
                    <a:pt x="79" y="102"/>
                  </a:lnTo>
                  <a:lnTo>
                    <a:pt x="74" y="97"/>
                  </a:lnTo>
                  <a:lnTo>
                    <a:pt x="65" y="93"/>
                  </a:lnTo>
                  <a:lnTo>
                    <a:pt x="61" y="90"/>
                  </a:lnTo>
                  <a:lnTo>
                    <a:pt x="61" y="90"/>
                  </a:lnTo>
                  <a:lnTo>
                    <a:pt x="56" y="90"/>
                  </a:lnTo>
                  <a:lnTo>
                    <a:pt x="47" y="86"/>
                  </a:lnTo>
                  <a:lnTo>
                    <a:pt x="35" y="79"/>
                  </a:lnTo>
                  <a:lnTo>
                    <a:pt x="26" y="72"/>
                  </a:lnTo>
                  <a:lnTo>
                    <a:pt x="26" y="70"/>
                  </a:lnTo>
                  <a:lnTo>
                    <a:pt x="24" y="69"/>
                  </a:lnTo>
                  <a:lnTo>
                    <a:pt x="23" y="65"/>
                  </a:lnTo>
                  <a:lnTo>
                    <a:pt x="19" y="58"/>
                  </a:lnTo>
                  <a:lnTo>
                    <a:pt x="19" y="49"/>
                  </a:lnTo>
                  <a:lnTo>
                    <a:pt x="19" y="46"/>
                  </a:lnTo>
                  <a:lnTo>
                    <a:pt x="19" y="44"/>
                  </a:lnTo>
                  <a:lnTo>
                    <a:pt x="19" y="37"/>
                  </a:lnTo>
                  <a:lnTo>
                    <a:pt x="24" y="25"/>
                  </a:lnTo>
                  <a:lnTo>
                    <a:pt x="32" y="16"/>
                  </a:lnTo>
                  <a:lnTo>
                    <a:pt x="35" y="12"/>
                  </a:lnTo>
                  <a:lnTo>
                    <a:pt x="37" y="11"/>
                  </a:lnTo>
                  <a:lnTo>
                    <a:pt x="42" y="7"/>
                  </a:lnTo>
                  <a:lnTo>
                    <a:pt x="54" y="4"/>
                  </a:lnTo>
                  <a:lnTo>
                    <a:pt x="68" y="2"/>
                  </a:lnTo>
                  <a:lnTo>
                    <a:pt x="74" y="0"/>
                  </a:lnTo>
                  <a:lnTo>
                    <a:pt x="84" y="2"/>
                  </a:lnTo>
                  <a:lnTo>
                    <a:pt x="98" y="5"/>
                  </a:lnTo>
                  <a:lnTo>
                    <a:pt x="109" y="11"/>
                  </a:lnTo>
                  <a:lnTo>
                    <a:pt x="112" y="12"/>
                  </a:lnTo>
                  <a:lnTo>
                    <a:pt x="114" y="16"/>
                  </a:lnTo>
                  <a:lnTo>
                    <a:pt x="118" y="19"/>
                  </a:lnTo>
                  <a:lnTo>
                    <a:pt x="121" y="32"/>
                  </a:lnTo>
                  <a:lnTo>
                    <a:pt x="123" y="44"/>
                  </a:lnTo>
                  <a:lnTo>
                    <a:pt x="125" y="47"/>
                  </a:lnTo>
                  <a:lnTo>
                    <a:pt x="125" y="49"/>
                  </a:lnTo>
                  <a:lnTo>
                    <a:pt x="125" y="49"/>
                  </a:lnTo>
                  <a:lnTo>
                    <a:pt x="123" y="49"/>
                  </a:lnTo>
                  <a:lnTo>
                    <a:pt x="121" y="49"/>
                  </a:lnTo>
                  <a:lnTo>
                    <a:pt x="112" y="49"/>
                  </a:lnTo>
                  <a:lnTo>
                    <a:pt x="105" y="49"/>
                  </a:lnTo>
                  <a:lnTo>
                    <a:pt x="105" y="49"/>
                  </a:lnTo>
                  <a:lnTo>
                    <a:pt x="105" y="47"/>
                  </a:lnTo>
                  <a:lnTo>
                    <a:pt x="104" y="42"/>
                  </a:lnTo>
                  <a:lnTo>
                    <a:pt x="104" y="37"/>
                  </a:lnTo>
                  <a:lnTo>
                    <a:pt x="100" y="30"/>
                  </a:lnTo>
                  <a:lnTo>
                    <a:pt x="97" y="25"/>
                  </a:lnTo>
                  <a:lnTo>
                    <a:pt x="91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74" y="19"/>
                  </a:lnTo>
                  <a:lnTo>
                    <a:pt x="72" y="18"/>
                  </a:lnTo>
                  <a:lnTo>
                    <a:pt x="65" y="19"/>
                  </a:lnTo>
                  <a:lnTo>
                    <a:pt x="56" y="21"/>
                  </a:lnTo>
                  <a:lnTo>
                    <a:pt x="49" y="25"/>
                  </a:lnTo>
                  <a:lnTo>
                    <a:pt x="49" y="25"/>
                  </a:lnTo>
                  <a:lnTo>
                    <a:pt x="47" y="26"/>
                  </a:lnTo>
                  <a:lnTo>
                    <a:pt x="44" y="30"/>
                  </a:lnTo>
                  <a:lnTo>
                    <a:pt x="40" y="35"/>
                  </a:lnTo>
                  <a:lnTo>
                    <a:pt x="40" y="42"/>
                  </a:lnTo>
                  <a:lnTo>
                    <a:pt x="40" y="44"/>
                  </a:lnTo>
                  <a:lnTo>
                    <a:pt x="40" y="47"/>
                  </a:lnTo>
                  <a:lnTo>
                    <a:pt x="40" y="51"/>
                  </a:lnTo>
                  <a:lnTo>
                    <a:pt x="44" y="56"/>
                  </a:lnTo>
                  <a:lnTo>
                    <a:pt x="47" y="60"/>
                  </a:lnTo>
                  <a:lnTo>
                    <a:pt x="53" y="63"/>
                  </a:lnTo>
                  <a:lnTo>
                    <a:pt x="60" y="67"/>
                  </a:lnTo>
                  <a:lnTo>
                    <a:pt x="65" y="69"/>
                  </a:lnTo>
                  <a:lnTo>
                    <a:pt x="67" y="70"/>
                  </a:lnTo>
                  <a:lnTo>
                    <a:pt x="70" y="72"/>
                  </a:lnTo>
                  <a:lnTo>
                    <a:pt x="72" y="72"/>
                  </a:lnTo>
                  <a:lnTo>
                    <a:pt x="75" y="74"/>
                  </a:lnTo>
                  <a:lnTo>
                    <a:pt x="83" y="77"/>
                  </a:lnTo>
                  <a:lnTo>
                    <a:pt x="93" y="84"/>
                  </a:lnTo>
                  <a:lnTo>
                    <a:pt x="102" y="91"/>
                  </a:lnTo>
                  <a:lnTo>
                    <a:pt x="104" y="91"/>
                  </a:lnTo>
                  <a:lnTo>
                    <a:pt x="105" y="98"/>
                  </a:lnTo>
                  <a:lnTo>
                    <a:pt x="107" y="102"/>
                  </a:lnTo>
                  <a:lnTo>
                    <a:pt x="109" y="109"/>
                  </a:lnTo>
                  <a:lnTo>
                    <a:pt x="111" y="116"/>
                  </a:lnTo>
                  <a:lnTo>
                    <a:pt x="109" y="127"/>
                  </a:lnTo>
                  <a:lnTo>
                    <a:pt x="107" y="134"/>
                  </a:lnTo>
                  <a:lnTo>
                    <a:pt x="100" y="144"/>
                  </a:lnTo>
                  <a:lnTo>
                    <a:pt x="95" y="151"/>
                  </a:lnTo>
                  <a:lnTo>
                    <a:pt x="91" y="155"/>
                  </a:lnTo>
                  <a:lnTo>
                    <a:pt x="84" y="158"/>
                  </a:lnTo>
                  <a:lnTo>
                    <a:pt x="79" y="162"/>
                  </a:lnTo>
                  <a:lnTo>
                    <a:pt x="63" y="165"/>
                  </a:lnTo>
                  <a:lnTo>
                    <a:pt x="51" y="165"/>
                  </a:lnTo>
                  <a:lnTo>
                    <a:pt x="46" y="165"/>
                  </a:lnTo>
                  <a:lnTo>
                    <a:pt x="39" y="165"/>
                  </a:lnTo>
                  <a:lnTo>
                    <a:pt x="26" y="162"/>
                  </a:lnTo>
                  <a:lnTo>
                    <a:pt x="14" y="157"/>
                  </a:lnTo>
                  <a:lnTo>
                    <a:pt x="12" y="153"/>
                  </a:lnTo>
                  <a:lnTo>
                    <a:pt x="5" y="146"/>
                  </a:lnTo>
                  <a:lnTo>
                    <a:pt x="3" y="141"/>
                  </a:lnTo>
                  <a:lnTo>
                    <a:pt x="0" y="128"/>
                  </a:lnTo>
                  <a:lnTo>
                    <a:pt x="0" y="116"/>
                  </a:lnTo>
                  <a:lnTo>
                    <a:pt x="0" y="114"/>
                  </a:lnTo>
                  <a:lnTo>
                    <a:pt x="0" y="113"/>
                  </a:lnTo>
                  <a:lnTo>
                    <a:pt x="0" y="113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00" name="Freeform 37"/>
            <p:cNvSpPr>
              <a:spLocks/>
            </p:cNvSpPr>
            <p:nvPr/>
          </p:nvSpPr>
          <p:spPr bwMode="auto">
            <a:xfrm>
              <a:off x="4965" y="3022"/>
              <a:ext cx="107" cy="121"/>
            </a:xfrm>
            <a:custGeom>
              <a:avLst/>
              <a:gdLst/>
              <a:ahLst/>
              <a:cxnLst>
                <a:cxn ang="0">
                  <a:pos x="84" y="74"/>
                </a:cxn>
                <a:cxn ang="0">
                  <a:pos x="98" y="74"/>
                </a:cxn>
                <a:cxn ang="0">
                  <a:pos x="98" y="77"/>
                </a:cxn>
                <a:cxn ang="0">
                  <a:pos x="91" y="97"/>
                </a:cxn>
                <a:cxn ang="0">
                  <a:pos x="81" y="107"/>
                </a:cxn>
                <a:cxn ang="0">
                  <a:pos x="72" y="114"/>
                </a:cxn>
                <a:cxn ang="0">
                  <a:pos x="47" y="121"/>
                </a:cxn>
                <a:cxn ang="0">
                  <a:pos x="40" y="121"/>
                </a:cxn>
                <a:cxn ang="0">
                  <a:pos x="23" y="118"/>
                </a:cxn>
                <a:cxn ang="0">
                  <a:pos x="12" y="107"/>
                </a:cxn>
                <a:cxn ang="0">
                  <a:pos x="5" y="100"/>
                </a:cxn>
                <a:cxn ang="0">
                  <a:pos x="0" y="76"/>
                </a:cxn>
                <a:cxn ang="0">
                  <a:pos x="2" y="69"/>
                </a:cxn>
                <a:cxn ang="0">
                  <a:pos x="2" y="54"/>
                </a:cxn>
                <a:cxn ang="0">
                  <a:pos x="5" y="42"/>
                </a:cxn>
                <a:cxn ang="0">
                  <a:pos x="12" y="30"/>
                </a:cxn>
                <a:cxn ang="0">
                  <a:pos x="21" y="19"/>
                </a:cxn>
                <a:cxn ang="0">
                  <a:pos x="31" y="11"/>
                </a:cxn>
                <a:cxn ang="0">
                  <a:pos x="40" y="3"/>
                </a:cxn>
                <a:cxn ang="0">
                  <a:pos x="45" y="3"/>
                </a:cxn>
                <a:cxn ang="0">
                  <a:pos x="61" y="2"/>
                </a:cxn>
                <a:cxn ang="0">
                  <a:pos x="74" y="2"/>
                </a:cxn>
                <a:cxn ang="0">
                  <a:pos x="93" y="11"/>
                </a:cxn>
                <a:cxn ang="0">
                  <a:pos x="100" y="18"/>
                </a:cxn>
                <a:cxn ang="0">
                  <a:pos x="105" y="32"/>
                </a:cxn>
                <a:cxn ang="0">
                  <a:pos x="105" y="40"/>
                </a:cxn>
                <a:cxn ang="0">
                  <a:pos x="95" y="40"/>
                </a:cxn>
                <a:cxn ang="0">
                  <a:pos x="88" y="40"/>
                </a:cxn>
                <a:cxn ang="0">
                  <a:pos x="81" y="25"/>
                </a:cxn>
                <a:cxn ang="0">
                  <a:pos x="77" y="21"/>
                </a:cxn>
                <a:cxn ang="0">
                  <a:pos x="70" y="18"/>
                </a:cxn>
                <a:cxn ang="0">
                  <a:pos x="63" y="16"/>
                </a:cxn>
                <a:cxn ang="0">
                  <a:pos x="49" y="19"/>
                </a:cxn>
                <a:cxn ang="0">
                  <a:pos x="33" y="32"/>
                </a:cxn>
                <a:cxn ang="0">
                  <a:pos x="28" y="40"/>
                </a:cxn>
                <a:cxn ang="0">
                  <a:pos x="21" y="69"/>
                </a:cxn>
                <a:cxn ang="0">
                  <a:pos x="21" y="74"/>
                </a:cxn>
                <a:cxn ang="0">
                  <a:pos x="23" y="88"/>
                </a:cxn>
                <a:cxn ang="0">
                  <a:pos x="28" y="95"/>
                </a:cxn>
                <a:cxn ang="0">
                  <a:pos x="33" y="100"/>
                </a:cxn>
                <a:cxn ang="0">
                  <a:pos x="44" y="102"/>
                </a:cxn>
                <a:cxn ang="0">
                  <a:pos x="49" y="102"/>
                </a:cxn>
                <a:cxn ang="0">
                  <a:pos x="60" y="100"/>
                </a:cxn>
                <a:cxn ang="0">
                  <a:pos x="68" y="95"/>
                </a:cxn>
                <a:cxn ang="0">
                  <a:pos x="77" y="84"/>
                </a:cxn>
                <a:cxn ang="0">
                  <a:pos x="82" y="74"/>
                </a:cxn>
              </a:cxnLst>
              <a:rect l="0" t="0" r="r" b="b"/>
              <a:pathLst>
                <a:path w="107" h="121">
                  <a:moveTo>
                    <a:pt x="82" y="74"/>
                  </a:moveTo>
                  <a:lnTo>
                    <a:pt x="84" y="74"/>
                  </a:lnTo>
                  <a:lnTo>
                    <a:pt x="93" y="74"/>
                  </a:lnTo>
                  <a:lnTo>
                    <a:pt x="98" y="74"/>
                  </a:lnTo>
                  <a:lnTo>
                    <a:pt x="100" y="74"/>
                  </a:lnTo>
                  <a:lnTo>
                    <a:pt x="98" y="77"/>
                  </a:lnTo>
                  <a:lnTo>
                    <a:pt x="96" y="84"/>
                  </a:lnTo>
                  <a:lnTo>
                    <a:pt x="91" y="97"/>
                  </a:lnTo>
                  <a:lnTo>
                    <a:pt x="82" y="105"/>
                  </a:lnTo>
                  <a:lnTo>
                    <a:pt x="81" y="107"/>
                  </a:lnTo>
                  <a:lnTo>
                    <a:pt x="77" y="111"/>
                  </a:lnTo>
                  <a:lnTo>
                    <a:pt x="72" y="114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5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3" y="118"/>
                  </a:lnTo>
                  <a:lnTo>
                    <a:pt x="14" y="111"/>
                  </a:lnTo>
                  <a:lnTo>
                    <a:pt x="12" y="107"/>
                  </a:lnTo>
                  <a:lnTo>
                    <a:pt x="9" y="105"/>
                  </a:lnTo>
                  <a:lnTo>
                    <a:pt x="5" y="100"/>
                  </a:lnTo>
                  <a:lnTo>
                    <a:pt x="2" y="90"/>
                  </a:lnTo>
                  <a:lnTo>
                    <a:pt x="0" y="76"/>
                  </a:lnTo>
                  <a:lnTo>
                    <a:pt x="2" y="70"/>
                  </a:lnTo>
                  <a:lnTo>
                    <a:pt x="2" y="69"/>
                  </a:lnTo>
                  <a:lnTo>
                    <a:pt x="2" y="63"/>
                  </a:lnTo>
                  <a:lnTo>
                    <a:pt x="2" y="54"/>
                  </a:lnTo>
                  <a:lnTo>
                    <a:pt x="3" y="46"/>
                  </a:lnTo>
                  <a:lnTo>
                    <a:pt x="5" y="42"/>
                  </a:lnTo>
                  <a:lnTo>
                    <a:pt x="7" y="37"/>
                  </a:lnTo>
                  <a:lnTo>
                    <a:pt x="12" y="30"/>
                  </a:lnTo>
                  <a:lnTo>
                    <a:pt x="19" y="23"/>
                  </a:lnTo>
                  <a:lnTo>
                    <a:pt x="21" y="19"/>
                  </a:lnTo>
                  <a:lnTo>
                    <a:pt x="24" y="16"/>
                  </a:lnTo>
                  <a:lnTo>
                    <a:pt x="31" y="11"/>
                  </a:lnTo>
                  <a:lnTo>
                    <a:pt x="38" y="5"/>
                  </a:lnTo>
                  <a:lnTo>
                    <a:pt x="40" y="3"/>
                  </a:lnTo>
                  <a:lnTo>
                    <a:pt x="42" y="3"/>
                  </a:lnTo>
                  <a:lnTo>
                    <a:pt x="45" y="3"/>
                  </a:lnTo>
                  <a:lnTo>
                    <a:pt x="52" y="2"/>
                  </a:lnTo>
                  <a:lnTo>
                    <a:pt x="61" y="2"/>
                  </a:lnTo>
                  <a:lnTo>
                    <a:pt x="65" y="0"/>
                  </a:lnTo>
                  <a:lnTo>
                    <a:pt x="74" y="2"/>
                  </a:lnTo>
                  <a:lnTo>
                    <a:pt x="84" y="5"/>
                  </a:lnTo>
                  <a:lnTo>
                    <a:pt x="93" y="11"/>
                  </a:lnTo>
                  <a:lnTo>
                    <a:pt x="96" y="11"/>
                  </a:lnTo>
                  <a:lnTo>
                    <a:pt x="100" y="18"/>
                  </a:lnTo>
                  <a:lnTo>
                    <a:pt x="102" y="21"/>
                  </a:lnTo>
                  <a:lnTo>
                    <a:pt x="105" y="32"/>
                  </a:lnTo>
                  <a:lnTo>
                    <a:pt x="107" y="40"/>
                  </a:lnTo>
                  <a:lnTo>
                    <a:pt x="105" y="40"/>
                  </a:lnTo>
                  <a:lnTo>
                    <a:pt x="103" y="40"/>
                  </a:lnTo>
                  <a:lnTo>
                    <a:pt x="95" y="40"/>
                  </a:lnTo>
                  <a:lnTo>
                    <a:pt x="88" y="40"/>
                  </a:lnTo>
                  <a:lnTo>
                    <a:pt x="88" y="40"/>
                  </a:lnTo>
                  <a:lnTo>
                    <a:pt x="84" y="30"/>
                  </a:lnTo>
                  <a:lnTo>
                    <a:pt x="81" y="25"/>
                  </a:lnTo>
                  <a:lnTo>
                    <a:pt x="81" y="23"/>
                  </a:lnTo>
                  <a:lnTo>
                    <a:pt x="77" y="21"/>
                  </a:lnTo>
                  <a:lnTo>
                    <a:pt x="74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9" y="19"/>
                  </a:lnTo>
                  <a:lnTo>
                    <a:pt x="38" y="26"/>
                  </a:lnTo>
                  <a:lnTo>
                    <a:pt x="33" y="32"/>
                  </a:lnTo>
                  <a:lnTo>
                    <a:pt x="31" y="35"/>
                  </a:lnTo>
                  <a:lnTo>
                    <a:pt x="28" y="40"/>
                  </a:lnTo>
                  <a:lnTo>
                    <a:pt x="23" y="54"/>
                  </a:lnTo>
                  <a:lnTo>
                    <a:pt x="21" y="69"/>
                  </a:lnTo>
                  <a:lnTo>
                    <a:pt x="21" y="70"/>
                  </a:lnTo>
                  <a:lnTo>
                    <a:pt x="21" y="74"/>
                  </a:lnTo>
                  <a:lnTo>
                    <a:pt x="21" y="79"/>
                  </a:lnTo>
                  <a:lnTo>
                    <a:pt x="23" y="88"/>
                  </a:lnTo>
                  <a:lnTo>
                    <a:pt x="26" y="95"/>
                  </a:lnTo>
                  <a:lnTo>
                    <a:pt x="28" y="95"/>
                  </a:lnTo>
                  <a:lnTo>
                    <a:pt x="30" y="98"/>
                  </a:lnTo>
                  <a:lnTo>
                    <a:pt x="33" y="100"/>
                  </a:lnTo>
                  <a:lnTo>
                    <a:pt x="37" y="102"/>
                  </a:lnTo>
                  <a:lnTo>
                    <a:pt x="44" y="102"/>
                  </a:lnTo>
                  <a:lnTo>
                    <a:pt x="47" y="102"/>
                  </a:lnTo>
                  <a:lnTo>
                    <a:pt x="49" y="102"/>
                  </a:lnTo>
                  <a:lnTo>
                    <a:pt x="52" y="102"/>
                  </a:lnTo>
                  <a:lnTo>
                    <a:pt x="60" y="100"/>
                  </a:lnTo>
                  <a:lnTo>
                    <a:pt x="67" y="97"/>
                  </a:lnTo>
                  <a:lnTo>
                    <a:pt x="68" y="95"/>
                  </a:lnTo>
                  <a:lnTo>
                    <a:pt x="72" y="91"/>
                  </a:lnTo>
                  <a:lnTo>
                    <a:pt x="77" y="84"/>
                  </a:lnTo>
                  <a:lnTo>
                    <a:pt x="81" y="77"/>
                  </a:lnTo>
                  <a:lnTo>
                    <a:pt x="82" y="74"/>
                  </a:lnTo>
                  <a:lnTo>
                    <a:pt x="82" y="7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01" name="Freeform 38"/>
            <p:cNvSpPr>
              <a:spLocks noEditPoints="1"/>
            </p:cNvSpPr>
            <p:nvPr/>
          </p:nvSpPr>
          <p:spPr bwMode="auto">
            <a:xfrm>
              <a:off x="5081" y="2982"/>
              <a:ext cx="56" cy="156"/>
            </a:xfrm>
            <a:custGeom>
              <a:avLst/>
              <a:gdLst/>
              <a:ahLst/>
              <a:cxnLst>
                <a:cxn ang="0">
                  <a:pos x="31" y="22"/>
                </a:cxn>
                <a:cxn ang="0">
                  <a:pos x="31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47" y="0"/>
                </a:cxn>
                <a:cxn ang="0">
                  <a:pos x="54" y="0"/>
                </a:cxn>
                <a:cxn ang="0">
                  <a:pos x="56" y="0"/>
                </a:cxn>
                <a:cxn ang="0">
                  <a:pos x="54" y="5"/>
                </a:cxn>
                <a:cxn ang="0">
                  <a:pos x="53" y="15"/>
                </a:cxn>
                <a:cxn ang="0">
                  <a:pos x="51" y="22"/>
                </a:cxn>
                <a:cxn ang="0">
                  <a:pos x="51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38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6" y="87"/>
                </a:cxn>
                <a:cxn ang="0">
                  <a:pos x="24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5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7" y="156"/>
                </a:cxn>
                <a:cxn ang="0">
                  <a:pos x="16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6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4" y="0"/>
                  </a:lnTo>
                  <a:lnTo>
                    <a:pt x="56" y="0"/>
                  </a:lnTo>
                  <a:lnTo>
                    <a:pt x="54" y="5"/>
                  </a:lnTo>
                  <a:lnTo>
                    <a:pt x="53" y="15"/>
                  </a:lnTo>
                  <a:lnTo>
                    <a:pt x="51" y="22"/>
                  </a:lnTo>
                  <a:lnTo>
                    <a:pt x="51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38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02" name="Freeform 39"/>
            <p:cNvSpPr>
              <a:spLocks noEditPoints="1"/>
            </p:cNvSpPr>
            <p:nvPr/>
          </p:nvSpPr>
          <p:spPr bwMode="auto">
            <a:xfrm>
              <a:off x="5137" y="3020"/>
              <a:ext cx="107" cy="123"/>
            </a:xfrm>
            <a:custGeom>
              <a:avLst/>
              <a:gdLst/>
              <a:ahLst/>
              <a:cxnLst>
                <a:cxn ang="0">
                  <a:pos x="32" y="51"/>
                </a:cxn>
                <a:cxn ang="0">
                  <a:pos x="84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3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2" y="20"/>
                </a:cxn>
                <a:cxn ang="0">
                  <a:pos x="53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6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8" y="85"/>
                </a:cxn>
                <a:cxn ang="0">
                  <a:pos x="90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8" y="123"/>
                </a:cxn>
                <a:cxn ang="0">
                  <a:pos x="40" y="123"/>
                </a:cxn>
                <a:cxn ang="0">
                  <a:pos x="23" y="120"/>
                </a:cxn>
                <a:cxn ang="0">
                  <a:pos x="12" y="109"/>
                </a:cxn>
                <a:cxn ang="0">
                  <a:pos x="5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5" y="41"/>
                </a:cxn>
                <a:cxn ang="0">
                  <a:pos x="18" y="21"/>
                </a:cxn>
                <a:cxn ang="0">
                  <a:pos x="26" y="13"/>
                </a:cxn>
                <a:cxn ang="0">
                  <a:pos x="56" y="2"/>
                </a:cxn>
                <a:cxn ang="0">
                  <a:pos x="70" y="2"/>
                </a:cxn>
                <a:cxn ang="0">
                  <a:pos x="88" y="9"/>
                </a:cxn>
                <a:cxn ang="0">
                  <a:pos x="98" y="21"/>
                </a:cxn>
                <a:cxn ang="0">
                  <a:pos x="106" y="39"/>
                </a:cxn>
                <a:cxn ang="0">
                  <a:pos x="106" y="51"/>
                </a:cxn>
                <a:cxn ang="0">
                  <a:pos x="106" y="56"/>
                </a:cxn>
                <a:cxn ang="0">
                  <a:pos x="104" y="64"/>
                </a:cxn>
                <a:cxn ang="0">
                  <a:pos x="104" y="67"/>
                </a:cxn>
                <a:cxn ang="0">
                  <a:pos x="90" y="67"/>
                </a:cxn>
                <a:cxn ang="0">
                  <a:pos x="19" y="67"/>
                </a:cxn>
                <a:cxn ang="0">
                  <a:pos x="19" y="67"/>
                </a:cxn>
                <a:cxn ang="0">
                  <a:pos x="19" y="71"/>
                </a:cxn>
                <a:cxn ang="0">
                  <a:pos x="19" y="74"/>
                </a:cxn>
                <a:cxn ang="0">
                  <a:pos x="19" y="78"/>
                </a:cxn>
                <a:cxn ang="0">
                  <a:pos x="21" y="90"/>
                </a:cxn>
                <a:cxn ang="0">
                  <a:pos x="26" y="99"/>
                </a:cxn>
                <a:cxn ang="0">
                  <a:pos x="33" y="104"/>
                </a:cxn>
                <a:cxn ang="0">
                  <a:pos x="49" y="106"/>
                </a:cxn>
                <a:cxn ang="0">
                  <a:pos x="60" y="104"/>
                </a:cxn>
                <a:cxn ang="0">
                  <a:pos x="69" y="99"/>
                </a:cxn>
                <a:cxn ang="0">
                  <a:pos x="74" y="93"/>
                </a:cxn>
                <a:cxn ang="0">
                  <a:pos x="81" y="81"/>
                </a:cxn>
                <a:cxn ang="0">
                  <a:pos x="91" y="81"/>
                </a:cxn>
                <a:cxn ang="0">
                  <a:pos x="100" y="81"/>
                </a:cxn>
                <a:cxn ang="0">
                  <a:pos x="98" y="88"/>
                </a:cxn>
                <a:cxn ang="0">
                  <a:pos x="98" y="83"/>
                </a:cxn>
                <a:cxn ang="0">
                  <a:pos x="100" y="81"/>
                </a:cxn>
              </a:cxnLst>
              <a:rect l="0" t="0" r="r" b="b"/>
              <a:pathLst>
                <a:path w="107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2" y="18"/>
                  </a:lnTo>
                  <a:lnTo>
                    <a:pt x="53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100" y="81"/>
                  </a:moveTo>
                  <a:lnTo>
                    <a:pt x="98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0" y="123"/>
                  </a:lnTo>
                  <a:lnTo>
                    <a:pt x="33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2" y="0"/>
                  </a:lnTo>
                  <a:lnTo>
                    <a:pt x="70" y="2"/>
                  </a:lnTo>
                  <a:lnTo>
                    <a:pt x="77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8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7" y="48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19" y="67"/>
                  </a:lnTo>
                  <a:lnTo>
                    <a:pt x="19" y="67"/>
                  </a:lnTo>
                  <a:lnTo>
                    <a:pt x="19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7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1" y="81"/>
                  </a:lnTo>
                  <a:lnTo>
                    <a:pt x="98" y="81"/>
                  </a:lnTo>
                  <a:lnTo>
                    <a:pt x="100" y="81"/>
                  </a:lnTo>
                  <a:lnTo>
                    <a:pt x="98" y="85"/>
                  </a:lnTo>
                  <a:lnTo>
                    <a:pt x="98" y="88"/>
                  </a:lnTo>
                  <a:lnTo>
                    <a:pt x="98" y="86"/>
                  </a:lnTo>
                  <a:lnTo>
                    <a:pt x="98" y="83"/>
                  </a:lnTo>
                  <a:lnTo>
                    <a:pt x="100" y="81"/>
                  </a:lnTo>
                  <a:lnTo>
                    <a:pt x="100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03" name="Freeform 40"/>
            <p:cNvSpPr>
              <a:spLocks/>
            </p:cNvSpPr>
            <p:nvPr/>
          </p:nvSpPr>
          <p:spPr bwMode="auto">
            <a:xfrm>
              <a:off x="5251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8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5" y="70"/>
                </a:cxn>
                <a:cxn ang="0">
                  <a:pos x="92" y="42"/>
                </a:cxn>
                <a:cxn ang="0">
                  <a:pos x="92" y="37"/>
                </a:cxn>
                <a:cxn ang="0">
                  <a:pos x="92" y="32"/>
                </a:cxn>
                <a:cxn ang="0">
                  <a:pos x="92" y="26"/>
                </a:cxn>
                <a:cxn ang="0">
                  <a:pos x="88" y="23"/>
                </a:cxn>
                <a:cxn ang="0">
                  <a:pos x="85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4" y="21"/>
                </a:cxn>
                <a:cxn ang="0">
                  <a:pos x="50" y="28"/>
                </a:cxn>
                <a:cxn ang="0">
                  <a:pos x="43" y="35"/>
                </a:cxn>
                <a:cxn ang="0">
                  <a:pos x="34" y="58"/>
                </a:cxn>
                <a:cxn ang="0">
                  <a:pos x="30" y="69"/>
                </a:cxn>
                <a:cxn ang="0">
                  <a:pos x="20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90" y="2"/>
                  </a:lnTo>
                  <a:lnTo>
                    <a:pt x="93" y="2"/>
                  </a:lnTo>
                  <a:lnTo>
                    <a:pt x="101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4" y="21"/>
                  </a:lnTo>
                  <a:lnTo>
                    <a:pt x="55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3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04" name="Freeform 41"/>
            <p:cNvSpPr>
              <a:spLocks/>
            </p:cNvSpPr>
            <p:nvPr/>
          </p:nvSpPr>
          <p:spPr bwMode="auto">
            <a:xfrm>
              <a:off x="5378" y="2994"/>
              <a:ext cx="60" cy="148"/>
            </a:xfrm>
            <a:custGeom>
              <a:avLst/>
              <a:gdLst/>
              <a:ahLst/>
              <a:cxnLst>
                <a:cxn ang="0">
                  <a:pos x="35" y="146"/>
                </a:cxn>
                <a:cxn ang="0">
                  <a:pos x="30" y="148"/>
                </a:cxn>
                <a:cxn ang="0">
                  <a:pos x="26" y="148"/>
                </a:cxn>
                <a:cxn ang="0">
                  <a:pos x="23" y="148"/>
                </a:cxn>
                <a:cxn ang="0">
                  <a:pos x="21" y="148"/>
                </a:cxn>
                <a:cxn ang="0">
                  <a:pos x="10" y="146"/>
                </a:cxn>
                <a:cxn ang="0">
                  <a:pos x="5" y="142"/>
                </a:cxn>
                <a:cxn ang="0">
                  <a:pos x="0" y="137"/>
                </a:cxn>
                <a:cxn ang="0">
                  <a:pos x="0" y="130"/>
                </a:cxn>
                <a:cxn ang="0">
                  <a:pos x="0" y="126"/>
                </a:cxn>
                <a:cxn ang="0">
                  <a:pos x="0" y="123"/>
                </a:cxn>
                <a:cxn ang="0">
                  <a:pos x="0" y="118"/>
                </a:cxn>
                <a:cxn ang="0">
                  <a:pos x="2" y="114"/>
                </a:cxn>
                <a:cxn ang="0">
                  <a:pos x="10" y="72"/>
                </a:cxn>
                <a:cxn ang="0">
                  <a:pos x="17" y="46"/>
                </a:cxn>
                <a:cxn ang="0">
                  <a:pos x="14" y="46"/>
                </a:cxn>
                <a:cxn ang="0">
                  <a:pos x="2" y="46"/>
                </a:cxn>
                <a:cxn ang="0">
                  <a:pos x="2" y="44"/>
                </a:cxn>
                <a:cxn ang="0">
                  <a:pos x="3" y="33"/>
                </a:cxn>
                <a:cxn ang="0">
                  <a:pos x="7" y="31"/>
                </a:cxn>
                <a:cxn ang="0">
                  <a:pos x="19" y="31"/>
                </a:cxn>
                <a:cxn ang="0">
                  <a:pos x="21" y="28"/>
                </a:cxn>
                <a:cxn ang="0">
                  <a:pos x="26" y="2"/>
                </a:cxn>
                <a:cxn ang="0">
                  <a:pos x="30" y="0"/>
                </a:cxn>
                <a:cxn ang="0">
                  <a:pos x="46" y="0"/>
                </a:cxn>
                <a:cxn ang="0">
                  <a:pos x="46" y="5"/>
                </a:cxn>
                <a:cxn ang="0">
                  <a:pos x="40" y="31"/>
                </a:cxn>
                <a:cxn ang="0">
                  <a:pos x="42" y="31"/>
                </a:cxn>
                <a:cxn ang="0">
                  <a:pos x="58" y="31"/>
                </a:cxn>
                <a:cxn ang="0">
                  <a:pos x="58" y="35"/>
                </a:cxn>
                <a:cxn ang="0">
                  <a:pos x="56" y="46"/>
                </a:cxn>
                <a:cxn ang="0">
                  <a:pos x="54" y="46"/>
                </a:cxn>
                <a:cxn ang="0">
                  <a:pos x="44" y="46"/>
                </a:cxn>
                <a:cxn ang="0">
                  <a:pos x="37" y="46"/>
                </a:cxn>
                <a:cxn ang="0">
                  <a:pos x="26" y="91"/>
                </a:cxn>
                <a:cxn ang="0">
                  <a:pos x="21" y="118"/>
                </a:cxn>
                <a:cxn ang="0">
                  <a:pos x="19" y="121"/>
                </a:cxn>
                <a:cxn ang="0">
                  <a:pos x="19" y="125"/>
                </a:cxn>
                <a:cxn ang="0">
                  <a:pos x="19" y="126"/>
                </a:cxn>
                <a:cxn ang="0">
                  <a:pos x="21" y="130"/>
                </a:cxn>
                <a:cxn ang="0">
                  <a:pos x="26" y="132"/>
                </a:cxn>
                <a:cxn ang="0">
                  <a:pos x="30" y="132"/>
                </a:cxn>
                <a:cxn ang="0">
                  <a:pos x="33" y="132"/>
                </a:cxn>
                <a:cxn ang="0">
                  <a:pos x="37" y="132"/>
                </a:cxn>
                <a:cxn ang="0">
                  <a:pos x="40" y="130"/>
                </a:cxn>
                <a:cxn ang="0">
                  <a:pos x="37" y="139"/>
                </a:cxn>
                <a:cxn ang="0">
                  <a:pos x="37" y="144"/>
                </a:cxn>
              </a:cxnLst>
              <a:rect l="0" t="0" r="r" b="b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30" y="148"/>
                  </a:lnTo>
                  <a:lnTo>
                    <a:pt x="28" y="148"/>
                  </a:lnTo>
                  <a:lnTo>
                    <a:pt x="26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23" y="148"/>
                  </a:lnTo>
                  <a:lnTo>
                    <a:pt x="21" y="148"/>
                  </a:lnTo>
                  <a:lnTo>
                    <a:pt x="17" y="148"/>
                  </a:lnTo>
                  <a:lnTo>
                    <a:pt x="10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8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3" y="104"/>
                  </a:lnTo>
                  <a:lnTo>
                    <a:pt x="10" y="72"/>
                  </a:lnTo>
                  <a:lnTo>
                    <a:pt x="16" y="47"/>
                  </a:lnTo>
                  <a:lnTo>
                    <a:pt x="17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7" y="46"/>
                  </a:lnTo>
                  <a:lnTo>
                    <a:pt x="2" y="46"/>
                  </a:lnTo>
                  <a:lnTo>
                    <a:pt x="2" y="46"/>
                  </a:lnTo>
                  <a:lnTo>
                    <a:pt x="2" y="44"/>
                  </a:lnTo>
                  <a:lnTo>
                    <a:pt x="3" y="39"/>
                  </a:lnTo>
                  <a:lnTo>
                    <a:pt x="3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6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6" y="46"/>
                  </a:lnTo>
                  <a:lnTo>
                    <a:pt x="54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26" y="91"/>
                  </a:lnTo>
                  <a:lnTo>
                    <a:pt x="21" y="118"/>
                  </a:lnTo>
                  <a:lnTo>
                    <a:pt x="21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6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3" y="132"/>
                  </a:lnTo>
                  <a:lnTo>
                    <a:pt x="35" y="132"/>
                  </a:lnTo>
                  <a:lnTo>
                    <a:pt x="37" y="132"/>
                  </a:lnTo>
                  <a:lnTo>
                    <a:pt x="39" y="132"/>
                  </a:lnTo>
                  <a:lnTo>
                    <a:pt x="40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lnTo>
                    <a:pt x="37" y="144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05" name="Freeform 42"/>
            <p:cNvSpPr>
              <a:spLocks noEditPoints="1"/>
            </p:cNvSpPr>
            <p:nvPr/>
          </p:nvSpPr>
          <p:spPr bwMode="auto">
            <a:xfrm>
              <a:off x="5431" y="2982"/>
              <a:ext cx="54" cy="156"/>
            </a:xfrm>
            <a:custGeom>
              <a:avLst/>
              <a:gdLst/>
              <a:ahLst/>
              <a:cxnLst>
                <a:cxn ang="0">
                  <a:pos x="31" y="22"/>
                </a:cxn>
                <a:cxn ang="0">
                  <a:pos x="31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47" y="0"/>
                </a:cxn>
                <a:cxn ang="0">
                  <a:pos x="52" y="0"/>
                </a:cxn>
                <a:cxn ang="0">
                  <a:pos x="54" y="0"/>
                </a:cxn>
                <a:cxn ang="0">
                  <a:pos x="52" y="5"/>
                </a:cxn>
                <a:cxn ang="0">
                  <a:pos x="51" y="15"/>
                </a:cxn>
                <a:cxn ang="0">
                  <a:pos x="49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45" y="22"/>
                </a:cxn>
                <a:cxn ang="0">
                  <a:pos x="37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5" y="87"/>
                </a:cxn>
                <a:cxn ang="0">
                  <a:pos x="24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5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7" y="156"/>
                </a:cxn>
                <a:cxn ang="0">
                  <a:pos x="15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4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2" y="0"/>
                  </a:lnTo>
                  <a:lnTo>
                    <a:pt x="54" y="0"/>
                  </a:lnTo>
                  <a:lnTo>
                    <a:pt x="52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5" y="22"/>
                  </a:lnTo>
                  <a:lnTo>
                    <a:pt x="37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5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5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06" name="Freeform 43"/>
            <p:cNvSpPr>
              <a:spLocks/>
            </p:cNvSpPr>
            <p:nvPr/>
          </p:nvSpPr>
          <p:spPr bwMode="auto">
            <a:xfrm>
              <a:off x="5480" y="3022"/>
              <a:ext cx="100" cy="121"/>
            </a:xfrm>
            <a:custGeom>
              <a:avLst/>
              <a:gdLst/>
              <a:ahLst/>
              <a:cxnLst>
                <a:cxn ang="0">
                  <a:pos x="3" y="77"/>
                </a:cxn>
                <a:cxn ang="0">
                  <a:pos x="17" y="77"/>
                </a:cxn>
                <a:cxn ang="0">
                  <a:pos x="19" y="79"/>
                </a:cxn>
                <a:cxn ang="0">
                  <a:pos x="19" y="81"/>
                </a:cxn>
                <a:cxn ang="0">
                  <a:pos x="19" y="84"/>
                </a:cxn>
                <a:cxn ang="0">
                  <a:pos x="21" y="93"/>
                </a:cxn>
                <a:cxn ang="0">
                  <a:pos x="26" y="98"/>
                </a:cxn>
                <a:cxn ang="0">
                  <a:pos x="33" y="104"/>
                </a:cxn>
                <a:cxn ang="0">
                  <a:pos x="49" y="105"/>
                </a:cxn>
                <a:cxn ang="0">
                  <a:pos x="58" y="104"/>
                </a:cxn>
                <a:cxn ang="0">
                  <a:pos x="65" y="100"/>
                </a:cxn>
                <a:cxn ang="0">
                  <a:pos x="68" y="97"/>
                </a:cxn>
                <a:cxn ang="0">
                  <a:pos x="70" y="93"/>
                </a:cxn>
                <a:cxn ang="0">
                  <a:pos x="72" y="88"/>
                </a:cxn>
                <a:cxn ang="0">
                  <a:pos x="68" y="81"/>
                </a:cxn>
                <a:cxn ang="0">
                  <a:pos x="63" y="76"/>
                </a:cxn>
                <a:cxn ang="0">
                  <a:pos x="54" y="70"/>
                </a:cxn>
                <a:cxn ang="0">
                  <a:pos x="51" y="69"/>
                </a:cxn>
                <a:cxn ang="0">
                  <a:pos x="47" y="65"/>
                </a:cxn>
                <a:cxn ang="0">
                  <a:pos x="33" y="60"/>
                </a:cxn>
                <a:cxn ang="0">
                  <a:pos x="17" y="44"/>
                </a:cxn>
                <a:cxn ang="0">
                  <a:pos x="16" y="33"/>
                </a:cxn>
                <a:cxn ang="0">
                  <a:pos x="16" y="26"/>
                </a:cxn>
                <a:cxn ang="0">
                  <a:pos x="26" y="11"/>
                </a:cxn>
                <a:cxn ang="0">
                  <a:pos x="33" y="5"/>
                </a:cxn>
                <a:cxn ang="0">
                  <a:pos x="47" y="2"/>
                </a:cxn>
                <a:cxn ang="0">
                  <a:pos x="67" y="2"/>
                </a:cxn>
                <a:cxn ang="0">
                  <a:pos x="86" y="9"/>
                </a:cxn>
                <a:cxn ang="0">
                  <a:pos x="93" y="16"/>
                </a:cxn>
                <a:cxn ang="0">
                  <a:pos x="98" y="30"/>
                </a:cxn>
                <a:cxn ang="0">
                  <a:pos x="100" y="39"/>
                </a:cxn>
                <a:cxn ang="0">
                  <a:pos x="98" y="39"/>
                </a:cxn>
                <a:cxn ang="0">
                  <a:pos x="88" y="39"/>
                </a:cxn>
                <a:cxn ang="0">
                  <a:pos x="82" y="39"/>
                </a:cxn>
                <a:cxn ang="0">
                  <a:pos x="79" y="28"/>
                </a:cxn>
                <a:cxn ang="0">
                  <a:pos x="75" y="21"/>
                </a:cxn>
                <a:cxn ang="0">
                  <a:pos x="61" y="18"/>
                </a:cxn>
                <a:cxn ang="0">
                  <a:pos x="53" y="18"/>
                </a:cxn>
                <a:cxn ang="0">
                  <a:pos x="40" y="19"/>
                </a:cxn>
                <a:cxn ang="0">
                  <a:pos x="39" y="21"/>
                </a:cxn>
                <a:cxn ang="0">
                  <a:pos x="35" y="26"/>
                </a:cxn>
                <a:cxn ang="0">
                  <a:pos x="35" y="30"/>
                </a:cxn>
                <a:cxn ang="0">
                  <a:pos x="35" y="35"/>
                </a:cxn>
                <a:cxn ang="0">
                  <a:pos x="40" y="42"/>
                </a:cxn>
                <a:cxn ang="0">
                  <a:pos x="49" y="47"/>
                </a:cxn>
                <a:cxn ang="0">
                  <a:pos x="54" y="49"/>
                </a:cxn>
                <a:cxn ang="0">
                  <a:pos x="65" y="54"/>
                </a:cxn>
                <a:cxn ang="0">
                  <a:pos x="84" y="67"/>
                </a:cxn>
                <a:cxn ang="0">
                  <a:pos x="88" y="72"/>
                </a:cxn>
                <a:cxn ang="0">
                  <a:pos x="90" y="84"/>
                </a:cxn>
                <a:cxn ang="0">
                  <a:pos x="90" y="93"/>
                </a:cxn>
                <a:cxn ang="0">
                  <a:pos x="84" y="105"/>
                </a:cxn>
                <a:cxn ang="0">
                  <a:pos x="75" y="113"/>
                </a:cxn>
                <a:cxn ang="0">
                  <a:pos x="61" y="120"/>
                </a:cxn>
                <a:cxn ang="0">
                  <a:pos x="46" y="121"/>
                </a:cxn>
                <a:cxn ang="0">
                  <a:pos x="35" y="121"/>
                </a:cxn>
                <a:cxn ang="0">
                  <a:pos x="14" y="113"/>
                </a:cxn>
                <a:cxn ang="0">
                  <a:pos x="9" y="109"/>
                </a:cxn>
                <a:cxn ang="0">
                  <a:pos x="3" y="102"/>
                </a:cxn>
                <a:cxn ang="0">
                  <a:pos x="0" y="81"/>
                </a:cxn>
                <a:cxn ang="0">
                  <a:pos x="2" y="77"/>
                </a:cxn>
                <a:cxn ang="0">
                  <a:pos x="2" y="77"/>
                </a:cxn>
              </a:cxnLst>
              <a:rect l="0" t="0" r="r" b="b"/>
              <a:pathLst>
                <a:path w="100" h="121">
                  <a:moveTo>
                    <a:pt x="2" y="77"/>
                  </a:moveTo>
                  <a:lnTo>
                    <a:pt x="3" y="77"/>
                  </a:lnTo>
                  <a:lnTo>
                    <a:pt x="12" y="77"/>
                  </a:lnTo>
                  <a:lnTo>
                    <a:pt x="17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4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8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3" y="76"/>
                  </a:lnTo>
                  <a:lnTo>
                    <a:pt x="61" y="74"/>
                  </a:lnTo>
                  <a:lnTo>
                    <a:pt x="54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7" y="67"/>
                  </a:lnTo>
                  <a:lnTo>
                    <a:pt x="47" y="65"/>
                  </a:lnTo>
                  <a:lnTo>
                    <a:pt x="42" y="63"/>
                  </a:lnTo>
                  <a:lnTo>
                    <a:pt x="33" y="60"/>
                  </a:lnTo>
                  <a:lnTo>
                    <a:pt x="21" y="49"/>
                  </a:lnTo>
                  <a:lnTo>
                    <a:pt x="17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6" y="11"/>
                  </a:lnTo>
                  <a:lnTo>
                    <a:pt x="28" y="9"/>
                  </a:lnTo>
                  <a:lnTo>
                    <a:pt x="33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8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100" y="39"/>
                  </a:lnTo>
                  <a:lnTo>
                    <a:pt x="98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2" y="39"/>
                  </a:lnTo>
                  <a:lnTo>
                    <a:pt x="82" y="39"/>
                  </a:lnTo>
                  <a:lnTo>
                    <a:pt x="82" y="39"/>
                  </a:lnTo>
                  <a:lnTo>
                    <a:pt x="79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2" y="19"/>
                  </a:lnTo>
                  <a:lnTo>
                    <a:pt x="61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0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4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5" y="62"/>
                  </a:lnTo>
                  <a:lnTo>
                    <a:pt x="84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1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4" y="105"/>
                  </a:lnTo>
                  <a:lnTo>
                    <a:pt x="79" y="111"/>
                  </a:lnTo>
                  <a:lnTo>
                    <a:pt x="75" y="113"/>
                  </a:lnTo>
                  <a:lnTo>
                    <a:pt x="72" y="116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3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2" y="77"/>
                  </a:lnTo>
                  <a:lnTo>
                    <a:pt x="2" y="77"/>
                  </a:lnTo>
                  <a:lnTo>
                    <a:pt x="2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07" name="Freeform 44"/>
            <p:cNvSpPr>
              <a:spLocks/>
            </p:cNvSpPr>
            <p:nvPr/>
          </p:nvSpPr>
          <p:spPr bwMode="auto">
            <a:xfrm>
              <a:off x="5594" y="2994"/>
              <a:ext cx="60" cy="148"/>
            </a:xfrm>
            <a:custGeom>
              <a:avLst/>
              <a:gdLst/>
              <a:ahLst/>
              <a:cxnLst>
                <a:cxn ang="0">
                  <a:pos x="35" y="146"/>
                </a:cxn>
                <a:cxn ang="0">
                  <a:pos x="28" y="148"/>
                </a:cxn>
                <a:cxn ang="0">
                  <a:pos x="27" y="148"/>
                </a:cxn>
                <a:cxn ang="0">
                  <a:pos x="23" y="148"/>
                </a:cxn>
                <a:cxn ang="0">
                  <a:pos x="19" y="148"/>
                </a:cxn>
                <a:cxn ang="0">
                  <a:pos x="11" y="146"/>
                </a:cxn>
                <a:cxn ang="0">
                  <a:pos x="5" y="142"/>
                </a:cxn>
                <a:cxn ang="0">
                  <a:pos x="0" y="137"/>
                </a:cxn>
                <a:cxn ang="0">
                  <a:pos x="0" y="130"/>
                </a:cxn>
                <a:cxn ang="0">
                  <a:pos x="0" y="126"/>
                </a:cxn>
                <a:cxn ang="0">
                  <a:pos x="0" y="123"/>
                </a:cxn>
                <a:cxn ang="0">
                  <a:pos x="0" y="116"/>
                </a:cxn>
                <a:cxn ang="0">
                  <a:pos x="4" y="104"/>
                </a:cxn>
                <a:cxn ang="0">
                  <a:pos x="16" y="47"/>
                </a:cxn>
                <a:cxn ang="0">
                  <a:pos x="16" y="46"/>
                </a:cxn>
                <a:cxn ang="0">
                  <a:pos x="5" y="46"/>
                </a:cxn>
                <a:cxn ang="0">
                  <a:pos x="0" y="46"/>
                </a:cxn>
                <a:cxn ang="0">
                  <a:pos x="2" y="39"/>
                </a:cxn>
                <a:cxn ang="0">
                  <a:pos x="5" y="31"/>
                </a:cxn>
                <a:cxn ang="0">
                  <a:pos x="14" y="31"/>
                </a:cxn>
                <a:cxn ang="0">
                  <a:pos x="21" y="31"/>
                </a:cxn>
                <a:cxn ang="0">
                  <a:pos x="25" y="12"/>
                </a:cxn>
                <a:cxn ang="0">
                  <a:pos x="28" y="0"/>
                </a:cxn>
                <a:cxn ang="0">
                  <a:pos x="39" y="0"/>
                </a:cxn>
                <a:cxn ang="0">
                  <a:pos x="48" y="0"/>
                </a:cxn>
                <a:cxn ang="0">
                  <a:pos x="42" y="21"/>
                </a:cxn>
                <a:cxn ang="0">
                  <a:pos x="41" y="31"/>
                </a:cxn>
                <a:cxn ang="0">
                  <a:pos x="51" y="31"/>
                </a:cxn>
                <a:cxn ang="0">
                  <a:pos x="60" y="31"/>
                </a:cxn>
                <a:cxn ang="0">
                  <a:pos x="56" y="40"/>
                </a:cxn>
                <a:cxn ang="0">
                  <a:pos x="56" y="46"/>
                </a:cxn>
                <a:cxn ang="0">
                  <a:pos x="53" y="46"/>
                </a:cxn>
                <a:cxn ang="0">
                  <a:pos x="37" y="46"/>
                </a:cxn>
                <a:cxn ang="0">
                  <a:pos x="34" y="58"/>
                </a:cxn>
                <a:cxn ang="0">
                  <a:pos x="19" y="118"/>
                </a:cxn>
                <a:cxn ang="0">
                  <a:pos x="19" y="119"/>
                </a:cxn>
                <a:cxn ang="0">
                  <a:pos x="19" y="121"/>
                </a:cxn>
                <a:cxn ang="0">
                  <a:pos x="19" y="125"/>
                </a:cxn>
                <a:cxn ang="0">
                  <a:pos x="19" y="126"/>
                </a:cxn>
                <a:cxn ang="0">
                  <a:pos x="21" y="130"/>
                </a:cxn>
                <a:cxn ang="0">
                  <a:pos x="27" y="132"/>
                </a:cxn>
                <a:cxn ang="0">
                  <a:pos x="30" y="132"/>
                </a:cxn>
                <a:cxn ang="0">
                  <a:pos x="34" y="132"/>
                </a:cxn>
                <a:cxn ang="0">
                  <a:pos x="39" y="132"/>
                </a:cxn>
                <a:cxn ang="0">
                  <a:pos x="39" y="133"/>
                </a:cxn>
                <a:cxn ang="0">
                  <a:pos x="37" y="144"/>
                </a:cxn>
                <a:cxn ang="0">
                  <a:pos x="37" y="144"/>
                </a:cxn>
              </a:cxnLst>
              <a:rect l="0" t="0" r="r" b="b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28" y="148"/>
                  </a:lnTo>
                  <a:lnTo>
                    <a:pt x="28" y="148"/>
                  </a:lnTo>
                  <a:lnTo>
                    <a:pt x="27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23" y="148"/>
                  </a:lnTo>
                  <a:lnTo>
                    <a:pt x="19" y="148"/>
                  </a:lnTo>
                  <a:lnTo>
                    <a:pt x="16" y="148"/>
                  </a:lnTo>
                  <a:lnTo>
                    <a:pt x="11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4" y="104"/>
                  </a:lnTo>
                  <a:lnTo>
                    <a:pt x="11" y="72"/>
                  </a:lnTo>
                  <a:lnTo>
                    <a:pt x="16" y="47"/>
                  </a:lnTo>
                  <a:lnTo>
                    <a:pt x="18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5" y="46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2" y="39"/>
                  </a:lnTo>
                  <a:lnTo>
                    <a:pt x="4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8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6" y="46"/>
                  </a:lnTo>
                  <a:lnTo>
                    <a:pt x="55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25" y="91"/>
                  </a:lnTo>
                  <a:lnTo>
                    <a:pt x="19" y="118"/>
                  </a:lnTo>
                  <a:lnTo>
                    <a:pt x="19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7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4" y="132"/>
                  </a:lnTo>
                  <a:lnTo>
                    <a:pt x="35" y="132"/>
                  </a:lnTo>
                  <a:lnTo>
                    <a:pt x="39" y="132"/>
                  </a:lnTo>
                  <a:lnTo>
                    <a:pt x="41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lnTo>
                    <a:pt x="37" y="144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108" name="Freeform 45"/>
            <p:cNvSpPr>
              <a:spLocks/>
            </p:cNvSpPr>
            <p:nvPr/>
          </p:nvSpPr>
          <p:spPr bwMode="auto">
            <a:xfrm>
              <a:off x="5645" y="3022"/>
              <a:ext cx="100" cy="121"/>
            </a:xfrm>
            <a:custGeom>
              <a:avLst/>
              <a:gdLst/>
              <a:ahLst/>
              <a:cxnLst>
                <a:cxn ang="0">
                  <a:pos x="2" y="77"/>
                </a:cxn>
                <a:cxn ang="0">
                  <a:pos x="18" y="77"/>
                </a:cxn>
                <a:cxn ang="0">
                  <a:pos x="19" y="79"/>
                </a:cxn>
                <a:cxn ang="0">
                  <a:pos x="19" y="81"/>
                </a:cxn>
                <a:cxn ang="0">
                  <a:pos x="19" y="84"/>
                </a:cxn>
                <a:cxn ang="0">
                  <a:pos x="21" y="93"/>
                </a:cxn>
                <a:cxn ang="0">
                  <a:pos x="26" y="98"/>
                </a:cxn>
                <a:cxn ang="0">
                  <a:pos x="34" y="104"/>
                </a:cxn>
                <a:cxn ang="0">
                  <a:pos x="48" y="105"/>
                </a:cxn>
                <a:cxn ang="0">
                  <a:pos x="53" y="105"/>
                </a:cxn>
                <a:cxn ang="0">
                  <a:pos x="63" y="102"/>
                </a:cxn>
                <a:cxn ang="0">
                  <a:pos x="67" y="98"/>
                </a:cxn>
                <a:cxn ang="0">
                  <a:pos x="70" y="95"/>
                </a:cxn>
                <a:cxn ang="0">
                  <a:pos x="70" y="90"/>
                </a:cxn>
                <a:cxn ang="0">
                  <a:pos x="70" y="84"/>
                </a:cxn>
                <a:cxn ang="0">
                  <a:pos x="69" y="79"/>
                </a:cxn>
                <a:cxn ang="0">
                  <a:pos x="62" y="74"/>
                </a:cxn>
                <a:cxn ang="0">
                  <a:pos x="53" y="69"/>
                </a:cxn>
                <a:cxn ang="0">
                  <a:pos x="48" y="67"/>
                </a:cxn>
                <a:cxn ang="0">
                  <a:pos x="42" y="63"/>
                </a:cxn>
                <a:cxn ang="0">
                  <a:pos x="21" y="49"/>
                </a:cxn>
                <a:cxn ang="0">
                  <a:pos x="16" y="37"/>
                </a:cxn>
                <a:cxn ang="0">
                  <a:pos x="16" y="32"/>
                </a:cxn>
                <a:cxn ang="0">
                  <a:pos x="19" y="18"/>
                </a:cxn>
                <a:cxn ang="0">
                  <a:pos x="28" y="9"/>
                </a:cxn>
                <a:cxn ang="0">
                  <a:pos x="37" y="3"/>
                </a:cxn>
                <a:cxn ang="0">
                  <a:pos x="58" y="0"/>
                </a:cxn>
                <a:cxn ang="0">
                  <a:pos x="77" y="3"/>
                </a:cxn>
                <a:cxn ang="0">
                  <a:pos x="90" y="9"/>
                </a:cxn>
                <a:cxn ang="0">
                  <a:pos x="95" y="19"/>
                </a:cxn>
                <a:cxn ang="0">
                  <a:pos x="100" y="37"/>
                </a:cxn>
                <a:cxn ang="0">
                  <a:pos x="100" y="39"/>
                </a:cxn>
                <a:cxn ang="0">
                  <a:pos x="97" y="39"/>
                </a:cxn>
                <a:cxn ang="0">
                  <a:pos x="83" y="39"/>
                </a:cxn>
                <a:cxn ang="0">
                  <a:pos x="83" y="39"/>
                </a:cxn>
                <a:cxn ang="0">
                  <a:pos x="76" y="23"/>
                </a:cxn>
                <a:cxn ang="0">
                  <a:pos x="72" y="19"/>
                </a:cxn>
                <a:cxn ang="0">
                  <a:pos x="58" y="16"/>
                </a:cxn>
                <a:cxn ang="0">
                  <a:pos x="46" y="18"/>
                </a:cxn>
                <a:cxn ang="0">
                  <a:pos x="41" y="19"/>
                </a:cxn>
                <a:cxn ang="0">
                  <a:pos x="37" y="23"/>
                </a:cxn>
                <a:cxn ang="0">
                  <a:pos x="35" y="30"/>
                </a:cxn>
                <a:cxn ang="0">
                  <a:pos x="35" y="32"/>
                </a:cxn>
                <a:cxn ang="0">
                  <a:pos x="37" y="39"/>
                </a:cxn>
                <a:cxn ang="0">
                  <a:pos x="44" y="44"/>
                </a:cxn>
                <a:cxn ang="0">
                  <a:pos x="53" y="47"/>
                </a:cxn>
                <a:cxn ang="0">
                  <a:pos x="58" y="51"/>
                </a:cxn>
                <a:cxn ang="0">
                  <a:pos x="76" y="62"/>
                </a:cxn>
                <a:cxn ang="0">
                  <a:pos x="86" y="67"/>
                </a:cxn>
                <a:cxn ang="0">
                  <a:pos x="90" y="77"/>
                </a:cxn>
                <a:cxn ang="0">
                  <a:pos x="92" y="84"/>
                </a:cxn>
                <a:cxn ang="0">
                  <a:pos x="88" y="97"/>
                </a:cxn>
                <a:cxn ang="0">
                  <a:pos x="79" y="111"/>
                </a:cxn>
                <a:cxn ang="0">
                  <a:pos x="70" y="116"/>
                </a:cxn>
                <a:cxn ang="0">
                  <a:pos x="48" y="121"/>
                </a:cxn>
                <a:cxn ang="0">
                  <a:pos x="42" y="121"/>
                </a:cxn>
                <a:cxn ang="0">
                  <a:pos x="23" y="118"/>
                </a:cxn>
                <a:cxn ang="0">
                  <a:pos x="12" y="111"/>
                </a:cxn>
                <a:cxn ang="0">
                  <a:pos x="5" y="105"/>
                </a:cxn>
                <a:cxn ang="0">
                  <a:pos x="0" y="91"/>
                </a:cxn>
                <a:cxn ang="0">
                  <a:pos x="0" y="79"/>
                </a:cxn>
                <a:cxn ang="0">
                  <a:pos x="0" y="77"/>
                </a:cxn>
              </a:cxnLst>
              <a:rect l="0" t="0" r="r" b="b"/>
              <a:pathLst>
                <a:path w="100" h="121">
                  <a:moveTo>
                    <a:pt x="0" y="77"/>
                  </a:moveTo>
                  <a:lnTo>
                    <a:pt x="2" y="77"/>
                  </a:lnTo>
                  <a:lnTo>
                    <a:pt x="11" y="77"/>
                  </a:lnTo>
                  <a:lnTo>
                    <a:pt x="18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5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5"/>
                  </a:lnTo>
                  <a:lnTo>
                    <a:pt x="48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9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4"/>
                  </a:lnTo>
                  <a:lnTo>
                    <a:pt x="69" y="81"/>
                  </a:lnTo>
                  <a:lnTo>
                    <a:pt x="69" y="79"/>
                  </a:lnTo>
                  <a:lnTo>
                    <a:pt x="63" y="76"/>
                  </a:lnTo>
                  <a:lnTo>
                    <a:pt x="62" y="74"/>
                  </a:lnTo>
                  <a:lnTo>
                    <a:pt x="55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8" y="67"/>
                  </a:lnTo>
                  <a:lnTo>
                    <a:pt x="48" y="65"/>
                  </a:lnTo>
                  <a:lnTo>
                    <a:pt x="42" y="63"/>
                  </a:lnTo>
                  <a:lnTo>
                    <a:pt x="34" y="60"/>
                  </a:lnTo>
                  <a:lnTo>
                    <a:pt x="21" y="49"/>
                  </a:lnTo>
                  <a:lnTo>
                    <a:pt x="18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5" y="11"/>
                  </a:lnTo>
                  <a:lnTo>
                    <a:pt x="28" y="9"/>
                  </a:lnTo>
                  <a:lnTo>
                    <a:pt x="34" y="5"/>
                  </a:lnTo>
                  <a:lnTo>
                    <a:pt x="37" y="3"/>
                  </a:lnTo>
                  <a:lnTo>
                    <a:pt x="48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9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100" y="39"/>
                  </a:lnTo>
                  <a:lnTo>
                    <a:pt x="99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3" y="39"/>
                  </a:lnTo>
                  <a:lnTo>
                    <a:pt x="83" y="39"/>
                  </a:lnTo>
                  <a:lnTo>
                    <a:pt x="83" y="39"/>
                  </a:lnTo>
                  <a:lnTo>
                    <a:pt x="79" y="28"/>
                  </a:lnTo>
                  <a:lnTo>
                    <a:pt x="76" y="23"/>
                  </a:lnTo>
                  <a:lnTo>
                    <a:pt x="76" y="21"/>
                  </a:lnTo>
                  <a:lnTo>
                    <a:pt x="72" y="19"/>
                  </a:lnTo>
                  <a:lnTo>
                    <a:pt x="62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1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5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6" y="62"/>
                  </a:lnTo>
                  <a:lnTo>
                    <a:pt x="85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2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3" y="105"/>
                  </a:lnTo>
                  <a:lnTo>
                    <a:pt x="79" y="111"/>
                  </a:lnTo>
                  <a:lnTo>
                    <a:pt x="76" y="113"/>
                  </a:lnTo>
                  <a:lnTo>
                    <a:pt x="70" y="116"/>
                  </a:lnTo>
                  <a:lnTo>
                    <a:pt x="60" y="120"/>
                  </a:lnTo>
                  <a:lnTo>
                    <a:pt x="48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4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</p:grp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/>
          </p:cNvSpPr>
          <p:nvPr>
            <p:ph type="title"/>
          </p:nvPr>
        </p:nvSpPr>
        <p:spPr>
          <a:xfrm>
            <a:off x="1523165" y="356965"/>
            <a:ext cx="6097670" cy="659591"/>
          </a:xfrm>
        </p:spPr>
        <p:txBody>
          <a:bodyPr/>
          <a:lstStyle>
            <a:extLst/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kumimoji="0" lang="en-ZW" sz="3600" kern="1200" cap="none" spc="-150" dirty="0">
                <a:ln/>
                <a:solidFill>
                  <a:srgbClr val="FFFF00"/>
                </a:solidFill>
              </a:rPr>
              <a:t>Response Surface Techniques</a:t>
            </a:r>
          </a:p>
        </p:txBody>
      </p:sp>
      <p:sp>
        <p:nvSpPr>
          <p:cNvPr id="60" name="Rectangle 2"/>
          <p:cNvSpPr txBox="1">
            <a:spLocks/>
          </p:cNvSpPr>
          <p:nvPr/>
        </p:nvSpPr>
        <p:spPr>
          <a:xfrm>
            <a:off x="5740415" y="2260585"/>
            <a:ext cx="3125775" cy="3724326"/>
          </a:xfrm>
          <a:prstGeom prst="rect">
            <a:avLst/>
          </a:prstGeom>
        </p:spPr>
        <p:txBody>
          <a:bodyPr vert="horz" anchor="t">
            <a:normAutofit lnSpcReduction="10000"/>
          </a:bodyPr>
          <a:lstStyle>
            <a:extLst/>
          </a:lstStyle>
          <a:p>
            <a:pPr marL="525780" marR="0" lvl="0" indent="-457200" algn="l" defTabSz="914400" rtl="0" eaLnBrk="1" fontAlgn="auto" latinLnBrk="0" hangingPunct="1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ClrTx/>
              <a:buSzPct val="95000"/>
              <a:buFont typeface="+mj-lt"/>
              <a:buAutoNum type="arabicParenR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Evaluate model at selected points</a:t>
            </a:r>
          </a:p>
          <a:p>
            <a:pPr marL="525780" marR="0" lvl="0" indent="-457200" algn="l" defTabSz="914400" rtl="0" eaLnBrk="1" fontAlgn="auto" latinLnBrk="0" hangingPunct="1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ClrTx/>
              <a:buSzPct val="95000"/>
              <a:buFont typeface="+mj-lt"/>
              <a:buAutoNum type="arabicParenR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Use interpolation scheme to generate response surface</a:t>
            </a:r>
          </a:p>
          <a:p>
            <a:pPr marL="374904" marR="0" lvl="0" indent="-34290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95000"/>
              <a:buFont typeface="Wingdings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1" name="Rectangle 1"/>
          <p:cNvSpPr txBox="1">
            <a:spLocks/>
          </p:cNvSpPr>
          <p:nvPr/>
        </p:nvSpPr>
        <p:spPr>
          <a:xfrm>
            <a:off x="6069033" y="1457298"/>
            <a:ext cx="2446371" cy="547695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vert="horz" anchor="ctr">
            <a:noAutofit/>
          </a:bodyPr>
          <a:lstStyle>
            <a:extLst/>
          </a:lstStyle>
          <a:p>
            <a:pPr lvl="0" algn="ctr">
              <a:spcBef>
                <a:spcPct val="0"/>
              </a:spcBef>
              <a:defRPr/>
            </a:pPr>
            <a:r>
              <a:rPr lang="en-US" sz="3200" b="1" dirty="0" smtClean="0">
                <a:latin typeface="Garamond" pitchFamily="18" charset="0"/>
                <a:cs typeface="Aharoni" pitchFamily="2" charset="-79"/>
              </a:rPr>
              <a:t>Concept</a:t>
            </a:r>
            <a:endParaRPr kumimoji="0" lang="en-US" sz="3200" b="1" i="0" u="none" strike="noStrike" kern="1200" cap="none" spc="-150" normalizeH="0" baseline="0" noProof="0" dirty="0">
              <a:ln w="18415" cap="flat" cmpd="sng">
                <a:noFill/>
                <a:miter lim="800000"/>
              </a:ln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Garamond" pitchFamily="18" charset="0"/>
              <a:ea typeface="+mj-ea"/>
              <a:cs typeface="Aharoni" pitchFamily="2" charset="-79"/>
            </a:endParaRPr>
          </a:p>
        </p:txBody>
      </p:sp>
      <p:grpSp>
        <p:nvGrpSpPr>
          <p:cNvPr id="2" name="Group 11"/>
          <p:cNvGrpSpPr/>
          <p:nvPr/>
        </p:nvGrpSpPr>
        <p:grpSpPr>
          <a:xfrm>
            <a:off x="774648" y="1785915"/>
            <a:ext cx="4676844" cy="3906890"/>
            <a:chOff x="698442" y="3609721"/>
            <a:chExt cx="3471915" cy="2594266"/>
          </a:xfrm>
        </p:grpSpPr>
        <p:pic>
          <p:nvPicPr>
            <p:cNvPr id="58" name="Picture 2"/>
            <p:cNvPicPr>
              <a:picLocks noChangeAspect="1" noChangeArrowheads="1"/>
            </p:cNvPicPr>
            <p:nvPr/>
          </p:nvPicPr>
          <p:blipFill>
            <a:blip r:embed="rId3"/>
            <a:srcRect r="1042" b="1643"/>
            <a:stretch>
              <a:fillRect/>
            </a:stretch>
          </p:blipFill>
          <p:spPr bwMode="auto">
            <a:xfrm>
              <a:off x="701622" y="3609721"/>
              <a:ext cx="3468735" cy="2594266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67" name="TextBox 66"/>
            <p:cNvSpPr txBox="1"/>
            <p:nvPr/>
          </p:nvSpPr>
          <p:spPr>
            <a:xfrm rot="2321864">
              <a:off x="918719" y="5611599"/>
              <a:ext cx="762350" cy="369332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r>
                <a:rPr lang="en-US" b="1" dirty="0" err="1" smtClean="0">
                  <a:solidFill>
                    <a:schemeClr val="bg2"/>
                  </a:solidFill>
                </a:rPr>
                <a:t>Var</a:t>
              </a:r>
              <a:r>
                <a:rPr lang="en-US" b="1" dirty="0" smtClean="0">
                  <a:solidFill>
                    <a:schemeClr val="bg2"/>
                  </a:solidFill>
                </a:rPr>
                <a:t> 1</a:t>
              </a:r>
              <a:endParaRPr lang="en-ZW" b="1" dirty="0">
                <a:solidFill>
                  <a:schemeClr val="bg2"/>
                </a:solidFill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 rot="20149183">
              <a:off x="3382311" y="5706345"/>
              <a:ext cx="740968" cy="369332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r>
                <a:rPr lang="en-ZW" b="1" dirty="0" err="1" smtClean="0">
                  <a:solidFill>
                    <a:schemeClr val="bg2"/>
                  </a:solidFill>
                </a:rPr>
                <a:t>Var</a:t>
              </a:r>
              <a:r>
                <a:rPr lang="en-ZW" b="1" dirty="0" smtClean="0">
                  <a:solidFill>
                    <a:schemeClr val="bg2"/>
                  </a:solidFill>
                </a:rPr>
                <a:t> 2</a:t>
              </a:r>
              <a:endParaRPr lang="en-ZW" b="1" dirty="0">
                <a:solidFill>
                  <a:schemeClr val="bg2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 rot="16200000">
              <a:off x="554491" y="4722354"/>
              <a:ext cx="657234" cy="369332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chemeClr val="bg2"/>
                  </a:solidFill>
                </a:rPr>
                <a:t>FOS</a:t>
              </a:r>
              <a:endParaRPr lang="en-ZW" b="1" dirty="0">
                <a:solidFill>
                  <a:schemeClr val="bg2"/>
                </a:solidFill>
              </a:endParaRPr>
            </a:p>
          </p:txBody>
        </p:sp>
      </p:grpSp>
      <p:cxnSp>
        <p:nvCxnSpPr>
          <p:cNvPr id="17" name="Straight Connector 16"/>
          <p:cNvCxnSpPr/>
          <p:nvPr/>
        </p:nvCxnSpPr>
        <p:spPr bwMode="auto">
          <a:xfrm rot="5400000">
            <a:off x="3385328" y="3958438"/>
            <a:ext cx="4637151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EEB5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54" name="Group 6"/>
          <p:cNvGrpSpPr>
            <a:grpSpLocks/>
          </p:cNvGrpSpPr>
          <p:nvPr/>
        </p:nvGrpSpPr>
        <p:grpSpPr bwMode="auto">
          <a:xfrm>
            <a:off x="5552598" y="6263695"/>
            <a:ext cx="3051836" cy="435147"/>
            <a:chOff x="722" y="2406"/>
            <a:chExt cx="5023" cy="940"/>
          </a:xfrm>
        </p:grpSpPr>
        <p:sp>
          <p:nvSpPr>
            <p:cNvPr id="55" name="Freeform 7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/>
              <a:ahLst/>
              <a:cxnLst>
                <a:cxn ang="0">
                  <a:pos x="626" y="134"/>
                </a:cxn>
                <a:cxn ang="0">
                  <a:pos x="663" y="238"/>
                </a:cxn>
                <a:cxn ang="0">
                  <a:pos x="686" y="301"/>
                </a:cxn>
                <a:cxn ang="0">
                  <a:pos x="696" y="255"/>
                </a:cxn>
                <a:cxn ang="0">
                  <a:pos x="758" y="8"/>
                </a:cxn>
                <a:cxn ang="0">
                  <a:pos x="761" y="0"/>
                </a:cxn>
                <a:cxn ang="0">
                  <a:pos x="831" y="0"/>
                </a:cxn>
                <a:cxn ang="0">
                  <a:pos x="875" y="0"/>
                </a:cxn>
                <a:cxn ang="0">
                  <a:pos x="863" y="48"/>
                </a:cxn>
                <a:cxn ang="0">
                  <a:pos x="802" y="296"/>
                </a:cxn>
                <a:cxn ang="0">
                  <a:pos x="803" y="299"/>
                </a:cxn>
                <a:cxn ang="0">
                  <a:pos x="902" y="196"/>
                </a:cxn>
                <a:cxn ang="0">
                  <a:pos x="963" y="131"/>
                </a:cxn>
                <a:cxn ang="0">
                  <a:pos x="1062" y="131"/>
                </a:cxn>
                <a:cxn ang="0">
                  <a:pos x="1582" y="131"/>
                </a:cxn>
                <a:cxn ang="0">
                  <a:pos x="1594" y="134"/>
                </a:cxn>
                <a:cxn ang="0">
                  <a:pos x="1577" y="204"/>
                </a:cxn>
                <a:cxn ang="0">
                  <a:pos x="1566" y="247"/>
                </a:cxn>
                <a:cxn ang="0">
                  <a:pos x="1480" y="247"/>
                </a:cxn>
                <a:cxn ang="0">
                  <a:pos x="1027" y="247"/>
                </a:cxn>
                <a:cxn ang="0">
                  <a:pos x="1009" y="255"/>
                </a:cxn>
                <a:cxn ang="0">
                  <a:pos x="796" y="477"/>
                </a:cxn>
                <a:cxn ang="0">
                  <a:pos x="664" y="614"/>
                </a:cxn>
                <a:cxn ang="0">
                  <a:pos x="643" y="558"/>
                </a:cxn>
                <a:cxn ang="0">
                  <a:pos x="538" y="255"/>
                </a:cxn>
                <a:cxn ang="0">
                  <a:pos x="524" y="247"/>
                </a:cxn>
                <a:cxn ang="0">
                  <a:pos x="200" y="247"/>
                </a:cxn>
                <a:cxn ang="0">
                  <a:pos x="0" y="247"/>
                </a:cxn>
                <a:cxn ang="0">
                  <a:pos x="3" y="229"/>
                </a:cxn>
                <a:cxn ang="0">
                  <a:pos x="28" y="134"/>
                </a:cxn>
                <a:cxn ang="0">
                  <a:pos x="40" y="131"/>
                </a:cxn>
                <a:cxn ang="0">
                  <a:pos x="401" y="131"/>
                </a:cxn>
                <a:cxn ang="0">
                  <a:pos x="626" y="131"/>
                </a:cxn>
              </a:cxnLst>
              <a:rect l="0" t="0" r="r" b="b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  <a:lnTo>
                    <a:pt x="626" y="131"/>
                  </a:lnTo>
                  <a:close/>
                </a:path>
              </a:pathLst>
            </a:custGeom>
            <a:solidFill>
              <a:srgbClr val="61330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56" name="Freeform 8"/>
            <p:cNvSpPr>
              <a:spLocks/>
            </p:cNvSpPr>
            <p:nvPr/>
          </p:nvSpPr>
          <p:spPr bwMode="auto">
            <a:xfrm>
              <a:off x="763" y="2406"/>
              <a:ext cx="1596" cy="614"/>
            </a:xfrm>
            <a:custGeom>
              <a:avLst/>
              <a:gdLst/>
              <a:ahLst/>
              <a:cxnLst>
                <a:cxn ang="0">
                  <a:pos x="626" y="134"/>
                </a:cxn>
                <a:cxn ang="0">
                  <a:pos x="663" y="238"/>
                </a:cxn>
                <a:cxn ang="0">
                  <a:pos x="686" y="301"/>
                </a:cxn>
                <a:cxn ang="0">
                  <a:pos x="696" y="255"/>
                </a:cxn>
                <a:cxn ang="0">
                  <a:pos x="758" y="8"/>
                </a:cxn>
                <a:cxn ang="0">
                  <a:pos x="761" y="0"/>
                </a:cxn>
                <a:cxn ang="0">
                  <a:pos x="831" y="0"/>
                </a:cxn>
                <a:cxn ang="0">
                  <a:pos x="875" y="0"/>
                </a:cxn>
                <a:cxn ang="0">
                  <a:pos x="863" y="48"/>
                </a:cxn>
                <a:cxn ang="0">
                  <a:pos x="802" y="296"/>
                </a:cxn>
                <a:cxn ang="0">
                  <a:pos x="803" y="299"/>
                </a:cxn>
                <a:cxn ang="0">
                  <a:pos x="902" y="196"/>
                </a:cxn>
                <a:cxn ang="0">
                  <a:pos x="963" y="131"/>
                </a:cxn>
                <a:cxn ang="0">
                  <a:pos x="1062" y="131"/>
                </a:cxn>
                <a:cxn ang="0">
                  <a:pos x="1582" y="131"/>
                </a:cxn>
                <a:cxn ang="0">
                  <a:pos x="1594" y="134"/>
                </a:cxn>
                <a:cxn ang="0">
                  <a:pos x="1577" y="204"/>
                </a:cxn>
                <a:cxn ang="0">
                  <a:pos x="1566" y="247"/>
                </a:cxn>
                <a:cxn ang="0">
                  <a:pos x="1480" y="247"/>
                </a:cxn>
                <a:cxn ang="0">
                  <a:pos x="1027" y="247"/>
                </a:cxn>
                <a:cxn ang="0">
                  <a:pos x="1009" y="255"/>
                </a:cxn>
                <a:cxn ang="0">
                  <a:pos x="796" y="477"/>
                </a:cxn>
                <a:cxn ang="0">
                  <a:pos x="664" y="614"/>
                </a:cxn>
                <a:cxn ang="0">
                  <a:pos x="643" y="558"/>
                </a:cxn>
                <a:cxn ang="0">
                  <a:pos x="538" y="255"/>
                </a:cxn>
                <a:cxn ang="0">
                  <a:pos x="524" y="247"/>
                </a:cxn>
                <a:cxn ang="0">
                  <a:pos x="200" y="247"/>
                </a:cxn>
                <a:cxn ang="0">
                  <a:pos x="0" y="247"/>
                </a:cxn>
                <a:cxn ang="0">
                  <a:pos x="3" y="229"/>
                </a:cxn>
                <a:cxn ang="0">
                  <a:pos x="28" y="134"/>
                </a:cxn>
                <a:cxn ang="0">
                  <a:pos x="40" y="131"/>
                </a:cxn>
                <a:cxn ang="0">
                  <a:pos x="401" y="131"/>
                </a:cxn>
                <a:cxn ang="0">
                  <a:pos x="626" y="131"/>
                </a:cxn>
              </a:cxnLst>
              <a:rect l="0" t="0" r="r" b="b"/>
              <a:pathLst>
                <a:path w="1596" h="614">
                  <a:moveTo>
                    <a:pt x="626" y="131"/>
                  </a:moveTo>
                  <a:lnTo>
                    <a:pt x="626" y="134"/>
                  </a:lnTo>
                  <a:lnTo>
                    <a:pt x="635" y="159"/>
                  </a:lnTo>
                  <a:lnTo>
                    <a:pt x="663" y="238"/>
                  </a:lnTo>
                  <a:lnTo>
                    <a:pt x="684" y="299"/>
                  </a:lnTo>
                  <a:lnTo>
                    <a:pt x="686" y="301"/>
                  </a:lnTo>
                  <a:lnTo>
                    <a:pt x="686" y="296"/>
                  </a:lnTo>
                  <a:lnTo>
                    <a:pt x="696" y="255"/>
                  </a:lnTo>
                  <a:lnTo>
                    <a:pt x="731" y="115"/>
                  </a:lnTo>
                  <a:lnTo>
                    <a:pt x="758" y="8"/>
                  </a:lnTo>
                  <a:lnTo>
                    <a:pt x="759" y="0"/>
                  </a:lnTo>
                  <a:lnTo>
                    <a:pt x="761" y="0"/>
                  </a:lnTo>
                  <a:lnTo>
                    <a:pt x="777" y="0"/>
                  </a:lnTo>
                  <a:lnTo>
                    <a:pt x="831" y="0"/>
                  </a:lnTo>
                  <a:lnTo>
                    <a:pt x="872" y="0"/>
                  </a:lnTo>
                  <a:lnTo>
                    <a:pt x="875" y="0"/>
                  </a:lnTo>
                  <a:lnTo>
                    <a:pt x="874" y="8"/>
                  </a:lnTo>
                  <a:lnTo>
                    <a:pt x="863" y="48"/>
                  </a:lnTo>
                  <a:lnTo>
                    <a:pt x="828" y="189"/>
                  </a:lnTo>
                  <a:lnTo>
                    <a:pt x="802" y="296"/>
                  </a:lnTo>
                  <a:lnTo>
                    <a:pt x="802" y="301"/>
                  </a:lnTo>
                  <a:lnTo>
                    <a:pt x="803" y="299"/>
                  </a:lnTo>
                  <a:lnTo>
                    <a:pt x="826" y="275"/>
                  </a:lnTo>
                  <a:lnTo>
                    <a:pt x="902" y="196"/>
                  </a:lnTo>
                  <a:lnTo>
                    <a:pt x="960" y="134"/>
                  </a:lnTo>
                  <a:lnTo>
                    <a:pt x="963" y="131"/>
                  </a:lnTo>
                  <a:lnTo>
                    <a:pt x="976" y="131"/>
                  </a:lnTo>
                  <a:lnTo>
                    <a:pt x="1062" y="131"/>
                  </a:lnTo>
                  <a:lnTo>
                    <a:pt x="1357" y="131"/>
                  </a:lnTo>
                  <a:lnTo>
                    <a:pt x="1582" y="131"/>
                  </a:lnTo>
                  <a:lnTo>
                    <a:pt x="1596" y="131"/>
                  </a:lnTo>
                  <a:lnTo>
                    <a:pt x="1594" y="134"/>
                  </a:lnTo>
                  <a:lnTo>
                    <a:pt x="1591" y="150"/>
                  </a:lnTo>
                  <a:lnTo>
                    <a:pt x="1577" y="204"/>
                  </a:lnTo>
                  <a:lnTo>
                    <a:pt x="1566" y="245"/>
                  </a:lnTo>
                  <a:lnTo>
                    <a:pt x="1566" y="247"/>
                  </a:lnTo>
                  <a:lnTo>
                    <a:pt x="1554" y="247"/>
                  </a:lnTo>
                  <a:lnTo>
                    <a:pt x="1480" y="247"/>
                  </a:lnTo>
                  <a:lnTo>
                    <a:pt x="1222" y="247"/>
                  </a:lnTo>
                  <a:lnTo>
                    <a:pt x="1027" y="247"/>
                  </a:lnTo>
                  <a:lnTo>
                    <a:pt x="1016" y="247"/>
                  </a:lnTo>
                  <a:lnTo>
                    <a:pt x="1009" y="255"/>
                  </a:lnTo>
                  <a:lnTo>
                    <a:pt x="960" y="305"/>
                  </a:lnTo>
                  <a:lnTo>
                    <a:pt x="796" y="477"/>
                  </a:lnTo>
                  <a:lnTo>
                    <a:pt x="670" y="607"/>
                  </a:lnTo>
                  <a:lnTo>
                    <a:pt x="664" y="614"/>
                  </a:lnTo>
                  <a:lnTo>
                    <a:pt x="661" y="607"/>
                  </a:lnTo>
                  <a:lnTo>
                    <a:pt x="643" y="558"/>
                  </a:lnTo>
                  <a:lnTo>
                    <a:pt x="584" y="386"/>
                  </a:lnTo>
                  <a:lnTo>
                    <a:pt x="538" y="255"/>
                  </a:lnTo>
                  <a:lnTo>
                    <a:pt x="536" y="247"/>
                  </a:lnTo>
                  <a:lnTo>
                    <a:pt x="524" y="247"/>
                  </a:lnTo>
                  <a:lnTo>
                    <a:pt x="452" y="247"/>
                  </a:lnTo>
                  <a:lnTo>
                    <a:pt x="200" y="247"/>
                  </a:lnTo>
                  <a:lnTo>
                    <a:pt x="10" y="247"/>
                  </a:lnTo>
                  <a:lnTo>
                    <a:pt x="0" y="247"/>
                  </a:lnTo>
                  <a:lnTo>
                    <a:pt x="0" y="245"/>
                  </a:lnTo>
                  <a:lnTo>
                    <a:pt x="3" y="229"/>
                  </a:lnTo>
                  <a:lnTo>
                    <a:pt x="17" y="175"/>
                  </a:lnTo>
                  <a:lnTo>
                    <a:pt x="28" y="134"/>
                  </a:lnTo>
                  <a:lnTo>
                    <a:pt x="30" y="131"/>
                  </a:lnTo>
                  <a:lnTo>
                    <a:pt x="40" y="131"/>
                  </a:lnTo>
                  <a:lnTo>
                    <a:pt x="121" y="131"/>
                  </a:lnTo>
                  <a:lnTo>
                    <a:pt x="401" y="131"/>
                  </a:lnTo>
                  <a:lnTo>
                    <a:pt x="613" y="131"/>
                  </a:lnTo>
                  <a:lnTo>
                    <a:pt x="626" y="131"/>
                  </a:lnTo>
                </a:path>
              </a:pathLst>
            </a:custGeom>
            <a:noFill/>
            <a:ln w="30163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57" name="Freeform 9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/>
              <a:ahLst/>
              <a:cxnLst>
                <a:cxn ang="0">
                  <a:pos x="29" y="1"/>
                </a:cxn>
                <a:cxn ang="0">
                  <a:pos x="37" y="1"/>
                </a:cxn>
                <a:cxn ang="0">
                  <a:pos x="108" y="1"/>
                </a:cxn>
                <a:cxn ang="0">
                  <a:pos x="345" y="1"/>
                </a:cxn>
                <a:cxn ang="0">
                  <a:pos x="528" y="1"/>
                </a:cxn>
                <a:cxn ang="0">
                  <a:pos x="538" y="0"/>
                </a:cxn>
                <a:cxn ang="0">
                  <a:pos x="540" y="8"/>
                </a:cxn>
                <a:cxn ang="0">
                  <a:pos x="560" y="65"/>
                </a:cxn>
                <a:cxn ang="0">
                  <a:pos x="628" y="255"/>
                </a:cxn>
                <a:cxn ang="0">
                  <a:pos x="681" y="399"/>
                </a:cxn>
                <a:cxn ang="0">
                  <a:pos x="684" y="406"/>
                </a:cxn>
                <a:cxn ang="0">
                  <a:pos x="691" y="399"/>
                </a:cxn>
                <a:cxn ang="0">
                  <a:pos x="746" y="343"/>
                </a:cxn>
                <a:cxn ang="0">
                  <a:pos x="930" y="153"/>
                </a:cxn>
                <a:cxn ang="0">
                  <a:pos x="1071" y="8"/>
                </a:cxn>
                <a:cxn ang="0">
                  <a:pos x="1080" y="0"/>
                </a:cxn>
                <a:cxn ang="0">
                  <a:pos x="1089" y="0"/>
                </a:cxn>
                <a:cxn ang="0">
                  <a:pos x="1159" y="0"/>
                </a:cxn>
                <a:cxn ang="0">
                  <a:pos x="1400" y="0"/>
                </a:cxn>
                <a:cxn ang="0">
                  <a:pos x="1584" y="0"/>
                </a:cxn>
                <a:cxn ang="0">
                  <a:pos x="1595" y="0"/>
                </a:cxn>
                <a:cxn ang="0">
                  <a:pos x="1593" y="3"/>
                </a:cxn>
                <a:cxn ang="0">
                  <a:pos x="1590" y="19"/>
                </a:cxn>
                <a:cxn ang="0">
                  <a:pos x="1576" y="75"/>
                </a:cxn>
                <a:cxn ang="0">
                  <a:pos x="1565" y="117"/>
                </a:cxn>
                <a:cxn ang="0">
                  <a:pos x="1565" y="119"/>
                </a:cxn>
                <a:cxn ang="0">
                  <a:pos x="1556" y="119"/>
                </a:cxn>
                <a:cxn ang="0">
                  <a:pos x="1497" y="119"/>
                </a:cxn>
                <a:cxn ang="0">
                  <a:pos x="1296" y="119"/>
                </a:cxn>
                <a:cxn ang="0">
                  <a:pos x="1141" y="119"/>
                </a:cxn>
                <a:cxn ang="0">
                  <a:pos x="1134" y="119"/>
                </a:cxn>
                <a:cxn ang="0">
                  <a:pos x="1124" y="130"/>
                </a:cxn>
                <a:cxn ang="0">
                  <a:pos x="1054" y="202"/>
                </a:cxn>
                <a:cxn ang="0">
                  <a:pos x="814" y="446"/>
                </a:cxn>
                <a:cxn ang="0">
                  <a:pos x="632" y="633"/>
                </a:cxn>
                <a:cxn ang="0">
                  <a:pos x="623" y="642"/>
                </a:cxn>
                <a:cxn ang="0">
                  <a:pos x="619" y="633"/>
                </a:cxn>
                <a:cxn ang="0">
                  <a:pos x="595" y="561"/>
                </a:cxn>
                <a:cxn ang="0">
                  <a:pos x="514" y="316"/>
                </a:cxn>
                <a:cxn ang="0">
                  <a:pos x="452" y="128"/>
                </a:cxn>
                <a:cxn ang="0">
                  <a:pos x="451" y="117"/>
                </a:cxn>
                <a:cxn ang="0">
                  <a:pos x="440" y="119"/>
                </a:cxn>
                <a:cxn ang="0">
                  <a:pos x="380" y="119"/>
                </a:cxn>
                <a:cxn ang="0">
                  <a:pos x="169" y="119"/>
                </a:cxn>
                <a:cxn ang="0">
                  <a:pos x="9" y="119"/>
                </a:cxn>
                <a:cxn ang="0">
                  <a:pos x="0" y="119"/>
                </a:cxn>
                <a:cxn ang="0">
                  <a:pos x="0" y="117"/>
                </a:cxn>
                <a:cxn ang="0">
                  <a:pos x="4" y="102"/>
                </a:cxn>
                <a:cxn ang="0">
                  <a:pos x="16" y="47"/>
                </a:cxn>
                <a:cxn ang="0">
                  <a:pos x="27" y="5"/>
                </a:cxn>
                <a:cxn ang="0">
                  <a:pos x="29" y="1"/>
                </a:cxn>
                <a:cxn ang="0">
                  <a:pos x="29" y="1"/>
                </a:cxn>
              </a:cxnLst>
              <a:rect l="0" t="0" r="r" b="b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  <a:lnTo>
                    <a:pt x="29" y="1"/>
                  </a:lnTo>
                  <a:close/>
                </a:path>
              </a:pathLst>
            </a:custGeom>
            <a:solidFill>
              <a:srgbClr val="C7910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59" name="Freeform 10"/>
            <p:cNvSpPr>
              <a:spLocks/>
            </p:cNvSpPr>
            <p:nvPr/>
          </p:nvSpPr>
          <p:spPr bwMode="auto">
            <a:xfrm>
              <a:off x="722" y="2704"/>
              <a:ext cx="1595" cy="642"/>
            </a:xfrm>
            <a:custGeom>
              <a:avLst/>
              <a:gdLst/>
              <a:ahLst/>
              <a:cxnLst>
                <a:cxn ang="0">
                  <a:pos x="29" y="1"/>
                </a:cxn>
                <a:cxn ang="0">
                  <a:pos x="37" y="1"/>
                </a:cxn>
                <a:cxn ang="0">
                  <a:pos x="108" y="1"/>
                </a:cxn>
                <a:cxn ang="0">
                  <a:pos x="345" y="1"/>
                </a:cxn>
                <a:cxn ang="0">
                  <a:pos x="528" y="1"/>
                </a:cxn>
                <a:cxn ang="0">
                  <a:pos x="538" y="0"/>
                </a:cxn>
                <a:cxn ang="0">
                  <a:pos x="540" y="8"/>
                </a:cxn>
                <a:cxn ang="0">
                  <a:pos x="560" y="65"/>
                </a:cxn>
                <a:cxn ang="0">
                  <a:pos x="628" y="255"/>
                </a:cxn>
                <a:cxn ang="0">
                  <a:pos x="681" y="399"/>
                </a:cxn>
                <a:cxn ang="0">
                  <a:pos x="684" y="406"/>
                </a:cxn>
                <a:cxn ang="0">
                  <a:pos x="691" y="399"/>
                </a:cxn>
                <a:cxn ang="0">
                  <a:pos x="746" y="343"/>
                </a:cxn>
                <a:cxn ang="0">
                  <a:pos x="930" y="153"/>
                </a:cxn>
                <a:cxn ang="0">
                  <a:pos x="1071" y="8"/>
                </a:cxn>
                <a:cxn ang="0">
                  <a:pos x="1080" y="0"/>
                </a:cxn>
                <a:cxn ang="0">
                  <a:pos x="1089" y="0"/>
                </a:cxn>
                <a:cxn ang="0">
                  <a:pos x="1159" y="0"/>
                </a:cxn>
                <a:cxn ang="0">
                  <a:pos x="1400" y="0"/>
                </a:cxn>
                <a:cxn ang="0">
                  <a:pos x="1584" y="0"/>
                </a:cxn>
                <a:cxn ang="0">
                  <a:pos x="1595" y="0"/>
                </a:cxn>
                <a:cxn ang="0">
                  <a:pos x="1593" y="3"/>
                </a:cxn>
                <a:cxn ang="0">
                  <a:pos x="1590" y="19"/>
                </a:cxn>
                <a:cxn ang="0">
                  <a:pos x="1576" y="75"/>
                </a:cxn>
                <a:cxn ang="0">
                  <a:pos x="1565" y="117"/>
                </a:cxn>
                <a:cxn ang="0">
                  <a:pos x="1565" y="119"/>
                </a:cxn>
                <a:cxn ang="0">
                  <a:pos x="1556" y="119"/>
                </a:cxn>
                <a:cxn ang="0">
                  <a:pos x="1497" y="119"/>
                </a:cxn>
                <a:cxn ang="0">
                  <a:pos x="1296" y="119"/>
                </a:cxn>
                <a:cxn ang="0">
                  <a:pos x="1141" y="119"/>
                </a:cxn>
                <a:cxn ang="0">
                  <a:pos x="1134" y="119"/>
                </a:cxn>
                <a:cxn ang="0">
                  <a:pos x="1124" y="130"/>
                </a:cxn>
                <a:cxn ang="0">
                  <a:pos x="1054" y="202"/>
                </a:cxn>
                <a:cxn ang="0">
                  <a:pos x="814" y="446"/>
                </a:cxn>
                <a:cxn ang="0">
                  <a:pos x="632" y="633"/>
                </a:cxn>
                <a:cxn ang="0">
                  <a:pos x="623" y="642"/>
                </a:cxn>
                <a:cxn ang="0">
                  <a:pos x="619" y="633"/>
                </a:cxn>
                <a:cxn ang="0">
                  <a:pos x="595" y="561"/>
                </a:cxn>
                <a:cxn ang="0">
                  <a:pos x="514" y="316"/>
                </a:cxn>
                <a:cxn ang="0">
                  <a:pos x="452" y="128"/>
                </a:cxn>
                <a:cxn ang="0">
                  <a:pos x="451" y="117"/>
                </a:cxn>
                <a:cxn ang="0">
                  <a:pos x="440" y="119"/>
                </a:cxn>
                <a:cxn ang="0">
                  <a:pos x="380" y="119"/>
                </a:cxn>
                <a:cxn ang="0">
                  <a:pos x="169" y="119"/>
                </a:cxn>
                <a:cxn ang="0">
                  <a:pos x="9" y="119"/>
                </a:cxn>
                <a:cxn ang="0">
                  <a:pos x="0" y="119"/>
                </a:cxn>
                <a:cxn ang="0">
                  <a:pos x="0" y="117"/>
                </a:cxn>
                <a:cxn ang="0">
                  <a:pos x="4" y="102"/>
                </a:cxn>
                <a:cxn ang="0">
                  <a:pos x="16" y="47"/>
                </a:cxn>
                <a:cxn ang="0">
                  <a:pos x="27" y="5"/>
                </a:cxn>
                <a:cxn ang="0">
                  <a:pos x="29" y="1"/>
                </a:cxn>
              </a:cxnLst>
              <a:rect l="0" t="0" r="r" b="b"/>
              <a:pathLst>
                <a:path w="1595" h="642">
                  <a:moveTo>
                    <a:pt x="29" y="1"/>
                  </a:moveTo>
                  <a:lnTo>
                    <a:pt x="37" y="1"/>
                  </a:lnTo>
                  <a:lnTo>
                    <a:pt x="108" y="1"/>
                  </a:lnTo>
                  <a:lnTo>
                    <a:pt x="345" y="1"/>
                  </a:lnTo>
                  <a:lnTo>
                    <a:pt x="528" y="1"/>
                  </a:lnTo>
                  <a:lnTo>
                    <a:pt x="538" y="0"/>
                  </a:lnTo>
                  <a:lnTo>
                    <a:pt x="540" y="8"/>
                  </a:lnTo>
                  <a:lnTo>
                    <a:pt x="560" y="65"/>
                  </a:lnTo>
                  <a:lnTo>
                    <a:pt x="628" y="255"/>
                  </a:lnTo>
                  <a:lnTo>
                    <a:pt x="681" y="399"/>
                  </a:lnTo>
                  <a:lnTo>
                    <a:pt x="684" y="406"/>
                  </a:lnTo>
                  <a:lnTo>
                    <a:pt x="691" y="399"/>
                  </a:lnTo>
                  <a:lnTo>
                    <a:pt x="746" y="343"/>
                  </a:lnTo>
                  <a:lnTo>
                    <a:pt x="930" y="153"/>
                  </a:lnTo>
                  <a:lnTo>
                    <a:pt x="1071" y="8"/>
                  </a:lnTo>
                  <a:lnTo>
                    <a:pt x="1080" y="0"/>
                  </a:lnTo>
                  <a:lnTo>
                    <a:pt x="1089" y="0"/>
                  </a:lnTo>
                  <a:lnTo>
                    <a:pt x="1159" y="0"/>
                  </a:lnTo>
                  <a:lnTo>
                    <a:pt x="1400" y="0"/>
                  </a:lnTo>
                  <a:lnTo>
                    <a:pt x="1584" y="0"/>
                  </a:lnTo>
                  <a:lnTo>
                    <a:pt x="1595" y="0"/>
                  </a:lnTo>
                  <a:lnTo>
                    <a:pt x="1593" y="3"/>
                  </a:lnTo>
                  <a:lnTo>
                    <a:pt x="1590" y="19"/>
                  </a:lnTo>
                  <a:lnTo>
                    <a:pt x="1576" y="75"/>
                  </a:lnTo>
                  <a:lnTo>
                    <a:pt x="1565" y="117"/>
                  </a:lnTo>
                  <a:lnTo>
                    <a:pt x="1565" y="119"/>
                  </a:lnTo>
                  <a:lnTo>
                    <a:pt x="1556" y="119"/>
                  </a:lnTo>
                  <a:lnTo>
                    <a:pt x="1497" y="119"/>
                  </a:lnTo>
                  <a:lnTo>
                    <a:pt x="1296" y="119"/>
                  </a:lnTo>
                  <a:lnTo>
                    <a:pt x="1141" y="119"/>
                  </a:lnTo>
                  <a:lnTo>
                    <a:pt x="1134" y="119"/>
                  </a:lnTo>
                  <a:lnTo>
                    <a:pt x="1124" y="130"/>
                  </a:lnTo>
                  <a:lnTo>
                    <a:pt x="1054" y="202"/>
                  </a:lnTo>
                  <a:lnTo>
                    <a:pt x="814" y="446"/>
                  </a:lnTo>
                  <a:lnTo>
                    <a:pt x="632" y="633"/>
                  </a:lnTo>
                  <a:lnTo>
                    <a:pt x="623" y="642"/>
                  </a:lnTo>
                  <a:lnTo>
                    <a:pt x="619" y="633"/>
                  </a:lnTo>
                  <a:lnTo>
                    <a:pt x="595" y="561"/>
                  </a:lnTo>
                  <a:lnTo>
                    <a:pt x="514" y="316"/>
                  </a:lnTo>
                  <a:lnTo>
                    <a:pt x="452" y="128"/>
                  </a:lnTo>
                  <a:lnTo>
                    <a:pt x="451" y="117"/>
                  </a:lnTo>
                  <a:lnTo>
                    <a:pt x="440" y="119"/>
                  </a:lnTo>
                  <a:lnTo>
                    <a:pt x="380" y="119"/>
                  </a:lnTo>
                  <a:lnTo>
                    <a:pt x="169" y="119"/>
                  </a:lnTo>
                  <a:lnTo>
                    <a:pt x="9" y="119"/>
                  </a:lnTo>
                  <a:lnTo>
                    <a:pt x="0" y="119"/>
                  </a:lnTo>
                  <a:lnTo>
                    <a:pt x="0" y="117"/>
                  </a:lnTo>
                  <a:lnTo>
                    <a:pt x="4" y="102"/>
                  </a:lnTo>
                  <a:lnTo>
                    <a:pt x="16" y="47"/>
                  </a:lnTo>
                  <a:lnTo>
                    <a:pt x="27" y="5"/>
                  </a:lnTo>
                  <a:lnTo>
                    <a:pt x="29" y="1"/>
                  </a:lnTo>
                </a:path>
              </a:pathLst>
            </a:custGeom>
            <a:noFill/>
            <a:ln w="30163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62" name="Freeform 11"/>
            <p:cNvSpPr>
              <a:spLocks/>
            </p:cNvSpPr>
            <p:nvPr/>
          </p:nvSpPr>
          <p:spPr bwMode="auto">
            <a:xfrm>
              <a:off x="2458" y="2528"/>
              <a:ext cx="249" cy="309"/>
            </a:xfrm>
            <a:custGeom>
              <a:avLst/>
              <a:gdLst/>
              <a:ahLst/>
              <a:cxnLst>
                <a:cxn ang="0">
                  <a:pos x="45" y="204"/>
                </a:cxn>
                <a:cxn ang="0">
                  <a:pos x="72" y="209"/>
                </a:cxn>
                <a:cxn ang="0">
                  <a:pos x="81" y="239"/>
                </a:cxn>
                <a:cxn ang="0">
                  <a:pos x="91" y="248"/>
                </a:cxn>
                <a:cxn ang="0">
                  <a:pos x="125" y="255"/>
                </a:cxn>
                <a:cxn ang="0">
                  <a:pos x="147" y="253"/>
                </a:cxn>
                <a:cxn ang="0">
                  <a:pos x="165" y="242"/>
                </a:cxn>
                <a:cxn ang="0">
                  <a:pos x="174" y="232"/>
                </a:cxn>
                <a:cxn ang="0">
                  <a:pos x="174" y="218"/>
                </a:cxn>
                <a:cxn ang="0">
                  <a:pos x="172" y="211"/>
                </a:cxn>
                <a:cxn ang="0">
                  <a:pos x="165" y="204"/>
                </a:cxn>
                <a:cxn ang="0">
                  <a:pos x="140" y="195"/>
                </a:cxn>
                <a:cxn ang="0">
                  <a:pos x="110" y="186"/>
                </a:cxn>
                <a:cxn ang="0">
                  <a:pos x="74" y="172"/>
                </a:cxn>
                <a:cxn ang="0">
                  <a:pos x="42" y="156"/>
                </a:cxn>
                <a:cxn ang="0">
                  <a:pos x="24" y="135"/>
                </a:cxn>
                <a:cxn ang="0">
                  <a:pos x="14" y="97"/>
                </a:cxn>
                <a:cxn ang="0">
                  <a:pos x="19" y="72"/>
                </a:cxn>
                <a:cxn ang="0">
                  <a:pos x="54" y="24"/>
                </a:cxn>
                <a:cxn ang="0">
                  <a:pos x="100" y="5"/>
                </a:cxn>
                <a:cxn ang="0">
                  <a:pos x="149" y="2"/>
                </a:cxn>
                <a:cxn ang="0">
                  <a:pos x="219" y="23"/>
                </a:cxn>
                <a:cxn ang="0">
                  <a:pos x="235" y="42"/>
                </a:cxn>
                <a:cxn ang="0">
                  <a:pos x="249" y="97"/>
                </a:cxn>
                <a:cxn ang="0">
                  <a:pos x="204" y="97"/>
                </a:cxn>
                <a:cxn ang="0">
                  <a:pos x="176" y="88"/>
                </a:cxn>
                <a:cxn ang="0">
                  <a:pos x="167" y="67"/>
                </a:cxn>
                <a:cxn ang="0">
                  <a:pos x="142" y="58"/>
                </a:cxn>
                <a:cxn ang="0">
                  <a:pos x="112" y="60"/>
                </a:cxn>
                <a:cxn ang="0">
                  <a:pos x="100" y="67"/>
                </a:cxn>
                <a:cxn ang="0">
                  <a:pos x="89" y="82"/>
                </a:cxn>
                <a:cxn ang="0">
                  <a:pos x="91" y="93"/>
                </a:cxn>
                <a:cxn ang="0">
                  <a:pos x="105" y="105"/>
                </a:cxn>
                <a:cxn ang="0">
                  <a:pos x="140" y="119"/>
                </a:cxn>
                <a:cxn ang="0">
                  <a:pos x="153" y="123"/>
                </a:cxn>
                <a:cxn ang="0">
                  <a:pos x="158" y="125"/>
                </a:cxn>
                <a:cxn ang="0">
                  <a:pos x="205" y="144"/>
                </a:cxn>
                <a:cxn ang="0">
                  <a:pos x="230" y="162"/>
                </a:cxn>
                <a:cxn ang="0">
                  <a:pos x="244" y="181"/>
                </a:cxn>
                <a:cxn ang="0">
                  <a:pos x="248" y="202"/>
                </a:cxn>
                <a:cxn ang="0">
                  <a:pos x="248" y="225"/>
                </a:cxn>
                <a:cxn ang="0">
                  <a:pos x="214" y="281"/>
                </a:cxn>
                <a:cxn ang="0">
                  <a:pos x="188" y="295"/>
                </a:cxn>
                <a:cxn ang="0">
                  <a:pos x="112" y="309"/>
                </a:cxn>
                <a:cxn ang="0">
                  <a:pos x="54" y="301"/>
                </a:cxn>
                <a:cxn ang="0">
                  <a:pos x="21" y="279"/>
                </a:cxn>
                <a:cxn ang="0">
                  <a:pos x="0" y="213"/>
                </a:cxn>
              </a:cxnLst>
              <a:rect l="0" t="0" r="r" b="b"/>
              <a:pathLst>
                <a:path w="249" h="309">
                  <a:moveTo>
                    <a:pt x="0" y="204"/>
                  </a:moveTo>
                  <a:lnTo>
                    <a:pt x="10" y="204"/>
                  </a:lnTo>
                  <a:lnTo>
                    <a:pt x="45" y="204"/>
                  </a:lnTo>
                  <a:lnTo>
                    <a:pt x="72" y="204"/>
                  </a:lnTo>
                  <a:lnTo>
                    <a:pt x="74" y="204"/>
                  </a:lnTo>
                  <a:lnTo>
                    <a:pt x="72" y="209"/>
                  </a:lnTo>
                  <a:lnTo>
                    <a:pt x="72" y="216"/>
                  </a:lnTo>
                  <a:lnTo>
                    <a:pt x="75" y="228"/>
                  </a:lnTo>
                  <a:lnTo>
                    <a:pt x="81" y="239"/>
                  </a:lnTo>
                  <a:lnTo>
                    <a:pt x="84" y="241"/>
                  </a:lnTo>
                  <a:lnTo>
                    <a:pt x="86" y="244"/>
                  </a:lnTo>
                  <a:lnTo>
                    <a:pt x="91" y="248"/>
                  </a:lnTo>
                  <a:lnTo>
                    <a:pt x="103" y="253"/>
                  </a:lnTo>
                  <a:lnTo>
                    <a:pt x="119" y="255"/>
                  </a:lnTo>
                  <a:lnTo>
                    <a:pt x="125" y="255"/>
                  </a:lnTo>
                  <a:lnTo>
                    <a:pt x="128" y="255"/>
                  </a:lnTo>
                  <a:lnTo>
                    <a:pt x="135" y="255"/>
                  </a:lnTo>
                  <a:lnTo>
                    <a:pt x="147" y="253"/>
                  </a:lnTo>
                  <a:lnTo>
                    <a:pt x="156" y="248"/>
                  </a:lnTo>
                  <a:lnTo>
                    <a:pt x="160" y="246"/>
                  </a:lnTo>
                  <a:lnTo>
                    <a:pt x="165" y="242"/>
                  </a:lnTo>
                  <a:lnTo>
                    <a:pt x="168" y="239"/>
                  </a:lnTo>
                  <a:lnTo>
                    <a:pt x="172" y="235"/>
                  </a:lnTo>
                  <a:lnTo>
                    <a:pt x="174" y="232"/>
                  </a:lnTo>
                  <a:lnTo>
                    <a:pt x="174" y="228"/>
                  </a:lnTo>
                  <a:lnTo>
                    <a:pt x="176" y="225"/>
                  </a:lnTo>
                  <a:lnTo>
                    <a:pt x="174" y="218"/>
                  </a:lnTo>
                  <a:lnTo>
                    <a:pt x="174" y="214"/>
                  </a:lnTo>
                  <a:lnTo>
                    <a:pt x="174" y="213"/>
                  </a:lnTo>
                  <a:lnTo>
                    <a:pt x="172" y="211"/>
                  </a:lnTo>
                  <a:lnTo>
                    <a:pt x="170" y="209"/>
                  </a:lnTo>
                  <a:lnTo>
                    <a:pt x="167" y="206"/>
                  </a:lnTo>
                  <a:lnTo>
                    <a:pt x="165" y="204"/>
                  </a:lnTo>
                  <a:lnTo>
                    <a:pt x="158" y="202"/>
                  </a:lnTo>
                  <a:lnTo>
                    <a:pt x="154" y="200"/>
                  </a:lnTo>
                  <a:lnTo>
                    <a:pt x="140" y="195"/>
                  </a:lnTo>
                  <a:lnTo>
                    <a:pt x="126" y="190"/>
                  </a:lnTo>
                  <a:lnTo>
                    <a:pt x="121" y="190"/>
                  </a:lnTo>
                  <a:lnTo>
                    <a:pt x="110" y="186"/>
                  </a:lnTo>
                  <a:lnTo>
                    <a:pt x="93" y="181"/>
                  </a:lnTo>
                  <a:lnTo>
                    <a:pt x="77" y="174"/>
                  </a:lnTo>
                  <a:lnTo>
                    <a:pt x="74" y="172"/>
                  </a:lnTo>
                  <a:lnTo>
                    <a:pt x="68" y="170"/>
                  </a:lnTo>
                  <a:lnTo>
                    <a:pt x="58" y="167"/>
                  </a:lnTo>
                  <a:lnTo>
                    <a:pt x="42" y="156"/>
                  </a:lnTo>
                  <a:lnTo>
                    <a:pt x="30" y="142"/>
                  </a:lnTo>
                  <a:lnTo>
                    <a:pt x="28" y="139"/>
                  </a:lnTo>
                  <a:lnTo>
                    <a:pt x="24" y="135"/>
                  </a:lnTo>
                  <a:lnTo>
                    <a:pt x="21" y="128"/>
                  </a:lnTo>
                  <a:lnTo>
                    <a:pt x="16" y="112"/>
                  </a:lnTo>
                  <a:lnTo>
                    <a:pt x="14" y="97"/>
                  </a:lnTo>
                  <a:lnTo>
                    <a:pt x="16" y="91"/>
                  </a:lnTo>
                  <a:lnTo>
                    <a:pt x="16" y="86"/>
                  </a:lnTo>
                  <a:lnTo>
                    <a:pt x="19" y="72"/>
                  </a:lnTo>
                  <a:lnTo>
                    <a:pt x="30" y="49"/>
                  </a:lnTo>
                  <a:lnTo>
                    <a:pt x="47" y="30"/>
                  </a:lnTo>
                  <a:lnTo>
                    <a:pt x="54" y="24"/>
                  </a:lnTo>
                  <a:lnTo>
                    <a:pt x="59" y="21"/>
                  </a:lnTo>
                  <a:lnTo>
                    <a:pt x="72" y="16"/>
                  </a:lnTo>
                  <a:lnTo>
                    <a:pt x="100" y="5"/>
                  </a:lnTo>
                  <a:lnTo>
                    <a:pt x="132" y="2"/>
                  </a:lnTo>
                  <a:lnTo>
                    <a:pt x="142" y="0"/>
                  </a:lnTo>
                  <a:lnTo>
                    <a:pt x="149" y="2"/>
                  </a:lnTo>
                  <a:lnTo>
                    <a:pt x="167" y="2"/>
                  </a:lnTo>
                  <a:lnTo>
                    <a:pt x="195" y="10"/>
                  </a:lnTo>
                  <a:lnTo>
                    <a:pt x="219" y="23"/>
                  </a:lnTo>
                  <a:lnTo>
                    <a:pt x="225" y="26"/>
                  </a:lnTo>
                  <a:lnTo>
                    <a:pt x="228" y="31"/>
                  </a:lnTo>
                  <a:lnTo>
                    <a:pt x="235" y="42"/>
                  </a:lnTo>
                  <a:lnTo>
                    <a:pt x="246" y="63"/>
                  </a:lnTo>
                  <a:lnTo>
                    <a:pt x="249" y="89"/>
                  </a:lnTo>
                  <a:lnTo>
                    <a:pt x="249" y="97"/>
                  </a:lnTo>
                  <a:lnTo>
                    <a:pt x="248" y="97"/>
                  </a:lnTo>
                  <a:lnTo>
                    <a:pt x="237" y="97"/>
                  </a:lnTo>
                  <a:lnTo>
                    <a:pt x="204" y="97"/>
                  </a:lnTo>
                  <a:lnTo>
                    <a:pt x="177" y="97"/>
                  </a:lnTo>
                  <a:lnTo>
                    <a:pt x="177" y="97"/>
                  </a:lnTo>
                  <a:lnTo>
                    <a:pt x="176" y="88"/>
                  </a:lnTo>
                  <a:lnTo>
                    <a:pt x="172" y="77"/>
                  </a:lnTo>
                  <a:lnTo>
                    <a:pt x="167" y="70"/>
                  </a:lnTo>
                  <a:lnTo>
                    <a:pt x="167" y="67"/>
                  </a:lnTo>
                  <a:lnTo>
                    <a:pt x="160" y="63"/>
                  </a:lnTo>
                  <a:lnTo>
                    <a:pt x="154" y="61"/>
                  </a:lnTo>
                  <a:lnTo>
                    <a:pt x="142" y="58"/>
                  </a:lnTo>
                  <a:lnTo>
                    <a:pt x="132" y="56"/>
                  </a:lnTo>
                  <a:lnTo>
                    <a:pt x="123" y="58"/>
                  </a:lnTo>
                  <a:lnTo>
                    <a:pt x="112" y="60"/>
                  </a:lnTo>
                  <a:lnTo>
                    <a:pt x="103" y="65"/>
                  </a:lnTo>
                  <a:lnTo>
                    <a:pt x="102" y="65"/>
                  </a:lnTo>
                  <a:lnTo>
                    <a:pt x="100" y="67"/>
                  </a:lnTo>
                  <a:lnTo>
                    <a:pt x="96" y="68"/>
                  </a:lnTo>
                  <a:lnTo>
                    <a:pt x="91" y="75"/>
                  </a:lnTo>
                  <a:lnTo>
                    <a:pt x="89" y="82"/>
                  </a:lnTo>
                  <a:lnTo>
                    <a:pt x="89" y="82"/>
                  </a:lnTo>
                  <a:lnTo>
                    <a:pt x="89" y="89"/>
                  </a:lnTo>
                  <a:lnTo>
                    <a:pt x="91" y="93"/>
                  </a:lnTo>
                  <a:lnTo>
                    <a:pt x="93" y="97"/>
                  </a:lnTo>
                  <a:lnTo>
                    <a:pt x="96" y="100"/>
                  </a:lnTo>
                  <a:lnTo>
                    <a:pt x="105" y="105"/>
                  </a:lnTo>
                  <a:lnTo>
                    <a:pt x="116" y="111"/>
                  </a:lnTo>
                  <a:lnTo>
                    <a:pt x="132" y="118"/>
                  </a:lnTo>
                  <a:lnTo>
                    <a:pt x="140" y="119"/>
                  </a:lnTo>
                  <a:lnTo>
                    <a:pt x="144" y="121"/>
                  </a:lnTo>
                  <a:lnTo>
                    <a:pt x="149" y="123"/>
                  </a:lnTo>
                  <a:lnTo>
                    <a:pt x="153" y="123"/>
                  </a:lnTo>
                  <a:lnTo>
                    <a:pt x="154" y="123"/>
                  </a:lnTo>
                  <a:lnTo>
                    <a:pt x="156" y="125"/>
                  </a:lnTo>
                  <a:lnTo>
                    <a:pt x="158" y="125"/>
                  </a:lnTo>
                  <a:lnTo>
                    <a:pt x="165" y="128"/>
                  </a:lnTo>
                  <a:lnTo>
                    <a:pt x="181" y="133"/>
                  </a:lnTo>
                  <a:lnTo>
                    <a:pt x="205" y="144"/>
                  </a:lnTo>
                  <a:lnTo>
                    <a:pt x="221" y="153"/>
                  </a:lnTo>
                  <a:lnTo>
                    <a:pt x="225" y="155"/>
                  </a:lnTo>
                  <a:lnTo>
                    <a:pt x="230" y="162"/>
                  </a:lnTo>
                  <a:lnTo>
                    <a:pt x="237" y="170"/>
                  </a:lnTo>
                  <a:lnTo>
                    <a:pt x="242" y="179"/>
                  </a:lnTo>
                  <a:lnTo>
                    <a:pt x="244" y="181"/>
                  </a:lnTo>
                  <a:lnTo>
                    <a:pt x="244" y="184"/>
                  </a:lnTo>
                  <a:lnTo>
                    <a:pt x="246" y="190"/>
                  </a:lnTo>
                  <a:lnTo>
                    <a:pt x="248" y="202"/>
                  </a:lnTo>
                  <a:lnTo>
                    <a:pt x="248" y="214"/>
                  </a:lnTo>
                  <a:lnTo>
                    <a:pt x="249" y="216"/>
                  </a:lnTo>
                  <a:lnTo>
                    <a:pt x="248" y="225"/>
                  </a:lnTo>
                  <a:lnTo>
                    <a:pt x="244" y="237"/>
                  </a:lnTo>
                  <a:lnTo>
                    <a:pt x="232" y="262"/>
                  </a:lnTo>
                  <a:lnTo>
                    <a:pt x="214" y="281"/>
                  </a:lnTo>
                  <a:lnTo>
                    <a:pt x="209" y="285"/>
                  </a:lnTo>
                  <a:lnTo>
                    <a:pt x="202" y="290"/>
                  </a:lnTo>
                  <a:lnTo>
                    <a:pt x="188" y="295"/>
                  </a:lnTo>
                  <a:lnTo>
                    <a:pt x="158" y="306"/>
                  </a:lnTo>
                  <a:lnTo>
                    <a:pt x="121" y="309"/>
                  </a:lnTo>
                  <a:lnTo>
                    <a:pt x="112" y="309"/>
                  </a:lnTo>
                  <a:lnTo>
                    <a:pt x="102" y="309"/>
                  </a:lnTo>
                  <a:lnTo>
                    <a:pt x="84" y="309"/>
                  </a:lnTo>
                  <a:lnTo>
                    <a:pt x="54" y="301"/>
                  </a:lnTo>
                  <a:lnTo>
                    <a:pt x="30" y="288"/>
                  </a:lnTo>
                  <a:lnTo>
                    <a:pt x="26" y="283"/>
                  </a:lnTo>
                  <a:lnTo>
                    <a:pt x="21" y="279"/>
                  </a:lnTo>
                  <a:lnTo>
                    <a:pt x="14" y="269"/>
                  </a:lnTo>
                  <a:lnTo>
                    <a:pt x="3" y="244"/>
                  </a:lnTo>
                  <a:lnTo>
                    <a:pt x="0" y="213"/>
                  </a:lnTo>
                  <a:lnTo>
                    <a:pt x="0" y="204"/>
                  </a:lnTo>
                  <a:lnTo>
                    <a:pt x="0" y="20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 kern="1200">
                <a:solidFill>
                  <a:srgbClr val="FFFFFF"/>
                </a:solidFill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63" name="Freeform 12"/>
            <p:cNvSpPr>
              <a:spLocks noEditPoints="1"/>
            </p:cNvSpPr>
            <p:nvPr/>
          </p:nvSpPr>
          <p:spPr bwMode="auto">
            <a:xfrm>
              <a:off x="2743" y="2535"/>
              <a:ext cx="270" cy="294"/>
            </a:xfrm>
            <a:custGeom>
              <a:avLst/>
              <a:gdLst/>
              <a:ahLst/>
              <a:cxnLst>
                <a:cxn ang="0">
                  <a:pos x="124" y="125"/>
                </a:cxn>
                <a:cxn ang="0">
                  <a:pos x="149" y="125"/>
                </a:cxn>
                <a:cxn ang="0">
                  <a:pos x="177" y="119"/>
                </a:cxn>
                <a:cxn ang="0">
                  <a:pos x="186" y="112"/>
                </a:cxn>
                <a:cxn ang="0">
                  <a:pos x="195" y="91"/>
                </a:cxn>
                <a:cxn ang="0">
                  <a:pos x="186" y="70"/>
                </a:cxn>
                <a:cxn ang="0">
                  <a:pos x="174" y="63"/>
                </a:cxn>
                <a:cxn ang="0">
                  <a:pos x="152" y="60"/>
                </a:cxn>
                <a:cxn ang="0">
                  <a:pos x="96" y="60"/>
                </a:cxn>
                <a:cxn ang="0">
                  <a:pos x="93" y="102"/>
                </a:cxn>
                <a:cxn ang="0">
                  <a:pos x="91" y="125"/>
                </a:cxn>
                <a:cxn ang="0">
                  <a:pos x="0" y="288"/>
                </a:cxn>
                <a:cxn ang="0">
                  <a:pos x="24" y="7"/>
                </a:cxn>
                <a:cxn ang="0">
                  <a:pos x="47" y="0"/>
                </a:cxn>
                <a:cxn ang="0">
                  <a:pos x="168" y="0"/>
                </a:cxn>
                <a:cxn ang="0">
                  <a:pos x="221" y="9"/>
                </a:cxn>
                <a:cxn ang="0">
                  <a:pos x="253" y="24"/>
                </a:cxn>
                <a:cxn ang="0">
                  <a:pos x="267" y="53"/>
                </a:cxn>
                <a:cxn ang="0">
                  <a:pos x="268" y="88"/>
                </a:cxn>
                <a:cxn ang="0">
                  <a:pos x="256" y="121"/>
                </a:cxn>
                <a:cxn ang="0">
                  <a:pos x="246" y="133"/>
                </a:cxn>
                <a:cxn ang="0">
                  <a:pos x="218" y="153"/>
                </a:cxn>
                <a:cxn ang="0">
                  <a:pos x="235" y="165"/>
                </a:cxn>
                <a:cxn ang="0">
                  <a:pos x="244" y="183"/>
                </a:cxn>
                <a:cxn ang="0">
                  <a:pos x="247" y="218"/>
                </a:cxn>
                <a:cxn ang="0">
                  <a:pos x="247" y="232"/>
                </a:cxn>
                <a:cxn ang="0">
                  <a:pos x="246" y="250"/>
                </a:cxn>
                <a:cxn ang="0">
                  <a:pos x="251" y="279"/>
                </a:cxn>
                <a:cxn ang="0">
                  <a:pos x="254" y="292"/>
                </a:cxn>
                <a:cxn ang="0">
                  <a:pos x="253" y="294"/>
                </a:cxn>
                <a:cxn ang="0">
                  <a:pos x="175" y="294"/>
                </a:cxn>
                <a:cxn ang="0">
                  <a:pos x="172" y="279"/>
                </a:cxn>
                <a:cxn ang="0">
                  <a:pos x="172" y="248"/>
                </a:cxn>
                <a:cxn ang="0">
                  <a:pos x="172" y="220"/>
                </a:cxn>
                <a:cxn ang="0">
                  <a:pos x="170" y="200"/>
                </a:cxn>
                <a:cxn ang="0">
                  <a:pos x="158" y="190"/>
                </a:cxn>
                <a:cxn ang="0">
                  <a:pos x="135" y="184"/>
                </a:cxn>
                <a:cxn ang="0">
                  <a:pos x="103" y="184"/>
                </a:cxn>
                <a:cxn ang="0">
                  <a:pos x="84" y="188"/>
                </a:cxn>
                <a:cxn ang="0">
                  <a:pos x="75" y="292"/>
                </a:cxn>
                <a:cxn ang="0">
                  <a:pos x="63" y="294"/>
                </a:cxn>
                <a:cxn ang="0">
                  <a:pos x="0" y="294"/>
                </a:cxn>
              </a:cxnLst>
              <a:rect l="0" t="0" r="r" b="b"/>
              <a:pathLst>
                <a:path w="270" h="294">
                  <a:moveTo>
                    <a:pt x="91" y="125"/>
                  </a:moveTo>
                  <a:lnTo>
                    <a:pt x="100" y="125"/>
                  </a:lnTo>
                  <a:lnTo>
                    <a:pt x="124" y="125"/>
                  </a:lnTo>
                  <a:lnTo>
                    <a:pt x="145" y="125"/>
                  </a:lnTo>
                  <a:lnTo>
                    <a:pt x="147" y="125"/>
                  </a:lnTo>
                  <a:lnTo>
                    <a:pt x="149" y="125"/>
                  </a:lnTo>
                  <a:lnTo>
                    <a:pt x="156" y="125"/>
                  </a:lnTo>
                  <a:lnTo>
                    <a:pt x="168" y="123"/>
                  </a:lnTo>
                  <a:lnTo>
                    <a:pt x="177" y="119"/>
                  </a:lnTo>
                  <a:lnTo>
                    <a:pt x="181" y="118"/>
                  </a:lnTo>
                  <a:lnTo>
                    <a:pt x="182" y="116"/>
                  </a:lnTo>
                  <a:lnTo>
                    <a:pt x="186" y="112"/>
                  </a:lnTo>
                  <a:lnTo>
                    <a:pt x="191" y="104"/>
                  </a:lnTo>
                  <a:lnTo>
                    <a:pt x="193" y="95"/>
                  </a:lnTo>
                  <a:lnTo>
                    <a:pt x="195" y="91"/>
                  </a:lnTo>
                  <a:lnTo>
                    <a:pt x="193" y="84"/>
                  </a:lnTo>
                  <a:lnTo>
                    <a:pt x="191" y="77"/>
                  </a:lnTo>
                  <a:lnTo>
                    <a:pt x="186" y="70"/>
                  </a:lnTo>
                  <a:lnTo>
                    <a:pt x="186" y="68"/>
                  </a:lnTo>
                  <a:lnTo>
                    <a:pt x="179" y="65"/>
                  </a:lnTo>
                  <a:lnTo>
                    <a:pt x="174" y="63"/>
                  </a:lnTo>
                  <a:lnTo>
                    <a:pt x="163" y="61"/>
                  </a:lnTo>
                  <a:lnTo>
                    <a:pt x="154" y="60"/>
                  </a:lnTo>
                  <a:lnTo>
                    <a:pt x="152" y="60"/>
                  </a:lnTo>
                  <a:lnTo>
                    <a:pt x="144" y="60"/>
                  </a:lnTo>
                  <a:lnTo>
                    <a:pt x="117" y="60"/>
                  </a:lnTo>
                  <a:lnTo>
                    <a:pt x="96" y="60"/>
                  </a:lnTo>
                  <a:lnTo>
                    <a:pt x="96" y="60"/>
                  </a:lnTo>
                  <a:lnTo>
                    <a:pt x="94" y="70"/>
                  </a:lnTo>
                  <a:lnTo>
                    <a:pt x="93" y="102"/>
                  </a:lnTo>
                  <a:lnTo>
                    <a:pt x="91" y="125"/>
                  </a:lnTo>
                  <a:lnTo>
                    <a:pt x="91" y="125"/>
                  </a:lnTo>
                  <a:lnTo>
                    <a:pt x="91" y="125"/>
                  </a:lnTo>
                  <a:lnTo>
                    <a:pt x="91" y="125"/>
                  </a:lnTo>
                  <a:close/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47" y="0"/>
                  </a:lnTo>
                  <a:lnTo>
                    <a:pt x="114" y="0"/>
                  </a:lnTo>
                  <a:lnTo>
                    <a:pt x="165" y="0"/>
                  </a:lnTo>
                  <a:lnTo>
                    <a:pt x="168" y="0"/>
                  </a:lnTo>
                  <a:lnTo>
                    <a:pt x="177" y="2"/>
                  </a:lnTo>
                  <a:lnTo>
                    <a:pt x="193" y="2"/>
                  </a:lnTo>
                  <a:lnTo>
                    <a:pt x="221" y="9"/>
                  </a:lnTo>
                  <a:lnTo>
                    <a:pt x="244" y="19"/>
                  </a:lnTo>
                  <a:lnTo>
                    <a:pt x="249" y="21"/>
                  </a:lnTo>
                  <a:lnTo>
                    <a:pt x="253" y="24"/>
                  </a:lnTo>
                  <a:lnTo>
                    <a:pt x="258" y="33"/>
                  </a:lnTo>
                  <a:lnTo>
                    <a:pt x="263" y="42"/>
                  </a:lnTo>
                  <a:lnTo>
                    <a:pt x="267" y="53"/>
                  </a:lnTo>
                  <a:lnTo>
                    <a:pt x="270" y="77"/>
                  </a:lnTo>
                  <a:lnTo>
                    <a:pt x="270" y="82"/>
                  </a:lnTo>
                  <a:lnTo>
                    <a:pt x="268" y="88"/>
                  </a:lnTo>
                  <a:lnTo>
                    <a:pt x="267" y="95"/>
                  </a:lnTo>
                  <a:lnTo>
                    <a:pt x="263" y="109"/>
                  </a:lnTo>
                  <a:lnTo>
                    <a:pt x="256" y="121"/>
                  </a:lnTo>
                  <a:lnTo>
                    <a:pt x="254" y="123"/>
                  </a:lnTo>
                  <a:lnTo>
                    <a:pt x="251" y="126"/>
                  </a:lnTo>
                  <a:lnTo>
                    <a:pt x="246" y="133"/>
                  </a:lnTo>
                  <a:lnTo>
                    <a:pt x="235" y="144"/>
                  </a:lnTo>
                  <a:lnTo>
                    <a:pt x="221" y="151"/>
                  </a:lnTo>
                  <a:lnTo>
                    <a:pt x="218" y="153"/>
                  </a:lnTo>
                  <a:lnTo>
                    <a:pt x="219" y="155"/>
                  </a:lnTo>
                  <a:lnTo>
                    <a:pt x="225" y="158"/>
                  </a:lnTo>
                  <a:lnTo>
                    <a:pt x="235" y="165"/>
                  </a:lnTo>
                  <a:lnTo>
                    <a:pt x="240" y="172"/>
                  </a:lnTo>
                  <a:lnTo>
                    <a:pt x="242" y="174"/>
                  </a:lnTo>
                  <a:lnTo>
                    <a:pt x="244" y="183"/>
                  </a:lnTo>
                  <a:lnTo>
                    <a:pt x="246" y="188"/>
                  </a:lnTo>
                  <a:lnTo>
                    <a:pt x="247" y="204"/>
                  </a:lnTo>
                  <a:lnTo>
                    <a:pt x="247" y="218"/>
                  </a:lnTo>
                  <a:lnTo>
                    <a:pt x="247" y="221"/>
                  </a:lnTo>
                  <a:lnTo>
                    <a:pt x="247" y="225"/>
                  </a:lnTo>
                  <a:lnTo>
                    <a:pt x="247" y="232"/>
                  </a:lnTo>
                  <a:lnTo>
                    <a:pt x="247" y="241"/>
                  </a:lnTo>
                  <a:lnTo>
                    <a:pt x="247" y="243"/>
                  </a:lnTo>
                  <a:lnTo>
                    <a:pt x="246" y="250"/>
                  </a:lnTo>
                  <a:lnTo>
                    <a:pt x="246" y="260"/>
                  </a:lnTo>
                  <a:lnTo>
                    <a:pt x="249" y="274"/>
                  </a:lnTo>
                  <a:lnTo>
                    <a:pt x="251" y="279"/>
                  </a:lnTo>
                  <a:lnTo>
                    <a:pt x="254" y="285"/>
                  </a:lnTo>
                  <a:lnTo>
                    <a:pt x="256" y="285"/>
                  </a:lnTo>
                  <a:lnTo>
                    <a:pt x="254" y="292"/>
                  </a:lnTo>
                  <a:lnTo>
                    <a:pt x="254" y="294"/>
                  </a:lnTo>
                  <a:lnTo>
                    <a:pt x="254" y="294"/>
                  </a:lnTo>
                  <a:lnTo>
                    <a:pt x="253" y="294"/>
                  </a:lnTo>
                  <a:lnTo>
                    <a:pt x="240" y="294"/>
                  </a:lnTo>
                  <a:lnTo>
                    <a:pt x="203" y="294"/>
                  </a:lnTo>
                  <a:lnTo>
                    <a:pt x="175" y="294"/>
                  </a:lnTo>
                  <a:lnTo>
                    <a:pt x="175" y="294"/>
                  </a:lnTo>
                  <a:lnTo>
                    <a:pt x="172" y="286"/>
                  </a:lnTo>
                  <a:lnTo>
                    <a:pt x="172" y="279"/>
                  </a:lnTo>
                  <a:lnTo>
                    <a:pt x="172" y="265"/>
                  </a:lnTo>
                  <a:lnTo>
                    <a:pt x="172" y="251"/>
                  </a:lnTo>
                  <a:lnTo>
                    <a:pt x="172" y="248"/>
                  </a:lnTo>
                  <a:lnTo>
                    <a:pt x="172" y="241"/>
                  </a:lnTo>
                  <a:lnTo>
                    <a:pt x="172" y="227"/>
                  </a:lnTo>
                  <a:lnTo>
                    <a:pt x="172" y="220"/>
                  </a:lnTo>
                  <a:lnTo>
                    <a:pt x="174" y="218"/>
                  </a:lnTo>
                  <a:lnTo>
                    <a:pt x="172" y="211"/>
                  </a:lnTo>
                  <a:lnTo>
                    <a:pt x="170" y="200"/>
                  </a:lnTo>
                  <a:lnTo>
                    <a:pt x="165" y="193"/>
                  </a:lnTo>
                  <a:lnTo>
                    <a:pt x="165" y="192"/>
                  </a:lnTo>
                  <a:lnTo>
                    <a:pt x="158" y="190"/>
                  </a:lnTo>
                  <a:lnTo>
                    <a:pt x="154" y="188"/>
                  </a:lnTo>
                  <a:lnTo>
                    <a:pt x="144" y="186"/>
                  </a:lnTo>
                  <a:lnTo>
                    <a:pt x="135" y="184"/>
                  </a:lnTo>
                  <a:lnTo>
                    <a:pt x="133" y="184"/>
                  </a:lnTo>
                  <a:lnTo>
                    <a:pt x="126" y="184"/>
                  </a:lnTo>
                  <a:lnTo>
                    <a:pt x="103" y="184"/>
                  </a:lnTo>
                  <a:lnTo>
                    <a:pt x="86" y="184"/>
                  </a:lnTo>
                  <a:lnTo>
                    <a:pt x="86" y="184"/>
                  </a:lnTo>
                  <a:lnTo>
                    <a:pt x="84" y="188"/>
                  </a:lnTo>
                  <a:lnTo>
                    <a:pt x="84" y="202"/>
                  </a:lnTo>
                  <a:lnTo>
                    <a:pt x="79" y="253"/>
                  </a:lnTo>
                  <a:lnTo>
                    <a:pt x="75" y="292"/>
                  </a:lnTo>
                  <a:lnTo>
                    <a:pt x="75" y="294"/>
                  </a:lnTo>
                  <a:lnTo>
                    <a:pt x="73" y="294"/>
                  </a:lnTo>
                  <a:lnTo>
                    <a:pt x="63" y="294"/>
                  </a:lnTo>
                  <a:lnTo>
                    <a:pt x="28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4" name="Freeform 13"/>
            <p:cNvSpPr>
              <a:spLocks/>
            </p:cNvSpPr>
            <p:nvPr/>
          </p:nvSpPr>
          <p:spPr bwMode="auto">
            <a:xfrm>
              <a:off x="3045" y="2535"/>
              <a:ext cx="297" cy="294"/>
            </a:xfrm>
            <a:custGeom>
              <a:avLst/>
              <a:gdLst/>
              <a:ahLst/>
              <a:cxnLst>
                <a:cxn ang="0">
                  <a:pos x="0" y="294"/>
                </a:cxn>
                <a:cxn ang="0">
                  <a:pos x="0" y="288"/>
                </a:cxn>
                <a:cxn ang="0">
                  <a:pos x="3" y="248"/>
                </a:cxn>
                <a:cxn ang="0">
                  <a:pos x="16" y="111"/>
                </a:cxn>
                <a:cxn ang="0">
                  <a:pos x="25" y="7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72" y="0"/>
                </a:cxn>
                <a:cxn ang="0">
                  <a:pos x="98" y="0"/>
                </a:cxn>
                <a:cxn ang="0">
                  <a:pos x="100" y="0"/>
                </a:cxn>
                <a:cxn ang="0">
                  <a:pos x="98" y="3"/>
                </a:cxn>
                <a:cxn ang="0">
                  <a:pos x="98" y="17"/>
                </a:cxn>
                <a:cxn ang="0">
                  <a:pos x="93" y="70"/>
                </a:cxn>
                <a:cxn ang="0">
                  <a:pos x="91" y="111"/>
                </a:cxn>
                <a:cxn ang="0">
                  <a:pos x="91" y="112"/>
                </a:cxn>
                <a:cxn ang="0">
                  <a:pos x="93" y="111"/>
                </a:cxn>
                <a:cxn ang="0">
                  <a:pos x="109" y="95"/>
                </a:cxn>
                <a:cxn ang="0">
                  <a:pos x="162" y="44"/>
                </a:cxn>
                <a:cxn ang="0">
                  <a:pos x="202" y="3"/>
                </a:cxn>
                <a:cxn ang="0">
                  <a:pos x="206" y="0"/>
                </a:cxn>
                <a:cxn ang="0">
                  <a:pos x="207" y="0"/>
                </a:cxn>
                <a:cxn ang="0">
                  <a:pos x="220" y="0"/>
                </a:cxn>
                <a:cxn ang="0">
                  <a:pos x="262" y="0"/>
                </a:cxn>
                <a:cxn ang="0">
                  <a:pos x="294" y="0"/>
                </a:cxn>
                <a:cxn ang="0">
                  <a:pos x="297" y="0"/>
                </a:cxn>
                <a:cxn ang="0">
                  <a:pos x="294" y="3"/>
                </a:cxn>
                <a:cxn ang="0">
                  <a:pos x="276" y="19"/>
                </a:cxn>
                <a:cxn ang="0">
                  <a:pos x="214" y="77"/>
                </a:cxn>
                <a:cxn ang="0">
                  <a:pos x="167" y="121"/>
                </a:cxn>
                <a:cxn ang="0">
                  <a:pos x="165" y="123"/>
                </a:cxn>
                <a:cxn ang="0">
                  <a:pos x="167" y="126"/>
                </a:cxn>
                <a:cxn ang="0">
                  <a:pos x="181" y="151"/>
                </a:cxn>
                <a:cxn ang="0">
                  <a:pos x="232" y="230"/>
                </a:cxn>
                <a:cxn ang="0">
                  <a:pos x="269" y="292"/>
                </a:cxn>
                <a:cxn ang="0">
                  <a:pos x="272" y="294"/>
                </a:cxn>
                <a:cxn ang="0">
                  <a:pos x="269" y="294"/>
                </a:cxn>
                <a:cxn ang="0">
                  <a:pos x="258" y="294"/>
                </a:cxn>
                <a:cxn ang="0">
                  <a:pos x="216" y="294"/>
                </a:cxn>
                <a:cxn ang="0">
                  <a:pos x="185" y="294"/>
                </a:cxn>
                <a:cxn ang="0">
                  <a:pos x="183" y="294"/>
                </a:cxn>
                <a:cxn ang="0">
                  <a:pos x="181" y="292"/>
                </a:cxn>
                <a:cxn ang="0">
                  <a:pos x="170" y="276"/>
                </a:cxn>
                <a:cxn ang="0">
                  <a:pos x="137" y="221"/>
                </a:cxn>
                <a:cxn ang="0">
                  <a:pos x="111" y="179"/>
                </a:cxn>
                <a:cxn ang="0">
                  <a:pos x="111" y="176"/>
                </a:cxn>
                <a:cxn ang="0">
                  <a:pos x="109" y="177"/>
                </a:cxn>
                <a:cxn ang="0">
                  <a:pos x="105" y="181"/>
                </a:cxn>
                <a:cxn ang="0">
                  <a:pos x="93" y="193"/>
                </a:cxn>
                <a:cxn ang="0">
                  <a:pos x="83" y="202"/>
                </a:cxn>
                <a:cxn ang="0">
                  <a:pos x="83" y="202"/>
                </a:cxn>
                <a:cxn ang="0">
                  <a:pos x="81" y="206"/>
                </a:cxn>
                <a:cxn ang="0">
                  <a:pos x="81" y="218"/>
                </a:cxn>
                <a:cxn ang="0">
                  <a:pos x="75" y="260"/>
                </a:cxn>
                <a:cxn ang="0">
                  <a:pos x="74" y="292"/>
                </a:cxn>
                <a:cxn ang="0">
                  <a:pos x="74" y="294"/>
                </a:cxn>
                <a:cxn ang="0">
                  <a:pos x="72" y="294"/>
                </a:cxn>
                <a:cxn ang="0">
                  <a:pos x="61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297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6" y="111"/>
                  </a:lnTo>
                  <a:lnTo>
                    <a:pt x="25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72" y="0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98" y="3"/>
                  </a:lnTo>
                  <a:lnTo>
                    <a:pt x="98" y="17"/>
                  </a:lnTo>
                  <a:lnTo>
                    <a:pt x="93" y="70"/>
                  </a:lnTo>
                  <a:lnTo>
                    <a:pt x="91" y="111"/>
                  </a:lnTo>
                  <a:lnTo>
                    <a:pt x="91" y="112"/>
                  </a:lnTo>
                  <a:lnTo>
                    <a:pt x="93" y="111"/>
                  </a:lnTo>
                  <a:lnTo>
                    <a:pt x="109" y="95"/>
                  </a:lnTo>
                  <a:lnTo>
                    <a:pt x="162" y="44"/>
                  </a:lnTo>
                  <a:lnTo>
                    <a:pt x="202" y="3"/>
                  </a:lnTo>
                  <a:lnTo>
                    <a:pt x="206" y="0"/>
                  </a:lnTo>
                  <a:lnTo>
                    <a:pt x="207" y="0"/>
                  </a:lnTo>
                  <a:lnTo>
                    <a:pt x="220" y="0"/>
                  </a:lnTo>
                  <a:lnTo>
                    <a:pt x="262" y="0"/>
                  </a:lnTo>
                  <a:lnTo>
                    <a:pt x="294" y="0"/>
                  </a:lnTo>
                  <a:lnTo>
                    <a:pt x="297" y="0"/>
                  </a:lnTo>
                  <a:lnTo>
                    <a:pt x="294" y="3"/>
                  </a:lnTo>
                  <a:lnTo>
                    <a:pt x="276" y="19"/>
                  </a:lnTo>
                  <a:lnTo>
                    <a:pt x="214" y="77"/>
                  </a:lnTo>
                  <a:lnTo>
                    <a:pt x="167" y="121"/>
                  </a:lnTo>
                  <a:lnTo>
                    <a:pt x="165" y="123"/>
                  </a:lnTo>
                  <a:lnTo>
                    <a:pt x="167" y="126"/>
                  </a:lnTo>
                  <a:lnTo>
                    <a:pt x="181" y="151"/>
                  </a:lnTo>
                  <a:lnTo>
                    <a:pt x="232" y="230"/>
                  </a:lnTo>
                  <a:lnTo>
                    <a:pt x="269" y="292"/>
                  </a:lnTo>
                  <a:lnTo>
                    <a:pt x="272" y="294"/>
                  </a:lnTo>
                  <a:lnTo>
                    <a:pt x="269" y="294"/>
                  </a:lnTo>
                  <a:lnTo>
                    <a:pt x="258" y="294"/>
                  </a:lnTo>
                  <a:lnTo>
                    <a:pt x="216" y="294"/>
                  </a:lnTo>
                  <a:lnTo>
                    <a:pt x="185" y="294"/>
                  </a:lnTo>
                  <a:lnTo>
                    <a:pt x="183" y="294"/>
                  </a:lnTo>
                  <a:lnTo>
                    <a:pt x="181" y="292"/>
                  </a:lnTo>
                  <a:lnTo>
                    <a:pt x="170" y="276"/>
                  </a:lnTo>
                  <a:lnTo>
                    <a:pt x="137" y="221"/>
                  </a:lnTo>
                  <a:lnTo>
                    <a:pt x="111" y="179"/>
                  </a:lnTo>
                  <a:lnTo>
                    <a:pt x="111" y="176"/>
                  </a:lnTo>
                  <a:lnTo>
                    <a:pt x="109" y="177"/>
                  </a:lnTo>
                  <a:lnTo>
                    <a:pt x="105" y="181"/>
                  </a:lnTo>
                  <a:lnTo>
                    <a:pt x="93" y="193"/>
                  </a:lnTo>
                  <a:lnTo>
                    <a:pt x="83" y="202"/>
                  </a:lnTo>
                  <a:lnTo>
                    <a:pt x="83" y="202"/>
                  </a:lnTo>
                  <a:lnTo>
                    <a:pt x="81" y="206"/>
                  </a:lnTo>
                  <a:lnTo>
                    <a:pt x="81" y="218"/>
                  </a:lnTo>
                  <a:lnTo>
                    <a:pt x="75" y="260"/>
                  </a:lnTo>
                  <a:lnTo>
                    <a:pt x="74" y="292"/>
                  </a:lnTo>
                  <a:lnTo>
                    <a:pt x="74" y="294"/>
                  </a:lnTo>
                  <a:lnTo>
                    <a:pt x="72" y="294"/>
                  </a:lnTo>
                  <a:lnTo>
                    <a:pt x="61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5" name="Freeform 14"/>
            <p:cNvSpPr>
              <a:spLocks/>
            </p:cNvSpPr>
            <p:nvPr/>
          </p:nvSpPr>
          <p:spPr bwMode="auto">
            <a:xfrm>
              <a:off x="3465" y="2528"/>
              <a:ext cx="281" cy="309"/>
            </a:xfrm>
            <a:custGeom>
              <a:avLst/>
              <a:gdLst/>
              <a:ahLst/>
              <a:cxnLst>
                <a:cxn ang="0">
                  <a:pos x="269" y="207"/>
                </a:cxn>
                <a:cxn ang="0">
                  <a:pos x="248" y="253"/>
                </a:cxn>
                <a:cxn ang="0">
                  <a:pos x="223" y="279"/>
                </a:cxn>
                <a:cxn ang="0">
                  <a:pos x="202" y="293"/>
                </a:cxn>
                <a:cxn ang="0">
                  <a:pos x="141" y="309"/>
                </a:cxn>
                <a:cxn ang="0">
                  <a:pos x="121" y="309"/>
                </a:cxn>
                <a:cxn ang="0">
                  <a:pos x="65" y="295"/>
                </a:cxn>
                <a:cxn ang="0">
                  <a:pos x="32" y="267"/>
                </a:cxn>
                <a:cxn ang="0">
                  <a:pos x="16" y="246"/>
                </a:cxn>
                <a:cxn ang="0">
                  <a:pos x="0" y="169"/>
                </a:cxn>
                <a:cxn ang="0">
                  <a:pos x="2" y="146"/>
                </a:cxn>
                <a:cxn ang="0">
                  <a:pos x="21" y="84"/>
                </a:cxn>
                <a:cxn ang="0">
                  <a:pos x="51" y="44"/>
                </a:cxn>
                <a:cxn ang="0">
                  <a:pos x="74" y="24"/>
                </a:cxn>
                <a:cxn ang="0">
                  <a:pos x="151" y="2"/>
                </a:cxn>
                <a:cxn ang="0">
                  <a:pos x="171" y="2"/>
                </a:cxn>
                <a:cxn ang="0">
                  <a:pos x="218" y="10"/>
                </a:cxn>
                <a:cxn ang="0">
                  <a:pos x="250" y="28"/>
                </a:cxn>
                <a:cxn ang="0">
                  <a:pos x="262" y="44"/>
                </a:cxn>
                <a:cxn ang="0">
                  <a:pos x="280" y="98"/>
                </a:cxn>
                <a:cxn ang="0">
                  <a:pos x="280" y="105"/>
                </a:cxn>
                <a:cxn ang="0">
                  <a:pos x="236" y="105"/>
                </a:cxn>
                <a:cxn ang="0">
                  <a:pos x="209" y="105"/>
                </a:cxn>
                <a:cxn ang="0">
                  <a:pos x="202" y="86"/>
                </a:cxn>
                <a:cxn ang="0">
                  <a:pos x="193" y="74"/>
                </a:cxn>
                <a:cxn ang="0">
                  <a:pos x="179" y="68"/>
                </a:cxn>
                <a:cxn ang="0">
                  <a:pos x="157" y="63"/>
                </a:cxn>
                <a:cxn ang="0">
                  <a:pos x="141" y="65"/>
                </a:cxn>
                <a:cxn ang="0">
                  <a:pos x="107" y="84"/>
                </a:cxn>
                <a:cxn ang="0">
                  <a:pos x="100" y="93"/>
                </a:cxn>
                <a:cxn ang="0">
                  <a:pos x="84" y="123"/>
                </a:cxn>
                <a:cxn ang="0">
                  <a:pos x="79" y="155"/>
                </a:cxn>
                <a:cxn ang="0">
                  <a:pos x="77" y="176"/>
                </a:cxn>
                <a:cxn ang="0">
                  <a:pos x="88" y="220"/>
                </a:cxn>
                <a:cxn ang="0">
                  <a:pos x="93" y="228"/>
                </a:cxn>
                <a:cxn ang="0">
                  <a:pos x="106" y="239"/>
                </a:cxn>
                <a:cxn ang="0">
                  <a:pos x="121" y="246"/>
                </a:cxn>
                <a:cxn ang="0">
                  <a:pos x="137" y="246"/>
                </a:cxn>
                <a:cxn ang="0">
                  <a:pos x="150" y="246"/>
                </a:cxn>
                <a:cxn ang="0">
                  <a:pos x="176" y="237"/>
                </a:cxn>
                <a:cxn ang="0">
                  <a:pos x="181" y="232"/>
                </a:cxn>
                <a:cxn ang="0">
                  <a:pos x="195" y="216"/>
                </a:cxn>
                <a:cxn ang="0">
                  <a:pos x="202" y="199"/>
                </a:cxn>
                <a:cxn ang="0">
                  <a:pos x="244" y="199"/>
                </a:cxn>
                <a:cxn ang="0">
                  <a:pos x="273" y="199"/>
                </a:cxn>
              </a:cxnLst>
              <a:rect l="0" t="0" r="r" b="b"/>
              <a:pathLst>
                <a:path w="281" h="309">
                  <a:moveTo>
                    <a:pt x="273" y="199"/>
                  </a:moveTo>
                  <a:lnTo>
                    <a:pt x="269" y="207"/>
                  </a:lnTo>
                  <a:lnTo>
                    <a:pt x="264" y="225"/>
                  </a:lnTo>
                  <a:lnTo>
                    <a:pt x="248" y="253"/>
                  </a:lnTo>
                  <a:lnTo>
                    <a:pt x="229" y="276"/>
                  </a:lnTo>
                  <a:lnTo>
                    <a:pt x="223" y="279"/>
                  </a:lnTo>
                  <a:lnTo>
                    <a:pt x="216" y="285"/>
                  </a:lnTo>
                  <a:lnTo>
                    <a:pt x="202" y="293"/>
                  </a:lnTo>
                  <a:lnTo>
                    <a:pt x="174" y="306"/>
                  </a:lnTo>
                  <a:lnTo>
                    <a:pt x="141" y="309"/>
                  </a:lnTo>
                  <a:lnTo>
                    <a:pt x="132" y="309"/>
                  </a:lnTo>
                  <a:lnTo>
                    <a:pt x="121" y="309"/>
                  </a:lnTo>
                  <a:lnTo>
                    <a:pt x="100" y="308"/>
                  </a:lnTo>
                  <a:lnTo>
                    <a:pt x="65" y="295"/>
                  </a:lnTo>
                  <a:lnTo>
                    <a:pt x="37" y="274"/>
                  </a:lnTo>
                  <a:lnTo>
                    <a:pt x="32" y="267"/>
                  </a:lnTo>
                  <a:lnTo>
                    <a:pt x="25" y="260"/>
                  </a:lnTo>
                  <a:lnTo>
                    <a:pt x="16" y="246"/>
                  </a:lnTo>
                  <a:lnTo>
                    <a:pt x="2" y="209"/>
                  </a:lnTo>
                  <a:lnTo>
                    <a:pt x="0" y="169"/>
                  </a:lnTo>
                  <a:lnTo>
                    <a:pt x="2" y="156"/>
                  </a:lnTo>
                  <a:lnTo>
                    <a:pt x="2" y="146"/>
                  </a:lnTo>
                  <a:lnTo>
                    <a:pt x="5" y="123"/>
                  </a:lnTo>
                  <a:lnTo>
                    <a:pt x="21" y="84"/>
                  </a:lnTo>
                  <a:lnTo>
                    <a:pt x="44" y="53"/>
                  </a:lnTo>
                  <a:lnTo>
                    <a:pt x="51" y="44"/>
                  </a:lnTo>
                  <a:lnTo>
                    <a:pt x="58" y="37"/>
                  </a:lnTo>
                  <a:lnTo>
                    <a:pt x="74" y="24"/>
                  </a:lnTo>
                  <a:lnTo>
                    <a:pt x="111" y="9"/>
                  </a:lnTo>
                  <a:lnTo>
                    <a:pt x="151" y="2"/>
                  </a:lnTo>
                  <a:lnTo>
                    <a:pt x="164" y="0"/>
                  </a:lnTo>
                  <a:lnTo>
                    <a:pt x="171" y="2"/>
                  </a:lnTo>
                  <a:lnTo>
                    <a:pt x="188" y="3"/>
                  </a:lnTo>
                  <a:lnTo>
                    <a:pt x="218" y="10"/>
                  </a:lnTo>
                  <a:lnTo>
                    <a:pt x="243" y="24"/>
                  </a:lnTo>
                  <a:lnTo>
                    <a:pt x="250" y="28"/>
                  </a:lnTo>
                  <a:lnTo>
                    <a:pt x="253" y="33"/>
                  </a:lnTo>
                  <a:lnTo>
                    <a:pt x="262" y="44"/>
                  </a:lnTo>
                  <a:lnTo>
                    <a:pt x="274" y="70"/>
                  </a:lnTo>
                  <a:lnTo>
                    <a:pt x="280" y="98"/>
                  </a:lnTo>
                  <a:lnTo>
                    <a:pt x="281" y="105"/>
                  </a:lnTo>
                  <a:lnTo>
                    <a:pt x="280" y="105"/>
                  </a:lnTo>
                  <a:lnTo>
                    <a:pt x="269" y="105"/>
                  </a:lnTo>
                  <a:lnTo>
                    <a:pt x="236" y="105"/>
                  </a:lnTo>
                  <a:lnTo>
                    <a:pt x="209" y="105"/>
                  </a:lnTo>
                  <a:lnTo>
                    <a:pt x="209" y="105"/>
                  </a:lnTo>
                  <a:lnTo>
                    <a:pt x="206" y="97"/>
                  </a:lnTo>
                  <a:lnTo>
                    <a:pt x="202" y="86"/>
                  </a:lnTo>
                  <a:lnTo>
                    <a:pt x="195" y="77"/>
                  </a:lnTo>
                  <a:lnTo>
                    <a:pt x="193" y="74"/>
                  </a:lnTo>
                  <a:lnTo>
                    <a:pt x="185" y="70"/>
                  </a:lnTo>
                  <a:lnTo>
                    <a:pt x="179" y="68"/>
                  </a:lnTo>
                  <a:lnTo>
                    <a:pt x="167" y="65"/>
                  </a:lnTo>
                  <a:lnTo>
                    <a:pt x="157" y="63"/>
                  </a:lnTo>
                  <a:lnTo>
                    <a:pt x="151" y="65"/>
                  </a:lnTo>
                  <a:lnTo>
                    <a:pt x="141" y="65"/>
                  </a:lnTo>
                  <a:lnTo>
                    <a:pt x="123" y="72"/>
                  </a:lnTo>
                  <a:lnTo>
                    <a:pt x="107" y="84"/>
                  </a:lnTo>
                  <a:lnTo>
                    <a:pt x="104" y="88"/>
                  </a:lnTo>
                  <a:lnTo>
                    <a:pt x="100" y="93"/>
                  </a:lnTo>
                  <a:lnTo>
                    <a:pt x="93" y="102"/>
                  </a:lnTo>
                  <a:lnTo>
                    <a:pt x="84" y="123"/>
                  </a:lnTo>
                  <a:lnTo>
                    <a:pt x="79" y="149"/>
                  </a:lnTo>
                  <a:lnTo>
                    <a:pt x="79" y="155"/>
                  </a:lnTo>
                  <a:lnTo>
                    <a:pt x="77" y="163"/>
                  </a:lnTo>
                  <a:lnTo>
                    <a:pt x="77" y="176"/>
                  </a:lnTo>
                  <a:lnTo>
                    <a:pt x="81" y="200"/>
                  </a:lnTo>
                  <a:lnTo>
                    <a:pt x="88" y="220"/>
                  </a:lnTo>
                  <a:lnTo>
                    <a:pt x="92" y="223"/>
                  </a:lnTo>
                  <a:lnTo>
                    <a:pt x="93" y="228"/>
                  </a:lnTo>
                  <a:lnTo>
                    <a:pt x="99" y="234"/>
                  </a:lnTo>
                  <a:lnTo>
                    <a:pt x="106" y="239"/>
                  </a:lnTo>
                  <a:lnTo>
                    <a:pt x="113" y="242"/>
                  </a:lnTo>
                  <a:lnTo>
                    <a:pt x="121" y="246"/>
                  </a:lnTo>
                  <a:lnTo>
                    <a:pt x="132" y="246"/>
                  </a:lnTo>
                  <a:lnTo>
                    <a:pt x="137" y="246"/>
                  </a:lnTo>
                  <a:lnTo>
                    <a:pt x="141" y="246"/>
                  </a:lnTo>
                  <a:lnTo>
                    <a:pt x="150" y="246"/>
                  </a:lnTo>
                  <a:lnTo>
                    <a:pt x="164" y="242"/>
                  </a:lnTo>
                  <a:lnTo>
                    <a:pt x="176" y="237"/>
                  </a:lnTo>
                  <a:lnTo>
                    <a:pt x="179" y="234"/>
                  </a:lnTo>
                  <a:lnTo>
                    <a:pt x="181" y="232"/>
                  </a:lnTo>
                  <a:lnTo>
                    <a:pt x="186" y="228"/>
                  </a:lnTo>
                  <a:lnTo>
                    <a:pt x="195" y="216"/>
                  </a:lnTo>
                  <a:lnTo>
                    <a:pt x="201" y="204"/>
                  </a:lnTo>
                  <a:lnTo>
                    <a:pt x="202" y="199"/>
                  </a:lnTo>
                  <a:lnTo>
                    <a:pt x="213" y="199"/>
                  </a:lnTo>
                  <a:lnTo>
                    <a:pt x="244" y="199"/>
                  </a:lnTo>
                  <a:lnTo>
                    <a:pt x="271" y="199"/>
                  </a:lnTo>
                  <a:lnTo>
                    <a:pt x="273" y="199"/>
                  </a:lnTo>
                  <a:lnTo>
                    <a:pt x="273" y="199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6" name="Freeform 15"/>
            <p:cNvSpPr>
              <a:spLocks noEditPoints="1"/>
            </p:cNvSpPr>
            <p:nvPr/>
          </p:nvSpPr>
          <p:spPr bwMode="auto">
            <a:xfrm>
              <a:off x="3764" y="2605"/>
              <a:ext cx="232" cy="232"/>
            </a:xfrm>
            <a:custGeom>
              <a:avLst/>
              <a:gdLst/>
              <a:ahLst/>
              <a:cxnLst>
                <a:cxn ang="0">
                  <a:pos x="72" y="120"/>
                </a:cxn>
                <a:cxn ang="0">
                  <a:pos x="74" y="146"/>
                </a:cxn>
                <a:cxn ang="0">
                  <a:pos x="81" y="160"/>
                </a:cxn>
                <a:cxn ang="0">
                  <a:pos x="86" y="169"/>
                </a:cxn>
                <a:cxn ang="0">
                  <a:pos x="107" y="178"/>
                </a:cxn>
                <a:cxn ang="0">
                  <a:pos x="112" y="178"/>
                </a:cxn>
                <a:cxn ang="0">
                  <a:pos x="127" y="176"/>
                </a:cxn>
                <a:cxn ang="0">
                  <a:pos x="144" y="160"/>
                </a:cxn>
                <a:cxn ang="0">
                  <a:pos x="149" y="153"/>
                </a:cxn>
                <a:cxn ang="0">
                  <a:pos x="158" y="120"/>
                </a:cxn>
                <a:cxn ang="0">
                  <a:pos x="160" y="111"/>
                </a:cxn>
                <a:cxn ang="0">
                  <a:pos x="156" y="85"/>
                </a:cxn>
                <a:cxn ang="0">
                  <a:pos x="151" y="69"/>
                </a:cxn>
                <a:cxn ang="0">
                  <a:pos x="146" y="63"/>
                </a:cxn>
                <a:cxn ang="0">
                  <a:pos x="135" y="56"/>
                </a:cxn>
                <a:cxn ang="0">
                  <a:pos x="123" y="55"/>
                </a:cxn>
                <a:cxn ang="0">
                  <a:pos x="111" y="55"/>
                </a:cxn>
                <a:cxn ang="0">
                  <a:pos x="95" y="63"/>
                </a:cxn>
                <a:cxn ang="0">
                  <a:pos x="86" y="72"/>
                </a:cxn>
                <a:cxn ang="0">
                  <a:pos x="77" y="93"/>
                </a:cxn>
                <a:cxn ang="0">
                  <a:pos x="74" y="114"/>
                </a:cxn>
                <a:cxn ang="0">
                  <a:pos x="72" y="125"/>
                </a:cxn>
                <a:cxn ang="0">
                  <a:pos x="72" y="116"/>
                </a:cxn>
                <a:cxn ang="0">
                  <a:pos x="74" y="114"/>
                </a:cxn>
                <a:cxn ang="0">
                  <a:pos x="2" y="107"/>
                </a:cxn>
                <a:cxn ang="0">
                  <a:pos x="16" y="60"/>
                </a:cxn>
                <a:cxn ang="0">
                  <a:pos x="39" y="30"/>
                </a:cxn>
                <a:cxn ang="0">
                  <a:pos x="56" y="18"/>
                </a:cxn>
                <a:cxn ang="0">
                  <a:pos x="118" y="2"/>
                </a:cxn>
                <a:cxn ang="0">
                  <a:pos x="135" y="2"/>
                </a:cxn>
                <a:cxn ang="0">
                  <a:pos x="181" y="11"/>
                </a:cxn>
                <a:cxn ang="0">
                  <a:pos x="209" y="30"/>
                </a:cxn>
                <a:cxn ang="0">
                  <a:pos x="220" y="48"/>
                </a:cxn>
                <a:cxn ang="0">
                  <a:pos x="232" y="90"/>
                </a:cxn>
                <a:cxn ang="0">
                  <a:pos x="230" y="125"/>
                </a:cxn>
                <a:cxn ang="0">
                  <a:pos x="216" y="171"/>
                </a:cxn>
                <a:cxn ang="0">
                  <a:pos x="193" y="201"/>
                </a:cxn>
                <a:cxn ang="0">
                  <a:pos x="176" y="215"/>
                </a:cxn>
                <a:cxn ang="0">
                  <a:pos x="114" y="232"/>
                </a:cxn>
                <a:cxn ang="0">
                  <a:pos x="97" y="232"/>
                </a:cxn>
                <a:cxn ang="0">
                  <a:pos x="51" y="222"/>
                </a:cxn>
                <a:cxn ang="0">
                  <a:pos x="25" y="201"/>
                </a:cxn>
                <a:cxn ang="0">
                  <a:pos x="12" y="185"/>
                </a:cxn>
                <a:cxn ang="0">
                  <a:pos x="0" y="125"/>
                </a:cxn>
                <a:cxn ang="0">
                  <a:pos x="2" y="107"/>
                </a:cxn>
                <a:cxn ang="0">
                  <a:pos x="2" y="104"/>
                </a:cxn>
                <a:cxn ang="0">
                  <a:pos x="2" y="114"/>
                </a:cxn>
              </a:cxnLst>
              <a:rect l="0" t="0" r="r" b="b"/>
              <a:pathLst>
                <a:path w="232" h="232">
                  <a:moveTo>
                    <a:pt x="74" y="114"/>
                  </a:moveTo>
                  <a:lnTo>
                    <a:pt x="72" y="120"/>
                  </a:lnTo>
                  <a:lnTo>
                    <a:pt x="72" y="130"/>
                  </a:lnTo>
                  <a:lnTo>
                    <a:pt x="74" y="146"/>
                  </a:lnTo>
                  <a:lnTo>
                    <a:pt x="79" y="158"/>
                  </a:lnTo>
                  <a:lnTo>
                    <a:pt x="81" y="160"/>
                  </a:lnTo>
                  <a:lnTo>
                    <a:pt x="83" y="164"/>
                  </a:lnTo>
                  <a:lnTo>
                    <a:pt x="86" y="169"/>
                  </a:lnTo>
                  <a:lnTo>
                    <a:pt x="95" y="176"/>
                  </a:lnTo>
                  <a:lnTo>
                    <a:pt x="107" y="178"/>
                  </a:lnTo>
                  <a:lnTo>
                    <a:pt x="111" y="178"/>
                  </a:lnTo>
                  <a:lnTo>
                    <a:pt x="112" y="178"/>
                  </a:lnTo>
                  <a:lnTo>
                    <a:pt x="120" y="178"/>
                  </a:lnTo>
                  <a:lnTo>
                    <a:pt x="127" y="176"/>
                  </a:lnTo>
                  <a:lnTo>
                    <a:pt x="137" y="169"/>
                  </a:lnTo>
                  <a:lnTo>
                    <a:pt x="144" y="160"/>
                  </a:lnTo>
                  <a:lnTo>
                    <a:pt x="146" y="158"/>
                  </a:lnTo>
                  <a:lnTo>
                    <a:pt x="149" y="153"/>
                  </a:lnTo>
                  <a:lnTo>
                    <a:pt x="155" y="139"/>
                  </a:lnTo>
                  <a:lnTo>
                    <a:pt x="158" y="120"/>
                  </a:lnTo>
                  <a:lnTo>
                    <a:pt x="160" y="114"/>
                  </a:lnTo>
                  <a:lnTo>
                    <a:pt x="160" y="111"/>
                  </a:lnTo>
                  <a:lnTo>
                    <a:pt x="160" y="102"/>
                  </a:lnTo>
                  <a:lnTo>
                    <a:pt x="156" y="85"/>
                  </a:lnTo>
                  <a:lnTo>
                    <a:pt x="151" y="72"/>
                  </a:lnTo>
                  <a:lnTo>
                    <a:pt x="151" y="69"/>
                  </a:lnTo>
                  <a:lnTo>
                    <a:pt x="149" y="67"/>
                  </a:lnTo>
                  <a:lnTo>
                    <a:pt x="146" y="63"/>
                  </a:lnTo>
                  <a:lnTo>
                    <a:pt x="141" y="60"/>
                  </a:lnTo>
                  <a:lnTo>
                    <a:pt x="135" y="56"/>
                  </a:lnTo>
                  <a:lnTo>
                    <a:pt x="130" y="55"/>
                  </a:lnTo>
                  <a:lnTo>
                    <a:pt x="123" y="55"/>
                  </a:lnTo>
                  <a:lnTo>
                    <a:pt x="121" y="53"/>
                  </a:lnTo>
                  <a:lnTo>
                    <a:pt x="111" y="55"/>
                  </a:lnTo>
                  <a:lnTo>
                    <a:pt x="105" y="56"/>
                  </a:lnTo>
                  <a:lnTo>
                    <a:pt x="95" y="63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9"/>
                  </a:lnTo>
                  <a:lnTo>
                    <a:pt x="77" y="93"/>
                  </a:lnTo>
                  <a:lnTo>
                    <a:pt x="74" y="111"/>
                  </a:lnTo>
                  <a:lnTo>
                    <a:pt x="74" y="114"/>
                  </a:lnTo>
                  <a:lnTo>
                    <a:pt x="72" y="120"/>
                  </a:lnTo>
                  <a:lnTo>
                    <a:pt x="72" y="125"/>
                  </a:lnTo>
                  <a:lnTo>
                    <a:pt x="72" y="122"/>
                  </a:lnTo>
                  <a:lnTo>
                    <a:pt x="72" y="116"/>
                  </a:lnTo>
                  <a:lnTo>
                    <a:pt x="74" y="114"/>
                  </a:lnTo>
                  <a:lnTo>
                    <a:pt x="74" y="114"/>
                  </a:lnTo>
                  <a:close/>
                  <a:moveTo>
                    <a:pt x="2" y="114"/>
                  </a:moveTo>
                  <a:lnTo>
                    <a:pt x="2" y="107"/>
                  </a:lnTo>
                  <a:lnTo>
                    <a:pt x="5" y="90"/>
                  </a:lnTo>
                  <a:lnTo>
                    <a:pt x="16" y="60"/>
                  </a:lnTo>
                  <a:lnTo>
                    <a:pt x="33" y="35"/>
                  </a:lnTo>
                  <a:lnTo>
                    <a:pt x="39" y="30"/>
                  </a:lnTo>
                  <a:lnTo>
                    <a:pt x="44" y="27"/>
                  </a:lnTo>
                  <a:lnTo>
                    <a:pt x="56" y="18"/>
                  </a:lnTo>
                  <a:lnTo>
                    <a:pt x="84" y="7"/>
                  </a:lnTo>
                  <a:lnTo>
                    <a:pt x="118" y="2"/>
                  </a:lnTo>
                  <a:lnTo>
                    <a:pt x="127" y="0"/>
                  </a:lnTo>
                  <a:lnTo>
                    <a:pt x="135" y="2"/>
                  </a:lnTo>
                  <a:lnTo>
                    <a:pt x="151" y="4"/>
                  </a:lnTo>
                  <a:lnTo>
                    <a:pt x="181" y="11"/>
                  </a:lnTo>
                  <a:lnTo>
                    <a:pt x="204" y="27"/>
                  </a:lnTo>
                  <a:lnTo>
                    <a:pt x="209" y="30"/>
                  </a:lnTo>
                  <a:lnTo>
                    <a:pt x="213" y="35"/>
                  </a:lnTo>
                  <a:lnTo>
                    <a:pt x="220" y="48"/>
                  </a:lnTo>
                  <a:lnTo>
                    <a:pt x="227" y="60"/>
                  </a:lnTo>
                  <a:lnTo>
                    <a:pt x="232" y="90"/>
                  </a:lnTo>
                  <a:lnTo>
                    <a:pt x="232" y="114"/>
                  </a:lnTo>
                  <a:lnTo>
                    <a:pt x="230" y="125"/>
                  </a:lnTo>
                  <a:lnTo>
                    <a:pt x="227" y="141"/>
                  </a:lnTo>
                  <a:lnTo>
                    <a:pt x="216" y="171"/>
                  </a:lnTo>
                  <a:lnTo>
                    <a:pt x="199" y="195"/>
                  </a:lnTo>
                  <a:lnTo>
                    <a:pt x="193" y="201"/>
                  </a:lnTo>
                  <a:lnTo>
                    <a:pt x="186" y="206"/>
                  </a:lnTo>
                  <a:lnTo>
                    <a:pt x="176" y="215"/>
                  </a:lnTo>
                  <a:lnTo>
                    <a:pt x="148" y="227"/>
                  </a:lnTo>
                  <a:lnTo>
                    <a:pt x="114" y="232"/>
                  </a:lnTo>
                  <a:lnTo>
                    <a:pt x="105" y="232"/>
                  </a:lnTo>
                  <a:lnTo>
                    <a:pt x="97" y="232"/>
                  </a:lnTo>
                  <a:lnTo>
                    <a:pt x="79" y="231"/>
                  </a:lnTo>
                  <a:lnTo>
                    <a:pt x="51" y="222"/>
                  </a:lnTo>
                  <a:lnTo>
                    <a:pt x="28" y="206"/>
                  </a:lnTo>
                  <a:lnTo>
                    <a:pt x="25" y="201"/>
                  </a:lnTo>
                  <a:lnTo>
                    <a:pt x="19" y="195"/>
                  </a:lnTo>
                  <a:lnTo>
                    <a:pt x="12" y="185"/>
                  </a:lnTo>
                  <a:lnTo>
                    <a:pt x="2" y="157"/>
                  </a:lnTo>
                  <a:lnTo>
                    <a:pt x="0" y="125"/>
                  </a:lnTo>
                  <a:lnTo>
                    <a:pt x="2" y="114"/>
                  </a:lnTo>
                  <a:lnTo>
                    <a:pt x="2" y="107"/>
                  </a:lnTo>
                  <a:lnTo>
                    <a:pt x="2" y="100"/>
                  </a:lnTo>
                  <a:lnTo>
                    <a:pt x="2" y="104"/>
                  </a:lnTo>
                  <a:lnTo>
                    <a:pt x="2" y="114"/>
                  </a:lnTo>
                  <a:lnTo>
                    <a:pt x="2" y="114"/>
                  </a:lnTo>
                  <a:lnTo>
                    <a:pt x="2" y="11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69" name="Freeform 16"/>
            <p:cNvSpPr>
              <a:spLocks/>
            </p:cNvSpPr>
            <p:nvPr/>
          </p:nvSpPr>
          <p:spPr bwMode="auto">
            <a:xfrm>
              <a:off x="4022" y="2607"/>
              <a:ext cx="222" cy="222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11" y="88"/>
                </a:cxn>
                <a:cxn ang="0">
                  <a:pos x="20" y="5"/>
                </a:cxn>
                <a:cxn ang="0">
                  <a:pos x="62" y="5"/>
                </a:cxn>
                <a:cxn ang="0">
                  <a:pos x="90" y="5"/>
                </a:cxn>
                <a:cxn ang="0">
                  <a:pos x="87" y="23"/>
                </a:cxn>
                <a:cxn ang="0">
                  <a:pos x="87" y="33"/>
                </a:cxn>
                <a:cxn ang="0">
                  <a:pos x="92" y="28"/>
                </a:cxn>
                <a:cxn ang="0">
                  <a:pos x="113" y="12"/>
                </a:cxn>
                <a:cxn ang="0">
                  <a:pos x="125" y="5"/>
                </a:cxn>
                <a:cxn ang="0">
                  <a:pos x="152" y="2"/>
                </a:cxn>
                <a:cxn ang="0">
                  <a:pos x="162" y="2"/>
                </a:cxn>
                <a:cxn ang="0">
                  <a:pos x="192" y="7"/>
                </a:cxn>
                <a:cxn ang="0">
                  <a:pos x="210" y="19"/>
                </a:cxn>
                <a:cxn ang="0">
                  <a:pos x="215" y="32"/>
                </a:cxn>
                <a:cxn ang="0">
                  <a:pos x="222" y="61"/>
                </a:cxn>
                <a:cxn ang="0">
                  <a:pos x="220" y="84"/>
                </a:cxn>
                <a:cxn ang="0">
                  <a:pos x="213" y="169"/>
                </a:cxn>
                <a:cxn ang="0">
                  <a:pos x="210" y="222"/>
                </a:cxn>
                <a:cxn ang="0">
                  <a:pos x="197" y="222"/>
                </a:cxn>
                <a:cxn ang="0">
                  <a:pos x="138" y="222"/>
                </a:cxn>
                <a:cxn ang="0">
                  <a:pos x="138" y="220"/>
                </a:cxn>
                <a:cxn ang="0">
                  <a:pos x="143" y="155"/>
                </a:cxn>
                <a:cxn ang="0">
                  <a:pos x="148" y="112"/>
                </a:cxn>
                <a:cxn ang="0">
                  <a:pos x="148" y="95"/>
                </a:cxn>
                <a:cxn ang="0">
                  <a:pos x="145" y="67"/>
                </a:cxn>
                <a:cxn ang="0">
                  <a:pos x="141" y="60"/>
                </a:cxn>
                <a:cxn ang="0">
                  <a:pos x="134" y="56"/>
                </a:cxn>
                <a:cxn ang="0">
                  <a:pos x="123" y="54"/>
                </a:cxn>
                <a:cxn ang="0">
                  <a:pos x="113" y="54"/>
                </a:cxn>
                <a:cxn ang="0">
                  <a:pos x="99" y="61"/>
                </a:cxn>
                <a:cxn ang="0">
                  <a:pos x="92" y="69"/>
                </a:cxn>
                <a:cxn ang="0">
                  <a:pos x="85" y="86"/>
                </a:cxn>
                <a:cxn ang="0">
                  <a:pos x="81" y="105"/>
                </a:cxn>
                <a:cxn ang="0">
                  <a:pos x="80" y="125"/>
                </a:cxn>
                <a:cxn ang="0">
                  <a:pos x="72" y="220"/>
                </a:cxn>
                <a:cxn ang="0">
                  <a:pos x="71" y="222"/>
                </a:cxn>
                <a:cxn ang="0">
                  <a:pos x="27" y="222"/>
                </a:cxn>
                <a:cxn ang="0">
                  <a:pos x="0" y="222"/>
                </a:cxn>
              </a:cxnLst>
              <a:rect l="0" t="0" r="r" b="b"/>
              <a:pathLst>
                <a:path w="222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1" y="88"/>
                  </a:lnTo>
                  <a:lnTo>
                    <a:pt x="18" y="10"/>
                  </a:lnTo>
                  <a:lnTo>
                    <a:pt x="20" y="5"/>
                  </a:lnTo>
                  <a:lnTo>
                    <a:pt x="30" y="5"/>
                  </a:lnTo>
                  <a:lnTo>
                    <a:pt x="62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7" y="23"/>
                  </a:lnTo>
                  <a:lnTo>
                    <a:pt x="87" y="33"/>
                  </a:lnTo>
                  <a:lnTo>
                    <a:pt x="87" y="33"/>
                  </a:lnTo>
                  <a:lnTo>
                    <a:pt x="88" y="32"/>
                  </a:lnTo>
                  <a:lnTo>
                    <a:pt x="92" y="28"/>
                  </a:lnTo>
                  <a:lnTo>
                    <a:pt x="102" y="19"/>
                  </a:lnTo>
                  <a:lnTo>
                    <a:pt x="113" y="12"/>
                  </a:lnTo>
                  <a:lnTo>
                    <a:pt x="116" y="9"/>
                  </a:lnTo>
                  <a:lnTo>
                    <a:pt x="125" y="5"/>
                  </a:lnTo>
                  <a:lnTo>
                    <a:pt x="138" y="2"/>
                  </a:lnTo>
                  <a:lnTo>
                    <a:pt x="152" y="2"/>
                  </a:lnTo>
                  <a:lnTo>
                    <a:pt x="157" y="0"/>
                  </a:lnTo>
                  <a:lnTo>
                    <a:pt x="162" y="2"/>
                  </a:lnTo>
                  <a:lnTo>
                    <a:pt x="173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10" y="19"/>
                  </a:lnTo>
                  <a:lnTo>
                    <a:pt x="211" y="23"/>
                  </a:lnTo>
                  <a:lnTo>
                    <a:pt x="215" y="32"/>
                  </a:lnTo>
                  <a:lnTo>
                    <a:pt x="218" y="39"/>
                  </a:lnTo>
                  <a:lnTo>
                    <a:pt x="222" y="61"/>
                  </a:lnTo>
                  <a:lnTo>
                    <a:pt x="222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10" y="220"/>
                  </a:lnTo>
                  <a:lnTo>
                    <a:pt x="210" y="222"/>
                  </a:lnTo>
                  <a:lnTo>
                    <a:pt x="208" y="222"/>
                  </a:lnTo>
                  <a:lnTo>
                    <a:pt x="197" y="222"/>
                  </a:lnTo>
                  <a:lnTo>
                    <a:pt x="164" y="222"/>
                  </a:lnTo>
                  <a:lnTo>
                    <a:pt x="138" y="222"/>
                  </a:lnTo>
                  <a:lnTo>
                    <a:pt x="138" y="222"/>
                  </a:lnTo>
                  <a:lnTo>
                    <a:pt x="138" y="220"/>
                  </a:lnTo>
                  <a:lnTo>
                    <a:pt x="138" y="206"/>
                  </a:lnTo>
                  <a:lnTo>
                    <a:pt x="143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8" y="77"/>
                  </a:lnTo>
                  <a:lnTo>
                    <a:pt x="145" y="67"/>
                  </a:lnTo>
                  <a:lnTo>
                    <a:pt x="145" y="63"/>
                  </a:lnTo>
                  <a:lnTo>
                    <a:pt x="141" y="60"/>
                  </a:lnTo>
                  <a:lnTo>
                    <a:pt x="138" y="58"/>
                  </a:lnTo>
                  <a:lnTo>
                    <a:pt x="134" y="56"/>
                  </a:lnTo>
                  <a:lnTo>
                    <a:pt x="129" y="54"/>
                  </a:lnTo>
                  <a:lnTo>
                    <a:pt x="123" y="54"/>
                  </a:lnTo>
                  <a:lnTo>
                    <a:pt x="122" y="53"/>
                  </a:lnTo>
                  <a:lnTo>
                    <a:pt x="113" y="54"/>
                  </a:lnTo>
                  <a:lnTo>
                    <a:pt x="108" y="56"/>
                  </a:lnTo>
                  <a:lnTo>
                    <a:pt x="99" y="61"/>
                  </a:lnTo>
                  <a:lnTo>
                    <a:pt x="94" y="65"/>
                  </a:lnTo>
                  <a:lnTo>
                    <a:pt x="92" y="69"/>
                  </a:lnTo>
                  <a:lnTo>
                    <a:pt x="88" y="74"/>
                  </a:lnTo>
                  <a:lnTo>
                    <a:pt x="85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80" y="109"/>
                  </a:lnTo>
                  <a:lnTo>
                    <a:pt x="80" y="125"/>
                  </a:lnTo>
                  <a:lnTo>
                    <a:pt x="74" y="179"/>
                  </a:lnTo>
                  <a:lnTo>
                    <a:pt x="72" y="220"/>
                  </a:lnTo>
                  <a:lnTo>
                    <a:pt x="72" y="222"/>
                  </a:lnTo>
                  <a:lnTo>
                    <a:pt x="71" y="222"/>
                  </a:lnTo>
                  <a:lnTo>
                    <a:pt x="60" y="222"/>
                  </a:lnTo>
                  <a:lnTo>
                    <a:pt x="27" y="222"/>
                  </a:lnTo>
                  <a:lnTo>
                    <a:pt x="0" y="222"/>
                  </a:lnTo>
                  <a:lnTo>
                    <a:pt x="0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0" name="Freeform 17"/>
            <p:cNvSpPr>
              <a:spLocks/>
            </p:cNvSpPr>
            <p:nvPr/>
          </p:nvSpPr>
          <p:spPr bwMode="auto">
            <a:xfrm>
              <a:off x="4276" y="2605"/>
              <a:ext cx="212" cy="231"/>
            </a:xfrm>
            <a:custGeom>
              <a:avLst/>
              <a:gdLst/>
              <a:ahLst/>
              <a:cxnLst>
                <a:cxn ang="0">
                  <a:pos x="42" y="158"/>
                </a:cxn>
                <a:cxn ang="0">
                  <a:pos x="70" y="162"/>
                </a:cxn>
                <a:cxn ang="0">
                  <a:pos x="77" y="180"/>
                </a:cxn>
                <a:cxn ang="0">
                  <a:pos x="84" y="183"/>
                </a:cxn>
                <a:cxn ang="0">
                  <a:pos x="107" y="187"/>
                </a:cxn>
                <a:cxn ang="0">
                  <a:pos x="121" y="185"/>
                </a:cxn>
                <a:cxn ang="0">
                  <a:pos x="133" y="180"/>
                </a:cxn>
                <a:cxn ang="0">
                  <a:pos x="138" y="171"/>
                </a:cxn>
                <a:cxn ang="0">
                  <a:pos x="138" y="162"/>
                </a:cxn>
                <a:cxn ang="0">
                  <a:pos x="126" y="151"/>
                </a:cxn>
                <a:cxn ang="0">
                  <a:pos x="105" y="144"/>
                </a:cxn>
                <a:cxn ang="0">
                  <a:pos x="82" y="137"/>
                </a:cxn>
                <a:cxn ang="0">
                  <a:pos x="61" y="130"/>
                </a:cxn>
                <a:cxn ang="0">
                  <a:pos x="26" y="107"/>
                </a:cxn>
                <a:cxn ang="0">
                  <a:pos x="17" y="95"/>
                </a:cxn>
                <a:cxn ang="0">
                  <a:pos x="15" y="65"/>
                </a:cxn>
                <a:cxn ang="0">
                  <a:pos x="40" y="23"/>
                </a:cxn>
                <a:cxn ang="0">
                  <a:pos x="59" y="12"/>
                </a:cxn>
                <a:cxn ang="0">
                  <a:pos x="116" y="0"/>
                </a:cxn>
                <a:cxn ang="0">
                  <a:pos x="163" y="7"/>
                </a:cxn>
                <a:cxn ang="0">
                  <a:pos x="191" y="20"/>
                </a:cxn>
                <a:cxn ang="0">
                  <a:pos x="211" y="58"/>
                </a:cxn>
                <a:cxn ang="0">
                  <a:pos x="200" y="63"/>
                </a:cxn>
                <a:cxn ang="0">
                  <a:pos x="144" y="63"/>
                </a:cxn>
                <a:cxn ang="0">
                  <a:pos x="135" y="48"/>
                </a:cxn>
                <a:cxn ang="0">
                  <a:pos x="126" y="44"/>
                </a:cxn>
                <a:cxn ang="0">
                  <a:pos x="107" y="42"/>
                </a:cxn>
                <a:cxn ang="0">
                  <a:pos x="93" y="46"/>
                </a:cxn>
                <a:cxn ang="0">
                  <a:pos x="86" y="55"/>
                </a:cxn>
                <a:cxn ang="0">
                  <a:pos x="86" y="65"/>
                </a:cxn>
                <a:cxn ang="0">
                  <a:pos x="96" y="74"/>
                </a:cxn>
                <a:cxn ang="0">
                  <a:pos x="119" y="83"/>
                </a:cxn>
                <a:cxn ang="0">
                  <a:pos x="130" y="86"/>
                </a:cxn>
                <a:cxn ang="0">
                  <a:pos x="145" y="92"/>
                </a:cxn>
                <a:cxn ang="0">
                  <a:pos x="175" y="100"/>
                </a:cxn>
                <a:cxn ang="0">
                  <a:pos x="191" y="109"/>
                </a:cxn>
                <a:cxn ang="0">
                  <a:pos x="202" y="122"/>
                </a:cxn>
                <a:cxn ang="0">
                  <a:pos x="209" y="132"/>
                </a:cxn>
                <a:cxn ang="0">
                  <a:pos x="211" y="153"/>
                </a:cxn>
                <a:cxn ang="0">
                  <a:pos x="207" y="173"/>
                </a:cxn>
                <a:cxn ang="0">
                  <a:pos x="179" y="211"/>
                </a:cxn>
                <a:cxn ang="0">
                  <a:pos x="137" y="229"/>
                </a:cxn>
                <a:cxn ang="0">
                  <a:pos x="91" y="231"/>
                </a:cxn>
                <a:cxn ang="0">
                  <a:pos x="28" y="216"/>
                </a:cxn>
                <a:cxn ang="0">
                  <a:pos x="14" y="202"/>
                </a:cxn>
                <a:cxn ang="0">
                  <a:pos x="0" y="158"/>
                </a:cxn>
              </a:cxnLst>
              <a:rect l="0" t="0" r="r" b="b"/>
              <a:pathLst>
                <a:path w="212" h="231">
                  <a:moveTo>
                    <a:pt x="0" y="158"/>
                  </a:moveTo>
                  <a:lnTo>
                    <a:pt x="10" y="158"/>
                  </a:lnTo>
                  <a:lnTo>
                    <a:pt x="42" y="158"/>
                  </a:lnTo>
                  <a:lnTo>
                    <a:pt x="68" y="158"/>
                  </a:lnTo>
                  <a:lnTo>
                    <a:pt x="70" y="158"/>
                  </a:lnTo>
                  <a:lnTo>
                    <a:pt x="70" y="162"/>
                  </a:lnTo>
                  <a:lnTo>
                    <a:pt x="70" y="165"/>
                  </a:lnTo>
                  <a:lnTo>
                    <a:pt x="72" y="173"/>
                  </a:lnTo>
                  <a:lnTo>
                    <a:pt x="77" y="180"/>
                  </a:lnTo>
                  <a:lnTo>
                    <a:pt x="79" y="180"/>
                  </a:lnTo>
                  <a:lnTo>
                    <a:pt x="80" y="181"/>
                  </a:lnTo>
                  <a:lnTo>
                    <a:pt x="84" y="183"/>
                  </a:lnTo>
                  <a:lnTo>
                    <a:pt x="93" y="187"/>
                  </a:lnTo>
                  <a:lnTo>
                    <a:pt x="103" y="187"/>
                  </a:lnTo>
                  <a:lnTo>
                    <a:pt x="107" y="187"/>
                  </a:lnTo>
                  <a:lnTo>
                    <a:pt x="109" y="187"/>
                  </a:lnTo>
                  <a:lnTo>
                    <a:pt x="112" y="187"/>
                  </a:lnTo>
                  <a:lnTo>
                    <a:pt x="121" y="185"/>
                  </a:lnTo>
                  <a:lnTo>
                    <a:pt x="128" y="183"/>
                  </a:lnTo>
                  <a:lnTo>
                    <a:pt x="130" y="181"/>
                  </a:lnTo>
                  <a:lnTo>
                    <a:pt x="133" y="180"/>
                  </a:lnTo>
                  <a:lnTo>
                    <a:pt x="135" y="176"/>
                  </a:lnTo>
                  <a:lnTo>
                    <a:pt x="137" y="174"/>
                  </a:lnTo>
                  <a:lnTo>
                    <a:pt x="138" y="171"/>
                  </a:lnTo>
                  <a:lnTo>
                    <a:pt x="138" y="167"/>
                  </a:lnTo>
                  <a:lnTo>
                    <a:pt x="140" y="165"/>
                  </a:lnTo>
                  <a:lnTo>
                    <a:pt x="138" y="162"/>
                  </a:lnTo>
                  <a:lnTo>
                    <a:pt x="137" y="160"/>
                  </a:lnTo>
                  <a:lnTo>
                    <a:pt x="131" y="155"/>
                  </a:lnTo>
                  <a:lnTo>
                    <a:pt x="126" y="151"/>
                  </a:lnTo>
                  <a:lnTo>
                    <a:pt x="117" y="148"/>
                  </a:lnTo>
                  <a:lnTo>
                    <a:pt x="109" y="144"/>
                  </a:lnTo>
                  <a:lnTo>
                    <a:pt x="105" y="144"/>
                  </a:lnTo>
                  <a:lnTo>
                    <a:pt x="100" y="143"/>
                  </a:lnTo>
                  <a:lnTo>
                    <a:pt x="89" y="139"/>
                  </a:lnTo>
                  <a:lnTo>
                    <a:pt x="82" y="137"/>
                  </a:lnTo>
                  <a:lnTo>
                    <a:pt x="80" y="136"/>
                  </a:lnTo>
                  <a:lnTo>
                    <a:pt x="73" y="134"/>
                  </a:lnTo>
                  <a:lnTo>
                    <a:pt x="61" y="130"/>
                  </a:lnTo>
                  <a:lnTo>
                    <a:pt x="42" y="122"/>
                  </a:lnTo>
                  <a:lnTo>
                    <a:pt x="28" y="111"/>
                  </a:lnTo>
                  <a:lnTo>
                    <a:pt x="26" y="107"/>
                  </a:lnTo>
                  <a:lnTo>
                    <a:pt x="22" y="106"/>
                  </a:lnTo>
                  <a:lnTo>
                    <a:pt x="19" y="100"/>
                  </a:lnTo>
                  <a:lnTo>
                    <a:pt x="17" y="95"/>
                  </a:lnTo>
                  <a:lnTo>
                    <a:pt x="14" y="81"/>
                  </a:lnTo>
                  <a:lnTo>
                    <a:pt x="15" y="69"/>
                  </a:lnTo>
                  <a:lnTo>
                    <a:pt x="15" y="65"/>
                  </a:lnTo>
                  <a:lnTo>
                    <a:pt x="17" y="55"/>
                  </a:lnTo>
                  <a:lnTo>
                    <a:pt x="26" y="37"/>
                  </a:lnTo>
                  <a:lnTo>
                    <a:pt x="40" y="23"/>
                  </a:lnTo>
                  <a:lnTo>
                    <a:pt x="45" y="20"/>
                  </a:lnTo>
                  <a:lnTo>
                    <a:pt x="49" y="18"/>
                  </a:lnTo>
                  <a:lnTo>
                    <a:pt x="59" y="12"/>
                  </a:lnTo>
                  <a:lnTo>
                    <a:pt x="80" y="5"/>
                  </a:lnTo>
                  <a:lnTo>
                    <a:pt x="107" y="2"/>
                  </a:lnTo>
                  <a:lnTo>
                    <a:pt x="116" y="0"/>
                  </a:lnTo>
                  <a:lnTo>
                    <a:pt x="123" y="2"/>
                  </a:lnTo>
                  <a:lnTo>
                    <a:pt x="137" y="2"/>
                  </a:lnTo>
                  <a:lnTo>
                    <a:pt x="163" y="7"/>
                  </a:lnTo>
                  <a:lnTo>
                    <a:pt x="182" y="14"/>
                  </a:lnTo>
                  <a:lnTo>
                    <a:pt x="188" y="16"/>
                  </a:lnTo>
                  <a:lnTo>
                    <a:pt x="191" y="20"/>
                  </a:lnTo>
                  <a:lnTo>
                    <a:pt x="196" y="25"/>
                  </a:lnTo>
                  <a:lnTo>
                    <a:pt x="207" y="41"/>
                  </a:lnTo>
                  <a:lnTo>
                    <a:pt x="211" y="58"/>
                  </a:lnTo>
                  <a:lnTo>
                    <a:pt x="212" y="63"/>
                  </a:lnTo>
                  <a:lnTo>
                    <a:pt x="211" y="63"/>
                  </a:lnTo>
                  <a:lnTo>
                    <a:pt x="200" y="63"/>
                  </a:lnTo>
                  <a:lnTo>
                    <a:pt x="168" y="63"/>
                  </a:lnTo>
                  <a:lnTo>
                    <a:pt x="144" y="63"/>
                  </a:lnTo>
                  <a:lnTo>
                    <a:pt x="144" y="63"/>
                  </a:lnTo>
                  <a:lnTo>
                    <a:pt x="142" y="58"/>
                  </a:lnTo>
                  <a:lnTo>
                    <a:pt x="138" y="53"/>
                  </a:lnTo>
                  <a:lnTo>
                    <a:pt x="135" y="48"/>
                  </a:lnTo>
                  <a:lnTo>
                    <a:pt x="135" y="46"/>
                  </a:lnTo>
                  <a:lnTo>
                    <a:pt x="130" y="44"/>
                  </a:lnTo>
                  <a:lnTo>
                    <a:pt x="126" y="44"/>
                  </a:lnTo>
                  <a:lnTo>
                    <a:pt x="119" y="42"/>
                  </a:lnTo>
                  <a:lnTo>
                    <a:pt x="114" y="41"/>
                  </a:lnTo>
                  <a:lnTo>
                    <a:pt x="107" y="42"/>
                  </a:lnTo>
                  <a:lnTo>
                    <a:pt x="100" y="44"/>
                  </a:lnTo>
                  <a:lnTo>
                    <a:pt x="93" y="46"/>
                  </a:lnTo>
                  <a:lnTo>
                    <a:pt x="93" y="46"/>
                  </a:lnTo>
                  <a:lnTo>
                    <a:pt x="91" y="48"/>
                  </a:lnTo>
                  <a:lnTo>
                    <a:pt x="89" y="49"/>
                  </a:lnTo>
                  <a:lnTo>
                    <a:pt x="86" y="55"/>
                  </a:lnTo>
                  <a:lnTo>
                    <a:pt x="86" y="60"/>
                  </a:lnTo>
                  <a:lnTo>
                    <a:pt x="86" y="60"/>
                  </a:lnTo>
                  <a:lnTo>
                    <a:pt x="86" y="65"/>
                  </a:lnTo>
                  <a:lnTo>
                    <a:pt x="87" y="69"/>
                  </a:lnTo>
                  <a:lnTo>
                    <a:pt x="89" y="71"/>
                  </a:lnTo>
                  <a:lnTo>
                    <a:pt x="96" y="74"/>
                  </a:lnTo>
                  <a:lnTo>
                    <a:pt x="103" y="78"/>
                  </a:lnTo>
                  <a:lnTo>
                    <a:pt x="112" y="81"/>
                  </a:lnTo>
                  <a:lnTo>
                    <a:pt x="119" y="83"/>
                  </a:lnTo>
                  <a:lnTo>
                    <a:pt x="123" y="85"/>
                  </a:lnTo>
                  <a:lnTo>
                    <a:pt x="126" y="86"/>
                  </a:lnTo>
                  <a:lnTo>
                    <a:pt x="130" y="86"/>
                  </a:lnTo>
                  <a:lnTo>
                    <a:pt x="131" y="86"/>
                  </a:lnTo>
                  <a:lnTo>
                    <a:pt x="135" y="88"/>
                  </a:lnTo>
                  <a:lnTo>
                    <a:pt x="145" y="92"/>
                  </a:lnTo>
                  <a:lnTo>
                    <a:pt x="161" y="97"/>
                  </a:lnTo>
                  <a:lnTo>
                    <a:pt x="172" y="100"/>
                  </a:lnTo>
                  <a:lnTo>
                    <a:pt x="175" y="100"/>
                  </a:lnTo>
                  <a:lnTo>
                    <a:pt x="179" y="104"/>
                  </a:lnTo>
                  <a:lnTo>
                    <a:pt x="186" y="106"/>
                  </a:lnTo>
                  <a:lnTo>
                    <a:pt x="191" y="109"/>
                  </a:lnTo>
                  <a:lnTo>
                    <a:pt x="193" y="109"/>
                  </a:lnTo>
                  <a:lnTo>
                    <a:pt x="196" y="114"/>
                  </a:lnTo>
                  <a:lnTo>
                    <a:pt x="202" y="122"/>
                  </a:lnTo>
                  <a:lnTo>
                    <a:pt x="207" y="129"/>
                  </a:lnTo>
                  <a:lnTo>
                    <a:pt x="209" y="129"/>
                  </a:lnTo>
                  <a:lnTo>
                    <a:pt x="209" y="132"/>
                  </a:lnTo>
                  <a:lnTo>
                    <a:pt x="209" y="136"/>
                  </a:lnTo>
                  <a:lnTo>
                    <a:pt x="211" y="144"/>
                  </a:lnTo>
                  <a:lnTo>
                    <a:pt x="211" y="153"/>
                  </a:lnTo>
                  <a:lnTo>
                    <a:pt x="211" y="155"/>
                  </a:lnTo>
                  <a:lnTo>
                    <a:pt x="209" y="162"/>
                  </a:lnTo>
                  <a:lnTo>
                    <a:pt x="207" y="173"/>
                  </a:lnTo>
                  <a:lnTo>
                    <a:pt x="198" y="192"/>
                  </a:lnTo>
                  <a:lnTo>
                    <a:pt x="182" y="208"/>
                  </a:lnTo>
                  <a:lnTo>
                    <a:pt x="179" y="211"/>
                  </a:lnTo>
                  <a:lnTo>
                    <a:pt x="174" y="215"/>
                  </a:lnTo>
                  <a:lnTo>
                    <a:pt x="163" y="222"/>
                  </a:lnTo>
                  <a:lnTo>
                    <a:pt x="137" y="229"/>
                  </a:lnTo>
                  <a:lnTo>
                    <a:pt x="107" y="231"/>
                  </a:lnTo>
                  <a:lnTo>
                    <a:pt x="100" y="231"/>
                  </a:lnTo>
                  <a:lnTo>
                    <a:pt x="91" y="231"/>
                  </a:lnTo>
                  <a:lnTo>
                    <a:pt x="77" y="231"/>
                  </a:lnTo>
                  <a:lnTo>
                    <a:pt x="49" y="225"/>
                  </a:lnTo>
                  <a:lnTo>
                    <a:pt x="28" y="216"/>
                  </a:lnTo>
                  <a:lnTo>
                    <a:pt x="24" y="213"/>
                  </a:lnTo>
                  <a:lnTo>
                    <a:pt x="19" y="209"/>
                  </a:lnTo>
                  <a:lnTo>
                    <a:pt x="14" y="202"/>
                  </a:lnTo>
                  <a:lnTo>
                    <a:pt x="3" y="185"/>
                  </a:lnTo>
                  <a:lnTo>
                    <a:pt x="0" y="165"/>
                  </a:lnTo>
                  <a:lnTo>
                    <a:pt x="0" y="158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1" name="Freeform 18"/>
            <p:cNvSpPr>
              <a:spLocks/>
            </p:cNvSpPr>
            <p:nvPr/>
          </p:nvSpPr>
          <p:spPr bwMode="auto">
            <a:xfrm>
              <a:off x="4523" y="2612"/>
              <a:ext cx="224" cy="224"/>
            </a:xfrm>
            <a:custGeom>
              <a:avLst/>
              <a:gdLst/>
              <a:ahLst/>
              <a:cxnLst>
                <a:cxn ang="0">
                  <a:pos x="222" y="5"/>
                </a:cxn>
                <a:cxn ang="0">
                  <a:pos x="211" y="136"/>
                </a:cxn>
                <a:cxn ang="0">
                  <a:pos x="204" y="217"/>
                </a:cxn>
                <a:cxn ang="0">
                  <a:pos x="192" y="217"/>
                </a:cxn>
                <a:cxn ang="0">
                  <a:pos x="134" y="217"/>
                </a:cxn>
                <a:cxn ang="0">
                  <a:pos x="134" y="213"/>
                </a:cxn>
                <a:cxn ang="0">
                  <a:pos x="136" y="188"/>
                </a:cxn>
                <a:cxn ang="0">
                  <a:pos x="134" y="190"/>
                </a:cxn>
                <a:cxn ang="0">
                  <a:pos x="118" y="206"/>
                </a:cxn>
                <a:cxn ang="0">
                  <a:pos x="106" y="215"/>
                </a:cxn>
                <a:cxn ang="0">
                  <a:pos x="97" y="220"/>
                </a:cxn>
                <a:cxn ang="0">
                  <a:pos x="69" y="224"/>
                </a:cxn>
                <a:cxn ang="0">
                  <a:pos x="60" y="224"/>
                </a:cxn>
                <a:cxn ang="0">
                  <a:pos x="32" y="218"/>
                </a:cxn>
                <a:cxn ang="0">
                  <a:pos x="15" y="204"/>
                </a:cxn>
                <a:cxn ang="0">
                  <a:pos x="4" y="187"/>
                </a:cxn>
                <a:cxn ang="0">
                  <a:pos x="2" y="150"/>
                </a:cxn>
                <a:cxn ang="0">
                  <a:pos x="4" y="127"/>
                </a:cxn>
                <a:cxn ang="0">
                  <a:pos x="13" y="4"/>
                </a:cxn>
                <a:cxn ang="0">
                  <a:pos x="25" y="0"/>
                </a:cxn>
                <a:cxn ang="0">
                  <a:pos x="85" y="0"/>
                </a:cxn>
                <a:cxn ang="0">
                  <a:pos x="85" y="4"/>
                </a:cxn>
                <a:cxn ang="0">
                  <a:pos x="80" y="78"/>
                </a:cxn>
                <a:cxn ang="0">
                  <a:pos x="76" y="122"/>
                </a:cxn>
                <a:cxn ang="0">
                  <a:pos x="74" y="134"/>
                </a:cxn>
                <a:cxn ang="0">
                  <a:pos x="78" y="157"/>
                </a:cxn>
                <a:cxn ang="0">
                  <a:pos x="81" y="164"/>
                </a:cxn>
                <a:cxn ang="0">
                  <a:pos x="88" y="167"/>
                </a:cxn>
                <a:cxn ang="0">
                  <a:pos x="97" y="169"/>
                </a:cxn>
                <a:cxn ang="0">
                  <a:pos x="102" y="169"/>
                </a:cxn>
                <a:cxn ang="0">
                  <a:pos x="120" y="166"/>
                </a:cxn>
                <a:cxn ang="0">
                  <a:pos x="131" y="157"/>
                </a:cxn>
                <a:cxn ang="0">
                  <a:pos x="136" y="144"/>
                </a:cxn>
                <a:cxn ang="0">
                  <a:pos x="141" y="116"/>
                </a:cxn>
                <a:cxn ang="0">
                  <a:pos x="141" y="99"/>
                </a:cxn>
                <a:cxn ang="0">
                  <a:pos x="150" y="4"/>
                </a:cxn>
                <a:cxn ang="0">
                  <a:pos x="162" y="0"/>
                </a:cxn>
                <a:cxn ang="0">
                  <a:pos x="222" y="0"/>
                </a:cxn>
                <a:cxn ang="0">
                  <a:pos x="224" y="0"/>
                </a:cxn>
              </a:cxnLst>
              <a:rect l="0" t="0" r="r" b="b"/>
              <a:pathLst>
                <a:path w="224" h="224">
                  <a:moveTo>
                    <a:pt x="224" y="0"/>
                  </a:moveTo>
                  <a:lnTo>
                    <a:pt x="222" y="5"/>
                  </a:lnTo>
                  <a:lnTo>
                    <a:pt x="220" y="35"/>
                  </a:lnTo>
                  <a:lnTo>
                    <a:pt x="211" y="136"/>
                  </a:lnTo>
                  <a:lnTo>
                    <a:pt x="204" y="213"/>
                  </a:lnTo>
                  <a:lnTo>
                    <a:pt x="204" y="217"/>
                  </a:lnTo>
                  <a:lnTo>
                    <a:pt x="203" y="217"/>
                  </a:lnTo>
                  <a:lnTo>
                    <a:pt x="192" y="217"/>
                  </a:lnTo>
                  <a:lnTo>
                    <a:pt x="160" y="217"/>
                  </a:lnTo>
                  <a:lnTo>
                    <a:pt x="134" y="217"/>
                  </a:lnTo>
                  <a:lnTo>
                    <a:pt x="134" y="217"/>
                  </a:lnTo>
                  <a:lnTo>
                    <a:pt x="134" y="213"/>
                  </a:lnTo>
                  <a:lnTo>
                    <a:pt x="136" y="199"/>
                  </a:lnTo>
                  <a:lnTo>
                    <a:pt x="136" y="188"/>
                  </a:lnTo>
                  <a:lnTo>
                    <a:pt x="138" y="187"/>
                  </a:lnTo>
                  <a:lnTo>
                    <a:pt x="134" y="190"/>
                  </a:lnTo>
                  <a:lnTo>
                    <a:pt x="129" y="195"/>
                  </a:lnTo>
                  <a:lnTo>
                    <a:pt x="118" y="206"/>
                  </a:lnTo>
                  <a:lnTo>
                    <a:pt x="108" y="213"/>
                  </a:lnTo>
                  <a:lnTo>
                    <a:pt x="106" y="215"/>
                  </a:lnTo>
                  <a:lnTo>
                    <a:pt x="102" y="217"/>
                  </a:lnTo>
                  <a:lnTo>
                    <a:pt x="97" y="220"/>
                  </a:lnTo>
                  <a:lnTo>
                    <a:pt x="83" y="224"/>
                  </a:lnTo>
                  <a:lnTo>
                    <a:pt x="69" y="224"/>
                  </a:lnTo>
                  <a:lnTo>
                    <a:pt x="67" y="224"/>
                  </a:lnTo>
                  <a:lnTo>
                    <a:pt x="60" y="224"/>
                  </a:lnTo>
                  <a:lnTo>
                    <a:pt x="50" y="224"/>
                  </a:lnTo>
                  <a:lnTo>
                    <a:pt x="32" y="218"/>
                  </a:lnTo>
                  <a:lnTo>
                    <a:pt x="16" y="208"/>
                  </a:lnTo>
                  <a:lnTo>
                    <a:pt x="15" y="204"/>
                  </a:lnTo>
                  <a:lnTo>
                    <a:pt x="7" y="195"/>
                  </a:lnTo>
                  <a:lnTo>
                    <a:pt x="4" y="187"/>
                  </a:lnTo>
                  <a:lnTo>
                    <a:pt x="0" y="167"/>
                  </a:lnTo>
                  <a:lnTo>
                    <a:pt x="2" y="150"/>
                  </a:lnTo>
                  <a:lnTo>
                    <a:pt x="2" y="148"/>
                  </a:lnTo>
                  <a:lnTo>
                    <a:pt x="4" y="127"/>
                  </a:lnTo>
                  <a:lnTo>
                    <a:pt x="9" y="56"/>
                  </a:lnTo>
                  <a:lnTo>
                    <a:pt x="13" y="4"/>
                  </a:lnTo>
                  <a:lnTo>
                    <a:pt x="15" y="0"/>
                  </a:lnTo>
                  <a:lnTo>
                    <a:pt x="25" y="0"/>
                  </a:lnTo>
                  <a:lnTo>
                    <a:pt x="58" y="0"/>
                  </a:lnTo>
                  <a:lnTo>
                    <a:pt x="85" y="0"/>
                  </a:lnTo>
                  <a:lnTo>
                    <a:pt x="87" y="0"/>
                  </a:lnTo>
                  <a:lnTo>
                    <a:pt x="85" y="4"/>
                  </a:lnTo>
                  <a:lnTo>
                    <a:pt x="85" y="20"/>
                  </a:lnTo>
                  <a:lnTo>
                    <a:pt x="80" y="78"/>
                  </a:lnTo>
                  <a:lnTo>
                    <a:pt x="76" y="120"/>
                  </a:lnTo>
                  <a:lnTo>
                    <a:pt x="76" y="122"/>
                  </a:lnTo>
                  <a:lnTo>
                    <a:pt x="74" y="127"/>
                  </a:lnTo>
                  <a:lnTo>
                    <a:pt x="74" y="134"/>
                  </a:lnTo>
                  <a:lnTo>
                    <a:pt x="74" y="148"/>
                  </a:lnTo>
                  <a:lnTo>
                    <a:pt x="78" y="157"/>
                  </a:lnTo>
                  <a:lnTo>
                    <a:pt x="80" y="158"/>
                  </a:lnTo>
                  <a:lnTo>
                    <a:pt x="81" y="164"/>
                  </a:lnTo>
                  <a:lnTo>
                    <a:pt x="85" y="166"/>
                  </a:lnTo>
                  <a:lnTo>
                    <a:pt x="88" y="167"/>
                  </a:lnTo>
                  <a:lnTo>
                    <a:pt x="92" y="169"/>
                  </a:lnTo>
                  <a:lnTo>
                    <a:pt x="97" y="169"/>
                  </a:lnTo>
                  <a:lnTo>
                    <a:pt x="101" y="169"/>
                  </a:lnTo>
                  <a:lnTo>
                    <a:pt x="102" y="169"/>
                  </a:lnTo>
                  <a:lnTo>
                    <a:pt x="109" y="169"/>
                  </a:lnTo>
                  <a:lnTo>
                    <a:pt x="120" y="166"/>
                  </a:lnTo>
                  <a:lnTo>
                    <a:pt x="127" y="158"/>
                  </a:lnTo>
                  <a:lnTo>
                    <a:pt x="131" y="157"/>
                  </a:lnTo>
                  <a:lnTo>
                    <a:pt x="134" y="150"/>
                  </a:lnTo>
                  <a:lnTo>
                    <a:pt x="136" y="144"/>
                  </a:lnTo>
                  <a:lnTo>
                    <a:pt x="139" y="130"/>
                  </a:lnTo>
                  <a:lnTo>
                    <a:pt x="141" y="116"/>
                  </a:lnTo>
                  <a:lnTo>
                    <a:pt x="141" y="115"/>
                  </a:lnTo>
                  <a:lnTo>
                    <a:pt x="141" y="99"/>
                  </a:lnTo>
                  <a:lnTo>
                    <a:pt x="146" y="44"/>
                  </a:lnTo>
                  <a:lnTo>
                    <a:pt x="150" y="4"/>
                  </a:lnTo>
                  <a:lnTo>
                    <a:pt x="152" y="0"/>
                  </a:lnTo>
                  <a:lnTo>
                    <a:pt x="162" y="0"/>
                  </a:lnTo>
                  <a:lnTo>
                    <a:pt x="196" y="0"/>
                  </a:lnTo>
                  <a:lnTo>
                    <a:pt x="222" y="0"/>
                  </a:lnTo>
                  <a:lnTo>
                    <a:pt x="224" y="0"/>
                  </a:lnTo>
                  <a:lnTo>
                    <a:pt x="224" y="0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2" name="Freeform 19"/>
            <p:cNvSpPr>
              <a:spLocks/>
            </p:cNvSpPr>
            <p:nvPr/>
          </p:nvSpPr>
          <p:spPr bwMode="auto">
            <a:xfrm>
              <a:off x="4777" y="2535"/>
              <a:ext cx="96" cy="294"/>
            </a:xfrm>
            <a:custGeom>
              <a:avLst/>
              <a:gdLst/>
              <a:ahLst/>
              <a:cxnLst>
                <a:cxn ang="0">
                  <a:pos x="0" y="294"/>
                </a:cxn>
                <a:cxn ang="0">
                  <a:pos x="0" y="288"/>
                </a:cxn>
                <a:cxn ang="0">
                  <a:pos x="3" y="248"/>
                </a:cxn>
                <a:cxn ang="0">
                  <a:pos x="15" y="111"/>
                </a:cxn>
                <a:cxn ang="0">
                  <a:pos x="24" y="7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68" y="0"/>
                </a:cxn>
                <a:cxn ang="0">
                  <a:pos x="95" y="0"/>
                </a:cxn>
                <a:cxn ang="0">
                  <a:pos x="96" y="0"/>
                </a:cxn>
                <a:cxn ang="0">
                  <a:pos x="95" y="7"/>
                </a:cxn>
                <a:cxn ang="0">
                  <a:pos x="91" y="47"/>
                </a:cxn>
                <a:cxn ang="0">
                  <a:pos x="80" y="184"/>
                </a:cxn>
                <a:cxn ang="0">
                  <a:pos x="72" y="288"/>
                </a:cxn>
                <a:cxn ang="0">
                  <a:pos x="72" y="294"/>
                </a:cxn>
                <a:cxn ang="0">
                  <a:pos x="70" y="294"/>
                </a:cxn>
                <a:cxn ang="0">
                  <a:pos x="59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96" h="294">
                  <a:moveTo>
                    <a:pt x="0" y="294"/>
                  </a:moveTo>
                  <a:lnTo>
                    <a:pt x="0" y="288"/>
                  </a:lnTo>
                  <a:lnTo>
                    <a:pt x="3" y="248"/>
                  </a:lnTo>
                  <a:lnTo>
                    <a:pt x="15" y="111"/>
                  </a:lnTo>
                  <a:lnTo>
                    <a:pt x="24" y="7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7"/>
                  </a:lnTo>
                  <a:lnTo>
                    <a:pt x="91" y="47"/>
                  </a:lnTo>
                  <a:lnTo>
                    <a:pt x="80" y="184"/>
                  </a:lnTo>
                  <a:lnTo>
                    <a:pt x="72" y="288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3" name="Freeform 20"/>
            <p:cNvSpPr>
              <a:spLocks/>
            </p:cNvSpPr>
            <p:nvPr/>
          </p:nvSpPr>
          <p:spPr bwMode="auto">
            <a:xfrm>
              <a:off x="4891" y="2551"/>
              <a:ext cx="141" cy="283"/>
            </a:xfrm>
            <a:custGeom>
              <a:avLst/>
              <a:gdLst/>
              <a:ahLst/>
              <a:cxnLst>
                <a:cxn ang="0">
                  <a:pos x="0" y="98"/>
                </a:cxn>
                <a:cxn ang="0">
                  <a:pos x="2" y="63"/>
                </a:cxn>
                <a:cxn ang="0">
                  <a:pos x="7" y="61"/>
                </a:cxn>
                <a:cxn ang="0">
                  <a:pos x="32" y="61"/>
                </a:cxn>
                <a:cxn ang="0">
                  <a:pos x="33" y="52"/>
                </a:cxn>
                <a:cxn ang="0">
                  <a:pos x="37" y="1"/>
                </a:cxn>
                <a:cxn ang="0">
                  <a:pos x="49" y="0"/>
                </a:cxn>
                <a:cxn ang="0">
                  <a:pos x="109" y="0"/>
                </a:cxn>
                <a:cxn ang="0">
                  <a:pos x="109" y="10"/>
                </a:cxn>
                <a:cxn ang="0">
                  <a:pos x="105" y="61"/>
                </a:cxn>
                <a:cxn ang="0">
                  <a:pos x="111" y="61"/>
                </a:cxn>
                <a:cxn ang="0">
                  <a:pos x="139" y="61"/>
                </a:cxn>
                <a:cxn ang="0">
                  <a:pos x="139" y="68"/>
                </a:cxn>
                <a:cxn ang="0">
                  <a:pos x="137" y="103"/>
                </a:cxn>
                <a:cxn ang="0">
                  <a:pos x="135" y="103"/>
                </a:cxn>
                <a:cxn ang="0">
                  <a:pos x="112" y="103"/>
                </a:cxn>
                <a:cxn ang="0">
                  <a:pos x="100" y="103"/>
                </a:cxn>
                <a:cxn ang="0">
                  <a:pos x="98" y="119"/>
                </a:cxn>
                <a:cxn ang="0">
                  <a:pos x="93" y="197"/>
                </a:cxn>
                <a:cxn ang="0">
                  <a:pos x="91" y="202"/>
                </a:cxn>
                <a:cxn ang="0">
                  <a:pos x="91" y="219"/>
                </a:cxn>
                <a:cxn ang="0">
                  <a:pos x="95" y="227"/>
                </a:cxn>
                <a:cxn ang="0">
                  <a:pos x="100" y="232"/>
                </a:cxn>
                <a:cxn ang="0">
                  <a:pos x="112" y="234"/>
                </a:cxn>
                <a:cxn ang="0">
                  <a:pos x="118" y="234"/>
                </a:cxn>
                <a:cxn ang="0">
                  <a:pos x="121" y="234"/>
                </a:cxn>
                <a:cxn ang="0">
                  <a:pos x="125" y="234"/>
                </a:cxn>
                <a:cxn ang="0">
                  <a:pos x="121" y="263"/>
                </a:cxn>
                <a:cxn ang="0">
                  <a:pos x="121" y="279"/>
                </a:cxn>
                <a:cxn ang="0">
                  <a:pos x="107" y="281"/>
                </a:cxn>
                <a:cxn ang="0">
                  <a:pos x="98" y="283"/>
                </a:cxn>
                <a:cxn ang="0">
                  <a:pos x="93" y="283"/>
                </a:cxn>
                <a:cxn ang="0">
                  <a:pos x="79" y="283"/>
                </a:cxn>
                <a:cxn ang="0">
                  <a:pos x="70" y="283"/>
                </a:cxn>
                <a:cxn ang="0">
                  <a:pos x="42" y="278"/>
                </a:cxn>
                <a:cxn ang="0">
                  <a:pos x="28" y="265"/>
                </a:cxn>
                <a:cxn ang="0">
                  <a:pos x="23" y="255"/>
                </a:cxn>
                <a:cxn ang="0">
                  <a:pos x="21" y="216"/>
                </a:cxn>
                <a:cxn ang="0">
                  <a:pos x="23" y="176"/>
                </a:cxn>
                <a:cxn ang="0">
                  <a:pos x="28" y="105"/>
                </a:cxn>
                <a:cxn ang="0">
                  <a:pos x="28" y="103"/>
                </a:cxn>
                <a:cxn ang="0">
                  <a:pos x="10" y="103"/>
                </a:cxn>
                <a:cxn ang="0">
                  <a:pos x="0" y="103"/>
                </a:cxn>
              </a:cxnLst>
              <a:rect l="0" t="0" r="r" b="b"/>
              <a:pathLst>
                <a:path w="141" h="283">
                  <a:moveTo>
                    <a:pt x="0" y="103"/>
                  </a:moveTo>
                  <a:lnTo>
                    <a:pt x="0" y="98"/>
                  </a:lnTo>
                  <a:lnTo>
                    <a:pt x="2" y="79"/>
                  </a:lnTo>
                  <a:lnTo>
                    <a:pt x="2" y="63"/>
                  </a:lnTo>
                  <a:lnTo>
                    <a:pt x="3" y="61"/>
                  </a:lnTo>
                  <a:lnTo>
                    <a:pt x="7" y="61"/>
                  </a:lnTo>
                  <a:lnTo>
                    <a:pt x="21" y="61"/>
                  </a:lnTo>
                  <a:lnTo>
                    <a:pt x="32" y="61"/>
                  </a:lnTo>
                  <a:lnTo>
                    <a:pt x="33" y="61"/>
                  </a:lnTo>
                  <a:lnTo>
                    <a:pt x="33" y="52"/>
                  </a:lnTo>
                  <a:lnTo>
                    <a:pt x="35" y="24"/>
                  </a:lnTo>
                  <a:lnTo>
                    <a:pt x="37" y="1"/>
                  </a:lnTo>
                  <a:lnTo>
                    <a:pt x="39" y="0"/>
                  </a:lnTo>
                  <a:lnTo>
                    <a:pt x="49" y="0"/>
                  </a:lnTo>
                  <a:lnTo>
                    <a:pt x="83" y="0"/>
                  </a:lnTo>
                  <a:lnTo>
                    <a:pt x="109" y="0"/>
                  </a:lnTo>
                  <a:lnTo>
                    <a:pt x="111" y="0"/>
                  </a:lnTo>
                  <a:lnTo>
                    <a:pt x="109" y="10"/>
                  </a:lnTo>
                  <a:lnTo>
                    <a:pt x="107" y="38"/>
                  </a:lnTo>
                  <a:lnTo>
                    <a:pt x="105" y="61"/>
                  </a:lnTo>
                  <a:lnTo>
                    <a:pt x="105" y="61"/>
                  </a:lnTo>
                  <a:lnTo>
                    <a:pt x="111" y="61"/>
                  </a:lnTo>
                  <a:lnTo>
                    <a:pt x="126" y="61"/>
                  </a:lnTo>
                  <a:lnTo>
                    <a:pt x="139" y="61"/>
                  </a:lnTo>
                  <a:lnTo>
                    <a:pt x="141" y="61"/>
                  </a:lnTo>
                  <a:lnTo>
                    <a:pt x="139" y="68"/>
                  </a:lnTo>
                  <a:lnTo>
                    <a:pt x="137" y="88"/>
                  </a:lnTo>
                  <a:lnTo>
                    <a:pt x="137" y="103"/>
                  </a:lnTo>
                  <a:lnTo>
                    <a:pt x="137" y="103"/>
                  </a:lnTo>
                  <a:lnTo>
                    <a:pt x="135" y="103"/>
                  </a:lnTo>
                  <a:lnTo>
                    <a:pt x="130" y="103"/>
                  </a:lnTo>
                  <a:lnTo>
                    <a:pt x="112" y="103"/>
                  </a:lnTo>
                  <a:lnTo>
                    <a:pt x="100" y="103"/>
                  </a:lnTo>
                  <a:lnTo>
                    <a:pt x="100" y="103"/>
                  </a:lnTo>
                  <a:lnTo>
                    <a:pt x="98" y="107"/>
                  </a:lnTo>
                  <a:lnTo>
                    <a:pt x="98" y="119"/>
                  </a:lnTo>
                  <a:lnTo>
                    <a:pt x="95" y="163"/>
                  </a:lnTo>
                  <a:lnTo>
                    <a:pt x="93" y="197"/>
                  </a:lnTo>
                  <a:lnTo>
                    <a:pt x="93" y="198"/>
                  </a:lnTo>
                  <a:lnTo>
                    <a:pt x="91" y="202"/>
                  </a:lnTo>
                  <a:lnTo>
                    <a:pt x="91" y="209"/>
                  </a:lnTo>
                  <a:lnTo>
                    <a:pt x="91" y="219"/>
                  </a:lnTo>
                  <a:lnTo>
                    <a:pt x="93" y="227"/>
                  </a:lnTo>
                  <a:lnTo>
                    <a:pt x="95" y="227"/>
                  </a:lnTo>
                  <a:lnTo>
                    <a:pt x="97" y="230"/>
                  </a:lnTo>
                  <a:lnTo>
                    <a:pt x="100" y="232"/>
                  </a:lnTo>
                  <a:lnTo>
                    <a:pt x="104" y="234"/>
                  </a:lnTo>
                  <a:lnTo>
                    <a:pt x="112" y="234"/>
                  </a:lnTo>
                  <a:lnTo>
                    <a:pt x="116" y="234"/>
                  </a:lnTo>
                  <a:lnTo>
                    <a:pt x="118" y="234"/>
                  </a:lnTo>
                  <a:lnTo>
                    <a:pt x="119" y="234"/>
                  </a:lnTo>
                  <a:lnTo>
                    <a:pt x="121" y="234"/>
                  </a:lnTo>
                  <a:lnTo>
                    <a:pt x="123" y="234"/>
                  </a:lnTo>
                  <a:lnTo>
                    <a:pt x="125" y="234"/>
                  </a:lnTo>
                  <a:lnTo>
                    <a:pt x="123" y="242"/>
                  </a:lnTo>
                  <a:lnTo>
                    <a:pt x="121" y="263"/>
                  </a:lnTo>
                  <a:lnTo>
                    <a:pt x="121" y="279"/>
                  </a:lnTo>
                  <a:lnTo>
                    <a:pt x="121" y="279"/>
                  </a:lnTo>
                  <a:lnTo>
                    <a:pt x="114" y="281"/>
                  </a:lnTo>
                  <a:lnTo>
                    <a:pt x="107" y="281"/>
                  </a:lnTo>
                  <a:lnTo>
                    <a:pt x="100" y="283"/>
                  </a:lnTo>
                  <a:lnTo>
                    <a:pt x="98" y="283"/>
                  </a:lnTo>
                  <a:lnTo>
                    <a:pt x="97" y="283"/>
                  </a:lnTo>
                  <a:lnTo>
                    <a:pt x="93" y="283"/>
                  </a:lnTo>
                  <a:lnTo>
                    <a:pt x="86" y="283"/>
                  </a:lnTo>
                  <a:lnTo>
                    <a:pt x="79" y="283"/>
                  </a:lnTo>
                  <a:lnTo>
                    <a:pt x="77" y="283"/>
                  </a:lnTo>
                  <a:lnTo>
                    <a:pt x="70" y="283"/>
                  </a:lnTo>
                  <a:lnTo>
                    <a:pt x="60" y="283"/>
                  </a:lnTo>
                  <a:lnTo>
                    <a:pt x="42" y="278"/>
                  </a:lnTo>
                  <a:lnTo>
                    <a:pt x="30" y="269"/>
                  </a:lnTo>
                  <a:lnTo>
                    <a:pt x="28" y="265"/>
                  </a:lnTo>
                  <a:lnTo>
                    <a:pt x="26" y="263"/>
                  </a:lnTo>
                  <a:lnTo>
                    <a:pt x="23" y="255"/>
                  </a:lnTo>
                  <a:lnTo>
                    <a:pt x="21" y="244"/>
                  </a:lnTo>
                  <a:lnTo>
                    <a:pt x="21" y="216"/>
                  </a:lnTo>
                  <a:lnTo>
                    <a:pt x="23" y="188"/>
                  </a:lnTo>
                  <a:lnTo>
                    <a:pt x="23" y="176"/>
                  </a:lnTo>
                  <a:lnTo>
                    <a:pt x="26" y="137"/>
                  </a:lnTo>
                  <a:lnTo>
                    <a:pt x="28" y="105"/>
                  </a:lnTo>
                  <a:lnTo>
                    <a:pt x="30" y="103"/>
                  </a:lnTo>
                  <a:lnTo>
                    <a:pt x="28" y="103"/>
                  </a:lnTo>
                  <a:lnTo>
                    <a:pt x="25" y="103"/>
                  </a:lnTo>
                  <a:lnTo>
                    <a:pt x="10" y="103"/>
                  </a:lnTo>
                  <a:lnTo>
                    <a:pt x="0" y="103"/>
                  </a:lnTo>
                  <a:lnTo>
                    <a:pt x="0" y="103"/>
                  </a:lnTo>
                  <a:lnTo>
                    <a:pt x="0" y="103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4" name="Freeform 21"/>
            <p:cNvSpPr>
              <a:spLocks noEditPoints="1"/>
            </p:cNvSpPr>
            <p:nvPr/>
          </p:nvSpPr>
          <p:spPr bwMode="auto">
            <a:xfrm>
              <a:off x="5046" y="2535"/>
              <a:ext cx="96" cy="294"/>
            </a:xfrm>
            <a:custGeom>
              <a:avLst/>
              <a:gdLst/>
              <a:ahLst/>
              <a:cxnLst>
                <a:cxn ang="0">
                  <a:pos x="21" y="58"/>
                </a:cxn>
                <a:cxn ang="0">
                  <a:pos x="21" y="49"/>
                </a:cxn>
                <a:cxn ang="0">
                  <a:pos x="22" y="23"/>
                </a:cxn>
                <a:cxn ang="0">
                  <a:pos x="24" y="2"/>
                </a:cxn>
                <a:cxn ang="0">
                  <a:pos x="26" y="0"/>
                </a:cxn>
                <a:cxn ang="0">
                  <a:pos x="37" y="0"/>
                </a:cxn>
                <a:cxn ang="0">
                  <a:pos x="68" y="0"/>
                </a:cxn>
                <a:cxn ang="0">
                  <a:pos x="95" y="0"/>
                </a:cxn>
                <a:cxn ang="0">
                  <a:pos x="96" y="0"/>
                </a:cxn>
                <a:cxn ang="0">
                  <a:pos x="95" y="10"/>
                </a:cxn>
                <a:cxn ang="0">
                  <a:pos x="93" y="37"/>
                </a:cxn>
                <a:cxn ang="0">
                  <a:pos x="91" y="58"/>
                </a:cxn>
                <a:cxn ang="0">
                  <a:pos x="91" y="58"/>
                </a:cxn>
                <a:cxn ang="0">
                  <a:pos x="89" y="58"/>
                </a:cxn>
                <a:cxn ang="0">
                  <a:pos x="79" y="58"/>
                </a:cxn>
                <a:cxn ang="0">
                  <a:pos x="47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21" y="58"/>
                </a:cxn>
                <a:cxn ang="0">
                  <a:pos x="0" y="294"/>
                </a:cxn>
                <a:cxn ang="0">
                  <a:pos x="0" y="290"/>
                </a:cxn>
                <a:cxn ang="0">
                  <a:pos x="1" y="260"/>
                </a:cxn>
                <a:cxn ang="0">
                  <a:pos x="10" y="160"/>
                </a:cxn>
                <a:cxn ang="0">
                  <a:pos x="17" y="82"/>
                </a:cxn>
                <a:cxn ang="0">
                  <a:pos x="19" y="77"/>
                </a:cxn>
                <a:cxn ang="0">
                  <a:pos x="30" y="77"/>
                </a:cxn>
                <a:cxn ang="0">
                  <a:pos x="61" y="77"/>
                </a:cxn>
                <a:cxn ang="0">
                  <a:pos x="88" y="77"/>
                </a:cxn>
                <a:cxn ang="0">
                  <a:pos x="89" y="77"/>
                </a:cxn>
                <a:cxn ang="0">
                  <a:pos x="88" y="82"/>
                </a:cxn>
                <a:cxn ang="0">
                  <a:pos x="86" y="112"/>
                </a:cxn>
                <a:cxn ang="0">
                  <a:pos x="77" y="213"/>
                </a:cxn>
                <a:cxn ang="0">
                  <a:pos x="72" y="290"/>
                </a:cxn>
                <a:cxn ang="0">
                  <a:pos x="72" y="294"/>
                </a:cxn>
                <a:cxn ang="0">
                  <a:pos x="70" y="294"/>
                </a:cxn>
                <a:cxn ang="0">
                  <a:pos x="59" y="294"/>
                </a:cxn>
                <a:cxn ang="0">
                  <a:pos x="26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  <a:cxn ang="0">
                  <a:pos x="0" y="294"/>
                </a:cxn>
              </a:cxnLst>
              <a:rect l="0" t="0" r="r" b="b"/>
              <a:pathLst>
                <a:path w="96" h="294">
                  <a:moveTo>
                    <a:pt x="21" y="58"/>
                  </a:moveTo>
                  <a:lnTo>
                    <a:pt x="21" y="49"/>
                  </a:lnTo>
                  <a:lnTo>
                    <a:pt x="22" y="23"/>
                  </a:lnTo>
                  <a:lnTo>
                    <a:pt x="24" y="2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68" y="0"/>
                  </a:lnTo>
                  <a:lnTo>
                    <a:pt x="95" y="0"/>
                  </a:lnTo>
                  <a:lnTo>
                    <a:pt x="96" y="0"/>
                  </a:lnTo>
                  <a:lnTo>
                    <a:pt x="95" y="10"/>
                  </a:lnTo>
                  <a:lnTo>
                    <a:pt x="93" y="37"/>
                  </a:lnTo>
                  <a:lnTo>
                    <a:pt x="91" y="58"/>
                  </a:lnTo>
                  <a:lnTo>
                    <a:pt x="91" y="58"/>
                  </a:lnTo>
                  <a:lnTo>
                    <a:pt x="89" y="58"/>
                  </a:lnTo>
                  <a:lnTo>
                    <a:pt x="79" y="58"/>
                  </a:lnTo>
                  <a:lnTo>
                    <a:pt x="47" y="58"/>
                  </a:lnTo>
                  <a:lnTo>
                    <a:pt x="21" y="58"/>
                  </a:lnTo>
                  <a:lnTo>
                    <a:pt x="21" y="58"/>
                  </a:lnTo>
                  <a:lnTo>
                    <a:pt x="21" y="58"/>
                  </a:lnTo>
                  <a:lnTo>
                    <a:pt x="21" y="58"/>
                  </a:lnTo>
                  <a:close/>
                  <a:moveTo>
                    <a:pt x="0" y="294"/>
                  </a:moveTo>
                  <a:lnTo>
                    <a:pt x="0" y="290"/>
                  </a:lnTo>
                  <a:lnTo>
                    <a:pt x="1" y="260"/>
                  </a:lnTo>
                  <a:lnTo>
                    <a:pt x="10" y="160"/>
                  </a:lnTo>
                  <a:lnTo>
                    <a:pt x="17" y="82"/>
                  </a:lnTo>
                  <a:lnTo>
                    <a:pt x="19" y="77"/>
                  </a:lnTo>
                  <a:lnTo>
                    <a:pt x="30" y="77"/>
                  </a:lnTo>
                  <a:lnTo>
                    <a:pt x="61" y="77"/>
                  </a:lnTo>
                  <a:lnTo>
                    <a:pt x="88" y="77"/>
                  </a:lnTo>
                  <a:lnTo>
                    <a:pt x="89" y="77"/>
                  </a:lnTo>
                  <a:lnTo>
                    <a:pt x="88" y="82"/>
                  </a:lnTo>
                  <a:lnTo>
                    <a:pt x="86" y="112"/>
                  </a:lnTo>
                  <a:lnTo>
                    <a:pt x="77" y="213"/>
                  </a:lnTo>
                  <a:lnTo>
                    <a:pt x="72" y="290"/>
                  </a:lnTo>
                  <a:lnTo>
                    <a:pt x="72" y="294"/>
                  </a:lnTo>
                  <a:lnTo>
                    <a:pt x="70" y="294"/>
                  </a:lnTo>
                  <a:lnTo>
                    <a:pt x="59" y="294"/>
                  </a:lnTo>
                  <a:lnTo>
                    <a:pt x="26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29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5" name="Freeform 22"/>
            <p:cNvSpPr>
              <a:spLocks/>
            </p:cNvSpPr>
            <p:nvPr/>
          </p:nvSpPr>
          <p:spPr bwMode="auto">
            <a:xfrm>
              <a:off x="5167" y="2607"/>
              <a:ext cx="221" cy="222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10" y="88"/>
                </a:cxn>
                <a:cxn ang="0">
                  <a:pos x="19" y="5"/>
                </a:cxn>
                <a:cxn ang="0">
                  <a:pos x="61" y="5"/>
                </a:cxn>
                <a:cxn ang="0">
                  <a:pos x="90" y="5"/>
                </a:cxn>
                <a:cxn ang="0">
                  <a:pos x="86" y="23"/>
                </a:cxn>
                <a:cxn ang="0">
                  <a:pos x="86" y="33"/>
                </a:cxn>
                <a:cxn ang="0">
                  <a:pos x="91" y="28"/>
                </a:cxn>
                <a:cxn ang="0">
                  <a:pos x="112" y="12"/>
                </a:cxn>
                <a:cxn ang="0">
                  <a:pos x="123" y="5"/>
                </a:cxn>
                <a:cxn ang="0">
                  <a:pos x="151" y="2"/>
                </a:cxn>
                <a:cxn ang="0">
                  <a:pos x="160" y="2"/>
                </a:cxn>
                <a:cxn ang="0">
                  <a:pos x="192" y="7"/>
                </a:cxn>
                <a:cxn ang="0">
                  <a:pos x="209" y="19"/>
                </a:cxn>
                <a:cxn ang="0">
                  <a:pos x="214" y="32"/>
                </a:cxn>
                <a:cxn ang="0">
                  <a:pos x="221" y="61"/>
                </a:cxn>
                <a:cxn ang="0">
                  <a:pos x="220" y="84"/>
                </a:cxn>
                <a:cxn ang="0">
                  <a:pos x="213" y="169"/>
                </a:cxn>
                <a:cxn ang="0">
                  <a:pos x="209" y="222"/>
                </a:cxn>
                <a:cxn ang="0">
                  <a:pos x="197" y="222"/>
                </a:cxn>
                <a:cxn ang="0">
                  <a:pos x="137" y="222"/>
                </a:cxn>
                <a:cxn ang="0">
                  <a:pos x="137" y="220"/>
                </a:cxn>
                <a:cxn ang="0">
                  <a:pos x="142" y="155"/>
                </a:cxn>
                <a:cxn ang="0">
                  <a:pos x="148" y="112"/>
                </a:cxn>
                <a:cxn ang="0">
                  <a:pos x="148" y="95"/>
                </a:cxn>
                <a:cxn ang="0">
                  <a:pos x="144" y="67"/>
                </a:cxn>
                <a:cxn ang="0">
                  <a:pos x="141" y="60"/>
                </a:cxn>
                <a:cxn ang="0">
                  <a:pos x="134" y="56"/>
                </a:cxn>
                <a:cxn ang="0">
                  <a:pos x="123" y="54"/>
                </a:cxn>
                <a:cxn ang="0">
                  <a:pos x="112" y="54"/>
                </a:cxn>
                <a:cxn ang="0">
                  <a:pos x="98" y="61"/>
                </a:cxn>
                <a:cxn ang="0">
                  <a:pos x="91" y="69"/>
                </a:cxn>
                <a:cxn ang="0">
                  <a:pos x="83" y="86"/>
                </a:cxn>
                <a:cxn ang="0">
                  <a:pos x="81" y="105"/>
                </a:cxn>
                <a:cxn ang="0">
                  <a:pos x="79" y="125"/>
                </a:cxn>
                <a:cxn ang="0">
                  <a:pos x="70" y="220"/>
                </a:cxn>
                <a:cxn ang="0">
                  <a:pos x="68" y="222"/>
                </a:cxn>
                <a:cxn ang="0">
                  <a:pos x="26" y="222"/>
                </a:cxn>
                <a:cxn ang="0">
                  <a:pos x="0" y="222"/>
                </a:cxn>
              </a:cxnLst>
              <a:rect l="0" t="0" r="r" b="b"/>
              <a:pathLst>
                <a:path w="221" h="222">
                  <a:moveTo>
                    <a:pt x="0" y="222"/>
                  </a:moveTo>
                  <a:lnTo>
                    <a:pt x="0" y="218"/>
                  </a:lnTo>
                  <a:lnTo>
                    <a:pt x="2" y="188"/>
                  </a:lnTo>
                  <a:lnTo>
                    <a:pt x="10" y="88"/>
                  </a:lnTo>
                  <a:lnTo>
                    <a:pt x="18" y="10"/>
                  </a:lnTo>
                  <a:lnTo>
                    <a:pt x="19" y="5"/>
                  </a:lnTo>
                  <a:lnTo>
                    <a:pt x="30" y="5"/>
                  </a:lnTo>
                  <a:lnTo>
                    <a:pt x="61" y="5"/>
                  </a:lnTo>
                  <a:lnTo>
                    <a:pt x="88" y="5"/>
                  </a:lnTo>
                  <a:lnTo>
                    <a:pt x="90" y="5"/>
                  </a:lnTo>
                  <a:lnTo>
                    <a:pt x="88" y="10"/>
                  </a:lnTo>
                  <a:lnTo>
                    <a:pt x="86" y="23"/>
                  </a:lnTo>
                  <a:lnTo>
                    <a:pt x="86" y="33"/>
                  </a:lnTo>
                  <a:lnTo>
                    <a:pt x="86" y="33"/>
                  </a:lnTo>
                  <a:lnTo>
                    <a:pt x="88" y="32"/>
                  </a:lnTo>
                  <a:lnTo>
                    <a:pt x="91" y="28"/>
                  </a:lnTo>
                  <a:lnTo>
                    <a:pt x="102" y="19"/>
                  </a:lnTo>
                  <a:lnTo>
                    <a:pt x="112" y="12"/>
                  </a:lnTo>
                  <a:lnTo>
                    <a:pt x="116" y="9"/>
                  </a:lnTo>
                  <a:lnTo>
                    <a:pt x="123" y="5"/>
                  </a:lnTo>
                  <a:lnTo>
                    <a:pt x="137" y="2"/>
                  </a:lnTo>
                  <a:lnTo>
                    <a:pt x="151" y="2"/>
                  </a:lnTo>
                  <a:lnTo>
                    <a:pt x="155" y="0"/>
                  </a:lnTo>
                  <a:lnTo>
                    <a:pt x="160" y="2"/>
                  </a:lnTo>
                  <a:lnTo>
                    <a:pt x="172" y="2"/>
                  </a:lnTo>
                  <a:lnTo>
                    <a:pt x="192" y="7"/>
                  </a:lnTo>
                  <a:lnTo>
                    <a:pt x="206" y="18"/>
                  </a:lnTo>
                  <a:lnTo>
                    <a:pt x="209" y="19"/>
                  </a:lnTo>
                  <a:lnTo>
                    <a:pt x="211" y="23"/>
                  </a:lnTo>
                  <a:lnTo>
                    <a:pt x="214" y="32"/>
                  </a:lnTo>
                  <a:lnTo>
                    <a:pt x="218" y="39"/>
                  </a:lnTo>
                  <a:lnTo>
                    <a:pt x="221" y="61"/>
                  </a:lnTo>
                  <a:lnTo>
                    <a:pt x="221" y="81"/>
                  </a:lnTo>
                  <a:lnTo>
                    <a:pt x="220" y="84"/>
                  </a:lnTo>
                  <a:lnTo>
                    <a:pt x="218" y="104"/>
                  </a:lnTo>
                  <a:lnTo>
                    <a:pt x="213" y="169"/>
                  </a:lnTo>
                  <a:lnTo>
                    <a:pt x="209" y="220"/>
                  </a:lnTo>
                  <a:lnTo>
                    <a:pt x="209" y="222"/>
                  </a:lnTo>
                  <a:lnTo>
                    <a:pt x="207" y="222"/>
                  </a:lnTo>
                  <a:lnTo>
                    <a:pt x="197" y="222"/>
                  </a:lnTo>
                  <a:lnTo>
                    <a:pt x="163" y="222"/>
                  </a:lnTo>
                  <a:lnTo>
                    <a:pt x="137" y="222"/>
                  </a:lnTo>
                  <a:lnTo>
                    <a:pt x="137" y="222"/>
                  </a:lnTo>
                  <a:lnTo>
                    <a:pt x="137" y="220"/>
                  </a:lnTo>
                  <a:lnTo>
                    <a:pt x="137" y="206"/>
                  </a:lnTo>
                  <a:lnTo>
                    <a:pt x="142" y="155"/>
                  </a:lnTo>
                  <a:lnTo>
                    <a:pt x="146" y="116"/>
                  </a:lnTo>
                  <a:lnTo>
                    <a:pt x="148" y="112"/>
                  </a:lnTo>
                  <a:lnTo>
                    <a:pt x="148" y="107"/>
                  </a:lnTo>
                  <a:lnTo>
                    <a:pt x="148" y="95"/>
                  </a:lnTo>
                  <a:lnTo>
                    <a:pt x="146" y="77"/>
                  </a:lnTo>
                  <a:lnTo>
                    <a:pt x="144" y="67"/>
                  </a:lnTo>
                  <a:lnTo>
                    <a:pt x="144" y="63"/>
                  </a:lnTo>
                  <a:lnTo>
                    <a:pt x="141" y="60"/>
                  </a:lnTo>
                  <a:lnTo>
                    <a:pt x="137" y="58"/>
                  </a:lnTo>
                  <a:lnTo>
                    <a:pt x="134" y="56"/>
                  </a:lnTo>
                  <a:lnTo>
                    <a:pt x="128" y="54"/>
                  </a:lnTo>
                  <a:lnTo>
                    <a:pt x="123" y="54"/>
                  </a:lnTo>
                  <a:lnTo>
                    <a:pt x="121" y="53"/>
                  </a:lnTo>
                  <a:lnTo>
                    <a:pt x="112" y="54"/>
                  </a:lnTo>
                  <a:lnTo>
                    <a:pt x="107" y="56"/>
                  </a:lnTo>
                  <a:lnTo>
                    <a:pt x="98" y="61"/>
                  </a:lnTo>
                  <a:lnTo>
                    <a:pt x="93" y="65"/>
                  </a:lnTo>
                  <a:lnTo>
                    <a:pt x="91" y="69"/>
                  </a:lnTo>
                  <a:lnTo>
                    <a:pt x="88" y="74"/>
                  </a:lnTo>
                  <a:lnTo>
                    <a:pt x="83" y="86"/>
                  </a:lnTo>
                  <a:lnTo>
                    <a:pt x="81" y="102"/>
                  </a:lnTo>
                  <a:lnTo>
                    <a:pt x="81" y="105"/>
                  </a:lnTo>
                  <a:lnTo>
                    <a:pt x="79" y="109"/>
                  </a:lnTo>
                  <a:lnTo>
                    <a:pt x="79" y="125"/>
                  </a:lnTo>
                  <a:lnTo>
                    <a:pt x="74" y="179"/>
                  </a:lnTo>
                  <a:lnTo>
                    <a:pt x="70" y="220"/>
                  </a:lnTo>
                  <a:lnTo>
                    <a:pt x="70" y="222"/>
                  </a:lnTo>
                  <a:lnTo>
                    <a:pt x="68" y="222"/>
                  </a:lnTo>
                  <a:lnTo>
                    <a:pt x="58" y="222"/>
                  </a:lnTo>
                  <a:lnTo>
                    <a:pt x="26" y="222"/>
                  </a:lnTo>
                  <a:lnTo>
                    <a:pt x="0" y="222"/>
                  </a:lnTo>
                  <a:lnTo>
                    <a:pt x="0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6" name="Freeform 23"/>
            <p:cNvSpPr>
              <a:spLocks noEditPoints="1"/>
            </p:cNvSpPr>
            <p:nvPr/>
          </p:nvSpPr>
          <p:spPr bwMode="auto">
            <a:xfrm>
              <a:off x="5420" y="2607"/>
              <a:ext cx="239" cy="309"/>
            </a:xfrm>
            <a:custGeom>
              <a:avLst/>
              <a:gdLst/>
              <a:ahLst/>
              <a:cxnLst>
                <a:cxn ang="0">
                  <a:pos x="46" y="241"/>
                </a:cxn>
                <a:cxn ang="0">
                  <a:pos x="74" y="243"/>
                </a:cxn>
                <a:cxn ang="0">
                  <a:pos x="81" y="255"/>
                </a:cxn>
                <a:cxn ang="0">
                  <a:pos x="90" y="258"/>
                </a:cxn>
                <a:cxn ang="0">
                  <a:pos x="107" y="260"/>
                </a:cxn>
                <a:cxn ang="0">
                  <a:pos x="135" y="251"/>
                </a:cxn>
                <a:cxn ang="0">
                  <a:pos x="146" y="239"/>
                </a:cxn>
                <a:cxn ang="0">
                  <a:pos x="151" y="209"/>
                </a:cxn>
                <a:cxn ang="0">
                  <a:pos x="153" y="190"/>
                </a:cxn>
                <a:cxn ang="0">
                  <a:pos x="135" y="207"/>
                </a:cxn>
                <a:cxn ang="0">
                  <a:pos x="120" y="218"/>
                </a:cxn>
                <a:cxn ang="0">
                  <a:pos x="84" y="225"/>
                </a:cxn>
                <a:cxn ang="0">
                  <a:pos x="63" y="223"/>
                </a:cxn>
                <a:cxn ang="0">
                  <a:pos x="19" y="193"/>
                </a:cxn>
                <a:cxn ang="0">
                  <a:pos x="2" y="151"/>
                </a:cxn>
                <a:cxn ang="0">
                  <a:pos x="2" y="105"/>
                </a:cxn>
                <a:cxn ang="0">
                  <a:pos x="28" y="37"/>
                </a:cxn>
                <a:cxn ang="0">
                  <a:pos x="48" y="18"/>
                </a:cxn>
                <a:cxn ang="0">
                  <a:pos x="104" y="0"/>
                </a:cxn>
                <a:cxn ang="0">
                  <a:pos x="139" y="9"/>
                </a:cxn>
                <a:cxn ang="0">
                  <a:pos x="150" y="14"/>
                </a:cxn>
                <a:cxn ang="0">
                  <a:pos x="169" y="33"/>
                </a:cxn>
                <a:cxn ang="0">
                  <a:pos x="171" y="7"/>
                </a:cxn>
                <a:cxn ang="0">
                  <a:pos x="213" y="5"/>
                </a:cxn>
                <a:cxn ang="0">
                  <a:pos x="237" y="10"/>
                </a:cxn>
                <a:cxn ang="0">
                  <a:pos x="223" y="181"/>
                </a:cxn>
                <a:cxn ang="0">
                  <a:pos x="220" y="204"/>
                </a:cxn>
                <a:cxn ang="0">
                  <a:pos x="215" y="241"/>
                </a:cxn>
                <a:cxn ang="0">
                  <a:pos x="208" y="260"/>
                </a:cxn>
                <a:cxn ang="0">
                  <a:pos x="199" y="273"/>
                </a:cxn>
                <a:cxn ang="0">
                  <a:pos x="165" y="297"/>
                </a:cxn>
                <a:cxn ang="0">
                  <a:pos x="148" y="304"/>
                </a:cxn>
                <a:cxn ang="0">
                  <a:pos x="102" y="309"/>
                </a:cxn>
                <a:cxn ang="0">
                  <a:pos x="53" y="304"/>
                </a:cxn>
                <a:cxn ang="0">
                  <a:pos x="23" y="292"/>
                </a:cxn>
                <a:cxn ang="0">
                  <a:pos x="2" y="248"/>
                </a:cxn>
                <a:cxn ang="0">
                  <a:pos x="2" y="241"/>
                </a:cxn>
                <a:cxn ang="0">
                  <a:pos x="74" y="125"/>
                </a:cxn>
                <a:cxn ang="0">
                  <a:pos x="83" y="153"/>
                </a:cxn>
                <a:cxn ang="0">
                  <a:pos x="97" y="167"/>
                </a:cxn>
                <a:cxn ang="0">
                  <a:pos x="113" y="169"/>
                </a:cxn>
                <a:cxn ang="0">
                  <a:pos x="141" y="156"/>
                </a:cxn>
                <a:cxn ang="0">
                  <a:pos x="150" y="146"/>
                </a:cxn>
                <a:cxn ang="0">
                  <a:pos x="158" y="112"/>
                </a:cxn>
                <a:cxn ang="0">
                  <a:pos x="157" y="84"/>
                </a:cxn>
                <a:cxn ang="0">
                  <a:pos x="146" y="63"/>
                </a:cxn>
                <a:cxn ang="0">
                  <a:pos x="132" y="56"/>
                </a:cxn>
                <a:cxn ang="0">
                  <a:pos x="113" y="56"/>
                </a:cxn>
                <a:cxn ang="0">
                  <a:pos x="90" y="69"/>
                </a:cxn>
                <a:cxn ang="0">
                  <a:pos x="77" y="91"/>
                </a:cxn>
                <a:cxn ang="0">
                  <a:pos x="74" y="118"/>
                </a:cxn>
                <a:cxn ang="0">
                  <a:pos x="74" y="114"/>
                </a:cxn>
              </a:cxnLst>
              <a:rect l="0" t="0" r="r" b="b"/>
              <a:pathLst>
                <a:path w="239" h="309">
                  <a:moveTo>
                    <a:pt x="2" y="241"/>
                  </a:moveTo>
                  <a:lnTo>
                    <a:pt x="12" y="241"/>
                  </a:lnTo>
                  <a:lnTo>
                    <a:pt x="46" y="241"/>
                  </a:lnTo>
                  <a:lnTo>
                    <a:pt x="72" y="241"/>
                  </a:lnTo>
                  <a:lnTo>
                    <a:pt x="74" y="241"/>
                  </a:lnTo>
                  <a:lnTo>
                    <a:pt x="74" y="243"/>
                  </a:lnTo>
                  <a:lnTo>
                    <a:pt x="74" y="246"/>
                  </a:lnTo>
                  <a:lnTo>
                    <a:pt x="77" y="251"/>
                  </a:lnTo>
                  <a:lnTo>
                    <a:pt x="81" y="255"/>
                  </a:lnTo>
                  <a:lnTo>
                    <a:pt x="83" y="255"/>
                  </a:lnTo>
                  <a:lnTo>
                    <a:pt x="86" y="258"/>
                  </a:lnTo>
                  <a:lnTo>
                    <a:pt x="90" y="258"/>
                  </a:lnTo>
                  <a:lnTo>
                    <a:pt x="97" y="260"/>
                  </a:lnTo>
                  <a:lnTo>
                    <a:pt x="106" y="260"/>
                  </a:lnTo>
                  <a:lnTo>
                    <a:pt x="107" y="260"/>
                  </a:lnTo>
                  <a:lnTo>
                    <a:pt x="114" y="260"/>
                  </a:lnTo>
                  <a:lnTo>
                    <a:pt x="127" y="257"/>
                  </a:lnTo>
                  <a:lnTo>
                    <a:pt x="135" y="251"/>
                  </a:lnTo>
                  <a:lnTo>
                    <a:pt x="139" y="250"/>
                  </a:lnTo>
                  <a:lnTo>
                    <a:pt x="142" y="244"/>
                  </a:lnTo>
                  <a:lnTo>
                    <a:pt x="146" y="239"/>
                  </a:lnTo>
                  <a:lnTo>
                    <a:pt x="150" y="225"/>
                  </a:lnTo>
                  <a:lnTo>
                    <a:pt x="151" y="213"/>
                  </a:lnTo>
                  <a:lnTo>
                    <a:pt x="151" y="209"/>
                  </a:lnTo>
                  <a:lnTo>
                    <a:pt x="151" y="199"/>
                  </a:lnTo>
                  <a:lnTo>
                    <a:pt x="151" y="192"/>
                  </a:lnTo>
                  <a:lnTo>
                    <a:pt x="153" y="190"/>
                  </a:lnTo>
                  <a:lnTo>
                    <a:pt x="150" y="193"/>
                  </a:lnTo>
                  <a:lnTo>
                    <a:pt x="146" y="199"/>
                  </a:lnTo>
                  <a:lnTo>
                    <a:pt x="135" y="207"/>
                  </a:lnTo>
                  <a:lnTo>
                    <a:pt x="125" y="214"/>
                  </a:lnTo>
                  <a:lnTo>
                    <a:pt x="123" y="216"/>
                  </a:lnTo>
                  <a:lnTo>
                    <a:pt x="120" y="218"/>
                  </a:lnTo>
                  <a:lnTo>
                    <a:pt x="113" y="222"/>
                  </a:lnTo>
                  <a:lnTo>
                    <a:pt x="99" y="225"/>
                  </a:lnTo>
                  <a:lnTo>
                    <a:pt x="84" y="225"/>
                  </a:lnTo>
                  <a:lnTo>
                    <a:pt x="83" y="225"/>
                  </a:lnTo>
                  <a:lnTo>
                    <a:pt x="76" y="225"/>
                  </a:lnTo>
                  <a:lnTo>
                    <a:pt x="63" y="223"/>
                  </a:lnTo>
                  <a:lnTo>
                    <a:pt x="41" y="214"/>
                  </a:lnTo>
                  <a:lnTo>
                    <a:pt x="23" y="199"/>
                  </a:lnTo>
                  <a:lnTo>
                    <a:pt x="19" y="193"/>
                  </a:lnTo>
                  <a:lnTo>
                    <a:pt x="16" y="188"/>
                  </a:lnTo>
                  <a:lnTo>
                    <a:pt x="9" y="178"/>
                  </a:lnTo>
                  <a:lnTo>
                    <a:pt x="2" y="151"/>
                  </a:lnTo>
                  <a:lnTo>
                    <a:pt x="0" y="121"/>
                  </a:lnTo>
                  <a:lnTo>
                    <a:pt x="2" y="112"/>
                  </a:lnTo>
                  <a:lnTo>
                    <a:pt x="2" y="105"/>
                  </a:lnTo>
                  <a:lnTo>
                    <a:pt x="4" y="90"/>
                  </a:lnTo>
                  <a:lnTo>
                    <a:pt x="14" y="61"/>
                  </a:lnTo>
                  <a:lnTo>
                    <a:pt x="28" y="37"/>
                  </a:lnTo>
                  <a:lnTo>
                    <a:pt x="33" y="30"/>
                  </a:lnTo>
                  <a:lnTo>
                    <a:pt x="37" y="26"/>
                  </a:lnTo>
                  <a:lnTo>
                    <a:pt x="48" y="18"/>
                  </a:lnTo>
                  <a:lnTo>
                    <a:pt x="70" y="7"/>
                  </a:lnTo>
                  <a:lnTo>
                    <a:pt x="97" y="2"/>
                  </a:lnTo>
                  <a:lnTo>
                    <a:pt x="104" y="0"/>
                  </a:lnTo>
                  <a:lnTo>
                    <a:pt x="113" y="2"/>
                  </a:lnTo>
                  <a:lnTo>
                    <a:pt x="127" y="3"/>
                  </a:lnTo>
                  <a:lnTo>
                    <a:pt x="139" y="9"/>
                  </a:lnTo>
                  <a:lnTo>
                    <a:pt x="142" y="9"/>
                  </a:lnTo>
                  <a:lnTo>
                    <a:pt x="144" y="10"/>
                  </a:lnTo>
                  <a:lnTo>
                    <a:pt x="150" y="14"/>
                  </a:lnTo>
                  <a:lnTo>
                    <a:pt x="158" y="23"/>
                  </a:lnTo>
                  <a:lnTo>
                    <a:pt x="165" y="32"/>
                  </a:lnTo>
                  <a:lnTo>
                    <a:pt x="169" y="33"/>
                  </a:lnTo>
                  <a:lnTo>
                    <a:pt x="169" y="30"/>
                  </a:lnTo>
                  <a:lnTo>
                    <a:pt x="171" y="18"/>
                  </a:lnTo>
                  <a:lnTo>
                    <a:pt x="171" y="7"/>
                  </a:lnTo>
                  <a:lnTo>
                    <a:pt x="172" y="5"/>
                  </a:lnTo>
                  <a:lnTo>
                    <a:pt x="181" y="5"/>
                  </a:lnTo>
                  <a:lnTo>
                    <a:pt x="213" y="5"/>
                  </a:lnTo>
                  <a:lnTo>
                    <a:pt x="237" y="5"/>
                  </a:lnTo>
                  <a:lnTo>
                    <a:pt x="239" y="5"/>
                  </a:lnTo>
                  <a:lnTo>
                    <a:pt x="237" y="10"/>
                  </a:lnTo>
                  <a:lnTo>
                    <a:pt x="236" y="33"/>
                  </a:lnTo>
                  <a:lnTo>
                    <a:pt x="229" y="118"/>
                  </a:lnTo>
                  <a:lnTo>
                    <a:pt x="223" y="181"/>
                  </a:lnTo>
                  <a:lnTo>
                    <a:pt x="223" y="185"/>
                  </a:lnTo>
                  <a:lnTo>
                    <a:pt x="222" y="192"/>
                  </a:lnTo>
                  <a:lnTo>
                    <a:pt x="220" y="204"/>
                  </a:lnTo>
                  <a:lnTo>
                    <a:pt x="218" y="223"/>
                  </a:lnTo>
                  <a:lnTo>
                    <a:pt x="215" y="239"/>
                  </a:lnTo>
                  <a:lnTo>
                    <a:pt x="215" y="241"/>
                  </a:lnTo>
                  <a:lnTo>
                    <a:pt x="213" y="244"/>
                  </a:lnTo>
                  <a:lnTo>
                    <a:pt x="211" y="250"/>
                  </a:lnTo>
                  <a:lnTo>
                    <a:pt x="208" y="260"/>
                  </a:lnTo>
                  <a:lnTo>
                    <a:pt x="202" y="267"/>
                  </a:lnTo>
                  <a:lnTo>
                    <a:pt x="202" y="269"/>
                  </a:lnTo>
                  <a:lnTo>
                    <a:pt x="199" y="273"/>
                  </a:lnTo>
                  <a:lnTo>
                    <a:pt x="193" y="280"/>
                  </a:lnTo>
                  <a:lnTo>
                    <a:pt x="181" y="290"/>
                  </a:lnTo>
                  <a:lnTo>
                    <a:pt x="165" y="297"/>
                  </a:lnTo>
                  <a:lnTo>
                    <a:pt x="162" y="299"/>
                  </a:lnTo>
                  <a:lnTo>
                    <a:pt x="157" y="301"/>
                  </a:lnTo>
                  <a:lnTo>
                    <a:pt x="148" y="304"/>
                  </a:lnTo>
                  <a:lnTo>
                    <a:pt x="128" y="308"/>
                  </a:lnTo>
                  <a:lnTo>
                    <a:pt x="107" y="309"/>
                  </a:lnTo>
                  <a:lnTo>
                    <a:pt x="102" y="309"/>
                  </a:lnTo>
                  <a:lnTo>
                    <a:pt x="93" y="309"/>
                  </a:lnTo>
                  <a:lnTo>
                    <a:pt x="79" y="309"/>
                  </a:lnTo>
                  <a:lnTo>
                    <a:pt x="53" y="304"/>
                  </a:lnTo>
                  <a:lnTo>
                    <a:pt x="32" y="297"/>
                  </a:lnTo>
                  <a:lnTo>
                    <a:pt x="28" y="294"/>
                  </a:lnTo>
                  <a:lnTo>
                    <a:pt x="23" y="292"/>
                  </a:lnTo>
                  <a:lnTo>
                    <a:pt x="18" y="285"/>
                  </a:lnTo>
                  <a:lnTo>
                    <a:pt x="7" y="267"/>
                  </a:lnTo>
                  <a:lnTo>
                    <a:pt x="2" y="248"/>
                  </a:lnTo>
                  <a:lnTo>
                    <a:pt x="2" y="241"/>
                  </a:lnTo>
                  <a:lnTo>
                    <a:pt x="2" y="241"/>
                  </a:lnTo>
                  <a:lnTo>
                    <a:pt x="2" y="241"/>
                  </a:lnTo>
                  <a:close/>
                  <a:moveTo>
                    <a:pt x="76" y="112"/>
                  </a:moveTo>
                  <a:lnTo>
                    <a:pt x="74" y="118"/>
                  </a:lnTo>
                  <a:lnTo>
                    <a:pt x="74" y="125"/>
                  </a:lnTo>
                  <a:lnTo>
                    <a:pt x="76" y="139"/>
                  </a:lnTo>
                  <a:lnTo>
                    <a:pt x="81" y="151"/>
                  </a:lnTo>
                  <a:lnTo>
                    <a:pt x="83" y="153"/>
                  </a:lnTo>
                  <a:lnTo>
                    <a:pt x="84" y="156"/>
                  </a:lnTo>
                  <a:lnTo>
                    <a:pt x="88" y="160"/>
                  </a:lnTo>
                  <a:lnTo>
                    <a:pt x="97" y="167"/>
                  </a:lnTo>
                  <a:lnTo>
                    <a:pt x="107" y="169"/>
                  </a:lnTo>
                  <a:lnTo>
                    <a:pt x="111" y="169"/>
                  </a:lnTo>
                  <a:lnTo>
                    <a:pt x="113" y="169"/>
                  </a:lnTo>
                  <a:lnTo>
                    <a:pt x="120" y="169"/>
                  </a:lnTo>
                  <a:lnTo>
                    <a:pt x="132" y="163"/>
                  </a:lnTo>
                  <a:lnTo>
                    <a:pt x="141" y="156"/>
                  </a:lnTo>
                  <a:lnTo>
                    <a:pt x="144" y="153"/>
                  </a:lnTo>
                  <a:lnTo>
                    <a:pt x="146" y="151"/>
                  </a:lnTo>
                  <a:lnTo>
                    <a:pt x="150" y="146"/>
                  </a:lnTo>
                  <a:lnTo>
                    <a:pt x="151" y="141"/>
                  </a:lnTo>
                  <a:lnTo>
                    <a:pt x="157" y="127"/>
                  </a:lnTo>
                  <a:lnTo>
                    <a:pt x="158" y="112"/>
                  </a:lnTo>
                  <a:lnTo>
                    <a:pt x="158" y="109"/>
                  </a:lnTo>
                  <a:lnTo>
                    <a:pt x="158" y="100"/>
                  </a:lnTo>
                  <a:lnTo>
                    <a:pt x="157" y="84"/>
                  </a:lnTo>
                  <a:lnTo>
                    <a:pt x="153" y="72"/>
                  </a:lnTo>
                  <a:lnTo>
                    <a:pt x="153" y="69"/>
                  </a:lnTo>
                  <a:lnTo>
                    <a:pt x="146" y="63"/>
                  </a:lnTo>
                  <a:lnTo>
                    <a:pt x="142" y="60"/>
                  </a:lnTo>
                  <a:lnTo>
                    <a:pt x="137" y="58"/>
                  </a:lnTo>
                  <a:lnTo>
                    <a:pt x="132" y="56"/>
                  </a:lnTo>
                  <a:lnTo>
                    <a:pt x="125" y="56"/>
                  </a:lnTo>
                  <a:lnTo>
                    <a:pt x="123" y="54"/>
                  </a:lnTo>
                  <a:lnTo>
                    <a:pt x="113" y="56"/>
                  </a:lnTo>
                  <a:lnTo>
                    <a:pt x="100" y="60"/>
                  </a:lnTo>
                  <a:lnTo>
                    <a:pt x="92" y="67"/>
                  </a:lnTo>
                  <a:lnTo>
                    <a:pt x="90" y="69"/>
                  </a:lnTo>
                  <a:lnTo>
                    <a:pt x="86" y="72"/>
                  </a:lnTo>
                  <a:lnTo>
                    <a:pt x="83" y="77"/>
                  </a:lnTo>
                  <a:lnTo>
                    <a:pt x="77" y="91"/>
                  </a:lnTo>
                  <a:lnTo>
                    <a:pt x="76" y="109"/>
                  </a:lnTo>
                  <a:lnTo>
                    <a:pt x="76" y="112"/>
                  </a:lnTo>
                  <a:lnTo>
                    <a:pt x="74" y="118"/>
                  </a:lnTo>
                  <a:lnTo>
                    <a:pt x="74" y="121"/>
                  </a:lnTo>
                  <a:lnTo>
                    <a:pt x="74" y="120"/>
                  </a:lnTo>
                  <a:lnTo>
                    <a:pt x="74" y="114"/>
                  </a:lnTo>
                  <a:lnTo>
                    <a:pt x="76" y="112"/>
                  </a:lnTo>
                  <a:lnTo>
                    <a:pt x="76" y="112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7" name="Freeform 24"/>
            <p:cNvSpPr>
              <a:spLocks/>
            </p:cNvSpPr>
            <p:nvPr/>
          </p:nvSpPr>
          <p:spPr bwMode="auto">
            <a:xfrm>
              <a:off x="3381" y="2982"/>
              <a:ext cx="132" cy="156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0" y="154"/>
                </a:cxn>
                <a:cxn ang="0">
                  <a:pos x="5" y="133"/>
                </a:cxn>
                <a:cxn ang="0">
                  <a:pos x="23" y="59"/>
                </a:cxn>
                <a:cxn ang="0">
                  <a:pos x="35" y="3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51" y="0"/>
                </a:cxn>
                <a:cxn ang="0">
                  <a:pos x="95" y="0"/>
                </a:cxn>
                <a:cxn ang="0">
                  <a:pos x="128" y="0"/>
                </a:cxn>
                <a:cxn ang="0">
                  <a:pos x="132" y="0"/>
                </a:cxn>
                <a:cxn ang="0">
                  <a:pos x="130" y="3"/>
                </a:cxn>
                <a:cxn ang="0">
                  <a:pos x="128" y="12"/>
                </a:cxn>
                <a:cxn ang="0">
                  <a:pos x="126" y="19"/>
                </a:cxn>
                <a:cxn ang="0">
                  <a:pos x="126" y="19"/>
                </a:cxn>
                <a:cxn ang="0">
                  <a:pos x="125" y="19"/>
                </a:cxn>
                <a:cxn ang="0">
                  <a:pos x="114" y="19"/>
                </a:cxn>
                <a:cxn ang="0">
                  <a:pos x="79" y="19"/>
                </a:cxn>
                <a:cxn ang="0">
                  <a:pos x="52" y="19"/>
                </a:cxn>
                <a:cxn ang="0">
                  <a:pos x="52" y="19"/>
                </a:cxn>
                <a:cxn ang="0">
                  <a:pos x="51" y="28"/>
                </a:cxn>
                <a:cxn ang="0">
                  <a:pos x="45" y="49"/>
                </a:cxn>
                <a:cxn ang="0">
                  <a:pos x="42" y="66"/>
                </a:cxn>
                <a:cxn ang="0">
                  <a:pos x="42" y="66"/>
                </a:cxn>
                <a:cxn ang="0">
                  <a:pos x="52" y="66"/>
                </a:cxn>
                <a:cxn ang="0">
                  <a:pos x="86" y="66"/>
                </a:cxn>
                <a:cxn ang="0">
                  <a:pos x="112" y="66"/>
                </a:cxn>
                <a:cxn ang="0">
                  <a:pos x="114" y="66"/>
                </a:cxn>
                <a:cxn ang="0">
                  <a:pos x="112" y="70"/>
                </a:cxn>
                <a:cxn ang="0">
                  <a:pos x="110" y="79"/>
                </a:cxn>
                <a:cxn ang="0">
                  <a:pos x="109" y="86"/>
                </a:cxn>
                <a:cxn ang="0">
                  <a:pos x="109" y="86"/>
                </a:cxn>
                <a:cxn ang="0">
                  <a:pos x="107" y="86"/>
                </a:cxn>
                <a:cxn ang="0">
                  <a:pos x="96" y="86"/>
                </a:cxn>
                <a:cxn ang="0">
                  <a:pos x="63" y="86"/>
                </a:cxn>
                <a:cxn ang="0">
                  <a:pos x="37" y="86"/>
                </a:cxn>
                <a:cxn ang="0">
                  <a:pos x="37" y="86"/>
                </a:cxn>
                <a:cxn ang="0">
                  <a:pos x="33" y="94"/>
                </a:cxn>
                <a:cxn ang="0">
                  <a:pos x="28" y="119"/>
                </a:cxn>
                <a:cxn ang="0">
                  <a:pos x="24" y="138"/>
                </a:cxn>
                <a:cxn ang="0">
                  <a:pos x="24" y="138"/>
                </a:cxn>
                <a:cxn ang="0">
                  <a:pos x="37" y="138"/>
                </a:cxn>
                <a:cxn ang="0">
                  <a:pos x="74" y="138"/>
                </a:cxn>
                <a:cxn ang="0">
                  <a:pos x="103" y="138"/>
                </a:cxn>
                <a:cxn ang="0">
                  <a:pos x="105" y="138"/>
                </a:cxn>
                <a:cxn ang="0">
                  <a:pos x="103" y="142"/>
                </a:cxn>
                <a:cxn ang="0">
                  <a:pos x="102" y="151"/>
                </a:cxn>
                <a:cxn ang="0">
                  <a:pos x="100" y="156"/>
                </a:cxn>
                <a:cxn ang="0">
                  <a:pos x="100" y="156"/>
                </a:cxn>
                <a:cxn ang="0">
                  <a:pos x="96" y="156"/>
                </a:cxn>
                <a:cxn ang="0">
                  <a:pos x="84" y="156"/>
                </a:cxn>
                <a:cxn ang="0">
                  <a:pos x="37" y="156"/>
                </a:cxn>
                <a:cxn ang="0">
                  <a:pos x="1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132" h="156">
                  <a:moveTo>
                    <a:pt x="0" y="156"/>
                  </a:moveTo>
                  <a:lnTo>
                    <a:pt x="0" y="154"/>
                  </a:lnTo>
                  <a:lnTo>
                    <a:pt x="5" y="133"/>
                  </a:lnTo>
                  <a:lnTo>
                    <a:pt x="23" y="59"/>
                  </a:lnTo>
                  <a:lnTo>
                    <a:pt x="35" y="3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51" y="0"/>
                  </a:lnTo>
                  <a:lnTo>
                    <a:pt x="95" y="0"/>
                  </a:lnTo>
                  <a:lnTo>
                    <a:pt x="128" y="0"/>
                  </a:lnTo>
                  <a:lnTo>
                    <a:pt x="132" y="0"/>
                  </a:lnTo>
                  <a:lnTo>
                    <a:pt x="130" y="3"/>
                  </a:lnTo>
                  <a:lnTo>
                    <a:pt x="128" y="12"/>
                  </a:lnTo>
                  <a:lnTo>
                    <a:pt x="126" y="19"/>
                  </a:lnTo>
                  <a:lnTo>
                    <a:pt x="126" y="19"/>
                  </a:lnTo>
                  <a:lnTo>
                    <a:pt x="125" y="19"/>
                  </a:lnTo>
                  <a:lnTo>
                    <a:pt x="114" y="19"/>
                  </a:lnTo>
                  <a:lnTo>
                    <a:pt x="79" y="19"/>
                  </a:lnTo>
                  <a:lnTo>
                    <a:pt x="52" y="19"/>
                  </a:lnTo>
                  <a:lnTo>
                    <a:pt x="52" y="19"/>
                  </a:lnTo>
                  <a:lnTo>
                    <a:pt x="51" y="28"/>
                  </a:lnTo>
                  <a:lnTo>
                    <a:pt x="45" y="49"/>
                  </a:lnTo>
                  <a:lnTo>
                    <a:pt x="42" y="66"/>
                  </a:lnTo>
                  <a:lnTo>
                    <a:pt x="42" y="66"/>
                  </a:lnTo>
                  <a:lnTo>
                    <a:pt x="52" y="66"/>
                  </a:lnTo>
                  <a:lnTo>
                    <a:pt x="86" y="66"/>
                  </a:lnTo>
                  <a:lnTo>
                    <a:pt x="112" y="66"/>
                  </a:lnTo>
                  <a:lnTo>
                    <a:pt x="114" y="66"/>
                  </a:lnTo>
                  <a:lnTo>
                    <a:pt x="112" y="70"/>
                  </a:lnTo>
                  <a:lnTo>
                    <a:pt x="110" y="79"/>
                  </a:lnTo>
                  <a:lnTo>
                    <a:pt x="109" y="86"/>
                  </a:lnTo>
                  <a:lnTo>
                    <a:pt x="109" y="86"/>
                  </a:lnTo>
                  <a:lnTo>
                    <a:pt x="107" y="86"/>
                  </a:lnTo>
                  <a:lnTo>
                    <a:pt x="96" y="86"/>
                  </a:lnTo>
                  <a:lnTo>
                    <a:pt x="63" y="86"/>
                  </a:lnTo>
                  <a:lnTo>
                    <a:pt x="37" y="86"/>
                  </a:lnTo>
                  <a:lnTo>
                    <a:pt x="37" y="86"/>
                  </a:lnTo>
                  <a:lnTo>
                    <a:pt x="33" y="94"/>
                  </a:lnTo>
                  <a:lnTo>
                    <a:pt x="28" y="119"/>
                  </a:lnTo>
                  <a:lnTo>
                    <a:pt x="24" y="138"/>
                  </a:lnTo>
                  <a:lnTo>
                    <a:pt x="24" y="138"/>
                  </a:lnTo>
                  <a:lnTo>
                    <a:pt x="37" y="138"/>
                  </a:lnTo>
                  <a:lnTo>
                    <a:pt x="74" y="138"/>
                  </a:lnTo>
                  <a:lnTo>
                    <a:pt x="103" y="138"/>
                  </a:lnTo>
                  <a:lnTo>
                    <a:pt x="105" y="138"/>
                  </a:lnTo>
                  <a:lnTo>
                    <a:pt x="103" y="142"/>
                  </a:lnTo>
                  <a:lnTo>
                    <a:pt x="102" y="151"/>
                  </a:lnTo>
                  <a:lnTo>
                    <a:pt x="100" y="156"/>
                  </a:lnTo>
                  <a:lnTo>
                    <a:pt x="100" y="156"/>
                  </a:lnTo>
                  <a:lnTo>
                    <a:pt x="96" y="156"/>
                  </a:lnTo>
                  <a:lnTo>
                    <a:pt x="84" y="156"/>
                  </a:lnTo>
                  <a:lnTo>
                    <a:pt x="37" y="156"/>
                  </a:lnTo>
                  <a:lnTo>
                    <a:pt x="1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8" name="Freeform 25"/>
            <p:cNvSpPr>
              <a:spLocks/>
            </p:cNvSpPr>
            <p:nvPr/>
          </p:nvSpPr>
          <p:spPr bwMode="auto">
            <a:xfrm>
              <a:off x="3507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8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3" y="70"/>
                </a:cxn>
                <a:cxn ang="0">
                  <a:pos x="90" y="42"/>
                </a:cxn>
                <a:cxn ang="0">
                  <a:pos x="90" y="37"/>
                </a:cxn>
                <a:cxn ang="0">
                  <a:pos x="92" y="33"/>
                </a:cxn>
                <a:cxn ang="0">
                  <a:pos x="92" y="30"/>
                </a:cxn>
                <a:cxn ang="0">
                  <a:pos x="88" y="23"/>
                </a:cxn>
                <a:cxn ang="0">
                  <a:pos x="85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2" y="21"/>
                </a:cxn>
                <a:cxn ang="0">
                  <a:pos x="48" y="28"/>
                </a:cxn>
                <a:cxn ang="0">
                  <a:pos x="42" y="35"/>
                </a:cxn>
                <a:cxn ang="0">
                  <a:pos x="34" y="58"/>
                </a:cxn>
                <a:cxn ang="0">
                  <a:pos x="30" y="69"/>
                </a:cxn>
                <a:cxn ang="0">
                  <a:pos x="20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2" y="30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79" name="Freeform 26"/>
            <p:cNvSpPr>
              <a:spLocks noEditPoints="1"/>
            </p:cNvSpPr>
            <p:nvPr/>
          </p:nvSpPr>
          <p:spPr bwMode="auto">
            <a:xfrm>
              <a:off x="3627" y="3020"/>
              <a:ext cx="126" cy="165"/>
            </a:xfrm>
            <a:custGeom>
              <a:avLst/>
              <a:gdLst/>
              <a:ahLst/>
              <a:cxnLst>
                <a:cxn ang="0">
                  <a:pos x="54" y="21"/>
                </a:cxn>
                <a:cxn ang="0">
                  <a:pos x="39" y="34"/>
                </a:cxn>
                <a:cxn ang="0">
                  <a:pos x="30" y="55"/>
                </a:cxn>
                <a:cxn ang="0">
                  <a:pos x="28" y="78"/>
                </a:cxn>
                <a:cxn ang="0">
                  <a:pos x="33" y="97"/>
                </a:cxn>
                <a:cxn ang="0">
                  <a:pos x="40" y="102"/>
                </a:cxn>
                <a:cxn ang="0">
                  <a:pos x="54" y="104"/>
                </a:cxn>
                <a:cxn ang="0">
                  <a:pos x="74" y="99"/>
                </a:cxn>
                <a:cxn ang="0">
                  <a:pos x="88" y="81"/>
                </a:cxn>
                <a:cxn ang="0">
                  <a:pos x="97" y="48"/>
                </a:cxn>
                <a:cxn ang="0">
                  <a:pos x="91" y="30"/>
                </a:cxn>
                <a:cxn ang="0">
                  <a:pos x="81" y="21"/>
                </a:cxn>
                <a:cxn ang="0">
                  <a:pos x="65" y="18"/>
                </a:cxn>
                <a:cxn ang="0">
                  <a:pos x="68" y="18"/>
                </a:cxn>
                <a:cxn ang="0">
                  <a:pos x="2" y="130"/>
                </a:cxn>
                <a:cxn ang="0">
                  <a:pos x="19" y="130"/>
                </a:cxn>
                <a:cxn ang="0">
                  <a:pos x="19" y="134"/>
                </a:cxn>
                <a:cxn ang="0">
                  <a:pos x="24" y="144"/>
                </a:cxn>
                <a:cxn ang="0">
                  <a:pos x="35" y="150"/>
                </a:cxn>
                <a:cxn ang="0">
                  <a:pos x="46" y="150"/>
                </a:cxn>
                <a:cxn ang="0">
                  <a:pos x="68" y="143"/>
                </a:cxn>
                <a:cxn ang="0">
                  <a:pos x="77" y="130"/>
                </a:cxn>
                <a:cxn ang="0">
                  <a:pos x="82" y="107"/>
                </a:cxn>
                <a:cxn ang="0">
                  <a:pos x="70" y="116"/>
                </a:cxn>
                <a:cxn ang="0">
                  <a:pos x="65" y="120"/>
                </a:cxn>
                <a:cxn ang="0">
                  <a:pos x="51" y="120"/>
                </a:cxn>
                <a:cxn ang="0">
                  <a:pos x="30" y="116"/>
                </a:cxn>
                <a:cxn ang="0">
                  <a:pos x="16" y="106"/>
                </a:cxn>
                <a:cxn ang="0">
                  <a:pos x="7" y="78"/>
                </a:cxn>
                <a:cxn ang="0">
                  <a:pos x="9" y="58"/>
                </a:cxn>
                <a:cxn ang="0">
                  <a:pos x="26" y="21"/>
                </a:cxn>
                <a:cxn ang="0">
                  <a:pos x="47" y="5"/>
                </a:cxn>
                <a:cxn ang="0">
                  <a:pos x="74" y="2"/>
                </a:cxn>
                <a:cxn ang="0">
                  <a:pos x="89" y="7"/>
                </a:cxn>
                <a:cxn ang="0">
                  <a:pos x="100" y="20"/>
                </a:cxn>
                <a:cxn ang="0">
                  <a:pos x="105" y="13"/>
                </a:cxn>
                <a:cxn ang="0">
                  <a:pos x="109" y="5"/>
                </a:cxn>
                <a:cxn ang="0">
                  <a:pos x="126" y="5"/>
                </a:cxn>
                <a:cxn ang="0">
                  <a:pos x="109" y="79"/>
                </a:cxn>
                <a:cxn ang="0">
                  <a:pos x="98" y="125"/>
                </a:cxn>
                <a:cxn ang="0">
                  <a:pos x="82" y="153"/>
                </a:cxn>
                <a:cxn ang="0">
                  <a:pos x="72" y="160"/>
                </a:cxn>
                <a:cxn ang="0">
                  <a:pos x="44" y="165"/>
                </a:cxn>
                <a:cxn ang="0">
                  <a:pos x="23" y="164"/>
                </a:cxn>
                <a:cxn ang="0">
                  <a:pos x="9" y="155"/>
                </a:cxn>
                <a:cxn ang="0">
                  <a:pos x="0" y="134"/>
                </a:cxn>
                <a:cxn ang="0">
                  <a:pos x="0" y="130"/>
                </a:cxn>
              </a:cxnLst>
              <a:rect l="0" t="0" r="r" b="b"/>
              <a:pathLst>
                <a:path w="126" h="165">
                  <a:moveTo>
                    <a:pt x="68" y="18"/>
                  </a:moveTo>
                  <a:lnTo>
                    <a:pt x="60" y="20"/>
                  </a:lnTo>
                  <a:lnTo>
                    <a:pt x="54" y="21"/>
                  </a:lnTo>
                  <a:lnTo>
                    <a:pt x="49" y="25"/>
                  </a:lnTo>
                  <a:lnTo>
                    <a:pt x="40" y="32"/>
                  </a:lnTo>
                  <a:lnTo>
                    <a:pt x="39" y="34"/>
                  </a:lnTo>
                  <a:lnTo>
                    <a:pt x="37" y="37"/>
                  </a:lnTo>
                  <a:lnTo>
                    <a:pt x="33" y="42"/>
                  </a:lnTo>
                  <a:lnTo>
                    <a:pt x="30" y="55"/>
                  </a:lnTo>
                  <a:lnTo>
                    <a:pt x="28" y="71"/>
                  </a:lnTo>
                  <a:lnTo>
                    <a:pt x="28" y="74"/>
                  </a:lnTo>
                  <a:lnTo>
                    <a:pt x="28" y="78"/>
                  </a:lnTo>
                  <a:lnTo>
                    <a:pt x="28" y="81"/>
                  </a:lnTo>
                  <a:lnTo>
                    <a:pt x="30" y="90"/>
                  </a:lnTo>
                  <a:lnTo>
                    <a:pt x="33" y="97"/>
                  </a:lnTo>
                  <a:lnTo>
                    <a:pt x="35" y="97"/>
                  </a:lnTo>
                  <a:lnTo>
                    <a:pt x="37" y="100"/>
                  </a:lnTo>
                  <a:lnTo>
                    <a:pt x="40" y="102"/>
                  </a:lnTo>
                  <a:lnTo>
                    <a:pt x="44" y="104"/>
                  </a:lnTo>
                  <a:lnTo>
                    <a:pt x="51" y="104"/>
                  </a:lnTo>
                  <a:lnTo>
                    <a:pt x="54" y="104"/>
                  </a:lnTo>
                  <a:lnTo>
                    <a:pt x="56" y="104"/>
                  </a:lnTo>
                  <a:lnTo>
                    <a:pt x="63" y="104"/>
                  </a:lnTo>
                  <a:lnTo>
                    <a:pt x="74" y="99"/>
                  </a:lnTo>
                  <a:lnTo>
                    <a:pt x="81" y="92"/>
                  </a:lnTo>
                  <a:lnTo>
                    <a:pt x="84" y="88"/>
                  </a:lnTo>
                  <a:lnTo>
                    <a:pt x="88" y="81"/>
                  </a:lnTo>
                  <a:lnTo>
                    <a:pt x="93" y="67"/>
                  </a:lnTo>
                  <a:lnTo>
                    <a:pt x="95" y="53"/>
                  </a:lnTo>
                  <a:lnTo>
                    <a:pt x="97" y="48"/>
                  </a:lnTo>
                  <a:lnTo>
                    <a:pt x="95" y="41"/>
                  </a:lnTo>
                  <a:lnTo>
                    <a:pt x="95" y="37"/>
                  </a:lnTo>
                  <a:lnTo>
                    <a:pt x="91" y="30"/>
                  </a:lnTo>
                  <a:lnTo>
                    <a:pt x="89" y="25"/>
                  </a:lnTo>
                  <a:lnTo>
                    <a:pt x="84" y="23"/>
                  </a:lnTo>
                  <a:lnTo>
                    <a:pt x="81" y="21"/>
                  </a:lnTo>
                  <a:lnTo>
                    <a:pt x="74" y="20"/>
                  </a:lnTo>
                  <a:lnTo>
                    <a:pt x="68" y="18"/>
                  </a:lnTo>
                  <a:lnTo>
                    <a:pt x="65" y="18"/>
                  </a:lnTo>
                  <a:lnTo>
                    <a:pt x="63" y="18"/>
                  </a:lnTo>
                  <a:lnTo>
                    <a:pt x="67" y="18"/>
                  </a:lnTo>
                  <a:lnTo>
                    <a:pt x="68" y="18"/>
                  </a:lnTo>
                  <a:lnTo>
                    <a:pt x="68" y="18"/>
                  </a:lnTo>
                  <a:close/>
                  <a:moveTo>
                    <a:pt x="0" y="130"/>
                  </a:moveTo>
                  <a:lnTo>
                    <a:pt x="2" y="130"/>
                  </a:lnTo>
                  <a:lnTo>
                    <a:pt x="10" y="130"/>
                  </a:lnTo>
                  <a:lnTo>
                    <a:pt x="17" y="130"/>
                  </a:lnTo>
                  <a:lnTo>
                    <a:pt x="19" y="130"/>
                  </a:lnTo>
                  <a:lnTo>
                    <a:pt x="19" y="132"/>
                  </a:lnTo>
                  <a:lnTo>
                    <a:pt x="19" y="132"/>
                  </a:lnTo>
                  <a:lnTo>
                    <a:pt x="19" y="134"/>
                  </a:lnTo>
                  <a:lnTo>
                    <a:pt x="19" y="137"/>
                  </a:lnTo>
                  <a:lnTo>
                    <a:pt x="21" y="141"/>
                  </a:lnTo>
                  <a:lnTo>
                    <a:pt x="24" y="144"/>
                  </a:lnTo>
                  <a:lnTo>
                    <a:pt x="26" y="144"/>
                  </a:lnTo>
                  <a:lnTo>
                    <a:pt x="31" y="148"/>
                  </a:lnTo>
                  <a:lnTo>
                    <a:pt x="35" y="150"/>
                  </a:lnTo>
                  <a:lnTo>
                    <a:pt x="42" y="150"/>
                  </a:lnTo>
                  <a:lnTo>
                    <a:pt x="44" y="150"/>
                  </a:lnTo>
                  <a:lnTo>
                    <a:pt x="46" y="150"/>
                  </a:lnTo>
                  <a:lnTo>
                    <a:pt x="51" y="150"/>
                  </a:lnTo>
                  <a:lnTo>
                    <a:pt x="61" y="148"/>
                  </a:lnTo>
                  <a:lnTo>
                    <a:pt x="68" y="143"/>
                  </a:lnTo>
                  <a:lnTo>
                    <a:pt x="70" y="141"/>
                  </a:lnTo>
                  <a:lnTo>
                    <a:pt x="74" y="136"/>
                  </a:lnTo>
                  <a:lnTo>
                    <a:pt x="77" y="130"/>
                  </a:lnTo>
                  <a:lnTo>
                    <a:pt x="81" y="118"/>
                  </a:lnTo>
                  <a:lnTo>
                    <a:pt x="84" y="106"/>
                  </a:lnTo>
                  <a:lnTo>
                    <a:pt x="82" y="107"/>
                  </a:lnTo>
                  <a:lnTo>
                    <a:pt x="81" y="111"/>
                  </a:lnTo>
                  <a:lnTo>
                    <a:pt x="75" y="115"/>
                  </a:lnTo>
                  <a:lnTo>
                    <a:pt x="70" y="116"/>
                  </a:lnTo>
                  <a:lnTo>
                    <a:pt x="70" y="116"/>
                  </a:lnTo>
                  <a:lnTo>
                    <a:pt x="68" y="118"/>
                  </a:lnTo>
                  <a:lnTo>
                    <a:pt x="65" y="120"/>
                  </a:lnTo>
                  <a:lnTo>
                    <a:pt x="58" y="120"/>
                  </a:lnTo>
                  <a:lnTo>
                    <a:pt x="51" y="120"/>
                  </a:lnTo>
                  <a:lnTo>
                    <a:pt x="51" y="120"/>
                  </a:lnTo>
                  <a:lnTo>
                    <a:pt x="47" y="120"/>
                  </a:lnTo>
                  <a:lnTo>
                    <a:pt x="40" y="120"/>
                  </a:lnTo>
                  <a:lnTo>
                    <a:pt x="30" y="116"/>
                  </a:lnTo>
                  <a:lnTo>
                    <a:pt x="21" y="111"/>
                  </a:lnTo>
                  <a:lnTo>
                    <a:pt x="19" y="107"/>
                  </a:lnTo>
                  <a:lnTo>
                    <a:pt x="16" y="106"/>
                  </a:lnTo>
                  <a:lnTo>
                    <a:pt x="12" y="102"/>
                  </a:lnTo>
                  <a:lnTo>
                    <a:pt x="9" y="90"/>
                  </a:lnTo>
                  <a:lnTo>
                    <a:pt x="7" y="78"/>
                  </a:lnTo>
                  <a:lnTo>
                    <a:pt x="7" y="72"/>
                  </a:lnTo>
                  <a:lnTo>
                    <a:pt x="7" y="69"/>
                  </a:lnTo>
                  <a:lnTo>
                    <a:pt x="9" y="58"/>
                  </a:lnTo>
                  <a:lnTo>
                    <a:pt x="14" y="41"/>
                  </a:lnTo>
                  <a:lnTo>
                    <a:pt x="23" y="27"/>
                  </a:lnTo>
                  <a:lnTo>
                    <a:pt x="26" y="21"/>
                  </a:lnTo>
                  <a:lnTo>
                    <a:pt x="28" y="20"/>
                  </a:lnTo>
                  <a:lnTo>
                    <a:pt x="33" y="13"/>
                  </a:lnTo>
                  <a:lnTo>
                    <a:pt x="47" y="5"/>
                  </a:lnTo>
                  <a:lnTo>
                    <a:pt x="63" y="2"/>
                  </a:lnTo>
                  <a:lnTo>
                    <a:pt x="68" y="0"/>
                  </a:lnTo>
                  <a:lnTo>
                    <a:pt x="74" y="2"/>
                  </a:lnTo>
                  <a:lnTo>
                    <a:pt x="77" y="2"/>
                  </a:lnTo>
                  <a:lnTo>
                    <a:pt x="84" y="5"/>
                  </a:lnTo>
                  <a:lnTo>
                    <a:pt x="89" y="7"/>
                  </a:lnTo>
                  <a:lnTo>
                    <a:pt x="93" y="11"/>
                  </a:lnTo>
                  <a:lnTo>
                    <a:pt x="97" y="14"/>
                  </a:lnTo>
                  <a:lnTo>
                    <a:pt x="100" y="20"/>
                  </a:lnTo>
                  <a:lnTo>
                    <a:pt x="104" y="23"/>
                  </a:lnTo>
                  <a:lnTo>
                    <a:pt x="104" y="21"/>
                  </a:lnTo>
                  <a:lnTo>
                    <a:pt x="105" y="13"/>
                  </a:lnTo>
                  <a:lnTo>
                    <a:pt x="105" y="7"/>
                  </a:lnTo>
                  <a:lnTo>
                    <a:pt x="107" y="5"/>
                  </a:lnTo>
                  <a:lnTo>
                    <a:pt x="109" y="5"/>
                  </a:lnTo>
                  <a:lnTo>
                    <a:pt x="118" y="5"/>
                  </a:lnTo>
                  <a:lnTo>
                    <a:pt x="125" y="5"/>
                  </a:lnTo>
                  <a:lnTo>
                    <a:pt x="126" y="5"/>
                  </a:lnTo>
                  <a:lnTo>
                    <a:pt x="125" y="9"/>
                  </a:lnTo>
                  <a:lnTo>
                    <a:pt x="121" y="25"/>
                  </a:lnTo>
                  <a:lnTo>
                    <a:pt x="109" y="79"/>
                  </a:lnTo>
                  <a:lnTo>
                    <a:pt x="100" y="120"/>
                  </a:lnTo>
                  <a:lnTo>
                    <a:pt x="100" y="122"/>
                  </a:lnTo>
                  <a:lnTo>
                    <a:pt x="98" y="125"/>
                  </a:lnTo>
                  <a:lnTo>
                    <a:pt x="97" y="132"/>
                  </a:lnTo>
                  <a:lnTo>
                    <a:pt x="89" y="144"/>
                  </a:lnTo>
                  <a:lnTo>
                    <a:pt x="82" y="153"/>
                  </a:lnTo>
                  <a:lnTo>
                    <a:pt x="81" y="155"/>
                  </a:lnTo>
                  <a:lnTo>
                    <a:pt x="77" y="157"/>
                  </a:lnTo>
                  <a:lnTo>
                    <a:pt x="72" y="160"/>
                  </a:lnTo>
                  <a:lnTo>
                    <a:pt x="61" y="164"/>
                  </a:lnTo>
                  <a:lnTo>
                    <a:pt x="47" y="165"/>
                  </a:lnTo>
                  <a:lnTo>
                    <a:pt x="44" y="165"/>
                  </a:lnTo>
                  <a:lnTo>
                    <a:pt x="40" y="165"/>
                  </a:lnTo>
                  <a:lnTo>
                    <a:pt x="33" y="165"/>
                  </a:lnTo>
                  <a:lnTo>
                    <a:pt x="23" y="164"/>
                  </a:lnTo>
                  <a:lnTo>
                    <a:pt x="14" y="158"/>
                  </a:lnTo>
                  <a:lnTo>
                    <a:pt x="12" y="157"/>
                  </a:lnTo>
                  <a:lnTo>
                    <a:pt x="9" y="155"/>
                  </a:lnTo>
                  <a:lnTo>
                    <a:pt x="5" y="151"/>
                  </a:lnTo>
                  <a:lnTo>
                    <a:pt x="2" y="144"/>
                  </a:lnTo>
                  <a:lnTo>
                    <a:pt x="0" y="134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0" name="Freeform 27"/>
            <p:cNvSpPr>
              <a:spLocks noEditPoints="1"/>
            </p:cNvSpPr>
            <p:nvPr/>
          </p:nvSpPr>
          <p:spPr bwMode="auto">
            <a:xfrm>
              <a:off x="3757" y="2982"/>
              <a:ext cx="54" cy="156"/>
            </a:xfrm>
            <a:custGeom>
              <a:avLst/>
              <a:gdLst/>
              <a:ahLst/>
              <a:cxnLst>
                <a:cxn ang="0">
                  <a:pos x="32" y="22"/>
                </a:cxn>
                <a:cxn ang="0">
                  <a:pos x="32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9" y="0"/>
                </a:cxn>
                <a:cxn ang="0">
                  <a:pos x="47" y="0"/>
                </a:cxn>
                <a:cxn ang="0">
                  <a:pos x="53" y="0"/>
                </a:cxn>
                <a:cxn ang="0">
                  <a:pos x="54" y="0"/>
                </a:cxn>
                <a:cxn ang="0">
                  <a:pos x="53" y="5"/>
                </a:cxn>
                <a:cxn ang="0">
                  <a:pos x="51" y="15"/>
                </a:cxn>
                <a:cxn ang="0">
                  <a:pos x="49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46" y="22"/>
                </a:cxn>
                <a:cxn ang="0">
                  <a:pos x="37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32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6" y="87"/>
                </a:cxn>
                <a:cxn ang="0">
                  <a:pos x="25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6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8" y="156"/>
                </a:cxn>
                <a:cxn ang="0">
                  <a:pos x="16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4" h="156">
                  <a:moveTo>
                    <a:pt x="32" y="22"/>
                  </a:moveTo>
                  <a:lnTo>
                    <a:pt x="32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9" y="0"/>
                  </a:lnTo>
                  <a:lnTo>
                    <a:pt x="47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53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6" y="22"/>
                  </a:lnTo>
                  <a:lnTo>
                    <a:pt x="37" y="22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2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5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6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8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1" name="Freeform 28"/>
            <p:cNvSpPr>
              <a:spLocks/>
            </p:cNvSpPr>
            <p:nvPr/>
          </p:nvSpPr>
          <p:spPr bwMode="auto">
            <a:xfrm>
              <a:off x="3806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7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5" y="70"/>
                </a:cxn>
                <a:cxn ang="0">
                  <a:pos x="92" y="42"/>
                </a:cxn>
                <a:cxn ang="0">
                  <a:pos x="92" y="37"/>
                </a:cxn>
                <a:cxn ang="0">
                  <a:pos x="92" y="33"/>
                </a:cxn>
                <a:cxn ang="0">
                  <a:pos x="93" y="30"/>
                </a:cxn>
                <a:cxn ang="0">
                  <a:pos x="90" y="25"/>
                </a:cxn>
                <a:cxn ang="0">
                  <a:pos x="88" y="21"/>
                </a:cxn>
                <a:cxn ang="0">
                  <a:pos x="81" y="19"/>
                </a:cxn>
                <a:cxn ang="0">
                  <a:pos x="76" y="19"/>
                </a:cxn>
                <a:cxn ang="0">
                  <a:pos x="67" y="19"/>
                </a:cxn>
                <a:cxn ang="0">
                  <a:pos x="53" y="25"/>
                </a:cxn>
                <a:cxn ang="0">
                  <a:pos x="46" y="32"/>
                </a:cxn>
                <a:cxn ang="0">
                  <a:pos x="37" y="46"/>
                </a:cxn>
                <a:cxn ang="0">
                  <a:pos x="34" y="60"/>
                </a:cxn>
                <a:cxn ang="0">
                  <a:pos x="25" y="95"/>
                </a:cxn>
                <a:cxn ang="0">
                  <a:pos x="19" y="116"/>
                </a:cxn>
                <a:cxn ang="0">
                  <a:pos x="16" y="116"/>
                </a:cxn>
                <a:cxn ang="0">
                  <a:pos x="0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6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2" y="21"/>
                  </a:lnTo>
                  <a:lnTo>
                    <a:pt x="53" y="25"/>
                  </a:lnTo>
                  <a:lnTo>
                    <a:pt x="48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2" name="Freeform 29"/>
            <p:cNvSpPr>
              <a:spLocks noEditPoints="1"/>
            </p:cNvSpPr>
            <p:nvPr/>
          </p:nvSpPr>
          <p:spPr bwMode="auto">
            <a:xfrm>
              <a:off x="3933" y="3020"/>
              <a:ext cx="105" cy="123"/>
            </a:xfrm>
            <a:custGeom>
              <a:avLst/>
              <a:gdLst/>
              <a:ahLst/>
              <a:cxnLst>
                <a:cxn ang="0">
                  <a:pos x="31" y="51"/>
                </a:cxn>
                <a:cxn ang="0">
                  <a:pos x="84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2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1" y="20"/>
                </a:cxn>
                <a:cxn ang="0">
                  <a:pos x="54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6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6" y="85"/>
                </a:cxn>
                <a:cxn ang="0">
                  <a:pos x="89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7" y="123"/>
                </a:cxn>
                <a:cxn ang="0">
                  <a:pos x="42" y="123"/>
                </a:cxn>
                <a:cxn ang="0">
                  <a:pos x="23" y="120"/>
                </a:cxn>
                <a:cxn ang="0">
                  <a:pos x="12" y="109"/>
                </a:cxn>
                <a:cxn ang="0">
                  <a:pos x="5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5" y="41"/>
                </a:cxn>
                <a:cxn ang="0">
                  <a:pos x="17" y="21"/>
                </a:cxn>
                <a:cxn ang="0">
                  <a:pos x="26" y="13"/>
                </a:cxn>
                <a:cxn ang="0">
                  <a:pos x="56" y="2"/>
                </a:cxn>
                <a:cxn ang="0">
                  <a:pos x="70" y="2"/>
                </a:cxn>
                <a:cxn ang="0">
                  <a:pos x="86" y="9"/>
                </a:cxn>
                <a:cxn ang="0">
                  <a:pos x="95" y="18"/>
                </a:cxn>
                <a:cxn ang="0">
                  <a:pos x="100" y="27"/>
                </a:cxn>
                <a:cxn ang="0">
                  <a:pos x="103" y="46"/>
                </a:cxn>
                <a:cxn ang="0">
                  <a:pos x="103" y="53"/>
                </a:cxn>
                <a:cxn ang="0">
                  <a:pos x="103" y="56"/>
                </a:cxn>
                <a:cxn ang="0">
                  <a:pos x="103" y="60"/>
                </a:cxn>
                <a:cxn ang="0">
                  <a:pos x="103" y="67"/>
                </a:cxn>
                <a:cxn ang="0">
                  <a:pos x="102" y="67"/>
                </a:cxn>
                <a:cxn ang="0">
                  <a:pos x="51" y="67"/>
                </a:cxn>
                <a:cxn ang="0">
                  <a:pos x="21" y="67"/>
                </a:cxn>
                <a:cxn ang="0">
                  <a:pos x="19" y="69"/>
                </a:cxn>
                <a:cxn ang="0">
                  <a:pos x="19" y="72"/>
                </a:cxn>
                <a:cxn ang="0">
                  <a:pos x="19" y="74"/>
                </a:cxn>
                <a:cxn ang="0">
                  <a:pos x="19" y="83"/>
                </a:cxn>
                <a:cxn ang="0">
                  <a:pos x="24" y="97"/>
                </a:cxn>
                <a:cxn ang="0">
                  <a:pos x="30" y="102"/>
                </a:cxn>
                <a:cxn ang="0">
                  <a:pos x="40" y="106"/>
                </a:cxn>
                <a:cxn ang="0">
                  <a:pos x="52" y="106"/>
                </a:cxn>
                <a:cxn ang="0">
                  <a:pos x="67" y="100"/>
                </a:cxn>
                <a:cxn ang="0">
                  <a:pos x="72" y="97"/>
                </a:cxn>
                <a:cxn ang="0">
                  <a:pos x="79" y="85"/>
                </a:cxn>
                <a:cxn ang="0">
                  <a:pos x="82" y="81"/>
                </a:cxn>
                <a:cxn ang="0">
                  <a:pos x="96" y="81"/>
                </a:cxn>
                <a:cxn ang="0">
                  <a:pos x="96" y="85"/>
                </a:cxn>
                <a:cxn ang="0">
                  <a:pos x="96" y="86"/>
                </a:cxn>
                <a:cxn ang="0">
                  <a:pos x="98" y="81"/>
                </a:cxn>
              </a:cxnLst>
              <a:rect l="0" t="0" r="r" b="b"/>
              <a:pathLst>
                <a:path w="105" h="123">
                  <a:moveTo>
                    <a:pt x="23" y="51"/>
                  </a:moveTo>
                  <a:lnTo>
                    <a:pt x="31" y="51"/>
                  </a:lnTo>
                  <a:lnTo>
                    <a:pt x="61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2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5" y="23"/>
                  </a:lnTo>
                  <a:lnTo>
                    <a:pt x="72" y="21"/>
                  </a:lnTo>
                  <a:lnTo>
                    <a:pt x="68" y="20"/>
                  </a:lnTo>
                  <a:lnTo>
                    <a:pt x="61" y="20"/>
                  </a:lnTo>
                  <a:lnTo>
                    <a:pt x="61" y="18"/>
                  </a:lnTo>
                  <a:lnTo>
                    <a:pt x="54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1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98" y="81"/>
                  </a:moveTo>
                  <a:lnTo>
                    <a:pt x="96" y="85"/>
                  </a:lnTo>
                  <a:lnTo>
                    <a:pt x="95" y="92"/>
                  </a:lnTo>
                  <a:lnTo>
                    <a:pt x="89" y="102"/>
                  </a:lnTo>
                  <a:lnTo>
                    <a:pt x="82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1" y="122"/>
                  </a:lnTo>
                  <a:lnTo>
                    <a:pt x="47" y="123"/>
                  </a:lnTo>
                  <a:lnTo>
                    <a:pt x="45" y="123"/>
                  </a:lnTo>
                  <a:lnTo>
                    <a:pt x="42" y="123"/>
                  </a:lnTo>
                  <a:lnTo>
                    <a:pt x="35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1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7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1" y="0"/>
                  </a:lnTo>
                  <a:lnTo>
                    <a:pt x="70" y="2"/>
                  </a:lnTo>
                  <a:lnTo>
                    <a:pt x="75" y="4"/>
                  </a:lnTo>
                  <a:lnTo>
                    <a:pt x="86" y="9"/>
                  </a:lnTo>
                  <a:lnTo>
                    <a:pt x="93" y="14"/>
                  </a:lnTo>
                  <a:lnTo>
                    <a:pt x="95" y="18"/>
                  </a:lnTo>
                  <a:lnTo>
                    <a:pt x="98" y="21"/>
                  </a:lnTo>
                  <a:lnTo>
                    <a:pt x="100" y="27"/>
                  </a:lnTo>
                  <a:lnTo>
                    <a:pt x="102" y="32"/>
                  </a:lnTo>
                  <a:lnTo>
                    <a:pt x="103" y="46"/>
                  </a:lnTo>
                  <a:lnTo>
                    <a:pt x="105" y="48"/>
                  </a:lnTo>
                  <a:lnTo>
                    <a:pt x="103" y="53"/>
                  </a:lnTo>
                  <a:lnTo>
                    <a:pt x="103" y="56"/>
                  </a:lnTo>
                  <a:lnTo>
                    <a:pt x="103" y="56"/>
                  </a:lnTo>
                  <a:lnTo>
                    <a:pt x="103" y="58"/>
                  </a:lnTo>
                  <a:lnTo>
                    <a:pt x="103" y="60"/>
                  </a:lnTo>
                  <a:lnTo>
                    <a:pt x="103" y="64"/>
                  </a:lnTo>
                  <a:lnTo>
                    <a:pt x="103" y="67"/>
                  </a:lnTo>
                  <a:lnTo>
                    <a:pt x="103" y="67"/>
                  </a:lnTo>
                  <a:lnTo>
                    <a:pt x="102" y="67"/>
                  </a:lnTo>
                  <a:lnTo>
                    <a:pt x="89" y="67"/>
                  </a:lnTo>
                  <a:lnTo>
                    <a:pt x="51" y="67"/>
                  </a:lnTo>
                  <a:lnTo>
                    <a:pt x="21" y="67"/>
                  </a:lnTo>
                  <a:lnTo>
                    <a:pt x="21" y="67"/>
                  </a:lnTo>
                  <a:lnTo>
                    <a:pt x="21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4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2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8" y="99"/>
                  </a:lnTo>
                  <a:lnTo>
                    <a:pt x="72" y="97"/>
                  </a:lnTo>
                  <a:lnTo>
                    <a:pt x="75" y="92"/>
                  </a:lnTo>
                  <a:lnTo>
                    <a:pt x="79" y="85"/>
                  </a:lnTo>
                  <a:lnTo>
                    <a:pt x="81" y="81"/>
                  </a:lnTo>
                  <a:lnTo>
                    <a:pt x="82" y="81"/>
                  </a:lnTo>
                  <a:lnTo>
                    <a:pt x="91" y="81"/>
                  </a:lnTo>
                  <a:lnTo>
                    <a:pt x="96" y="81"/>
                  </a:lnTo>
                  <a:lnTo>
                    <a:pt x="98" y="81"/>
                  </a:lnTo>
                  <a:lnTo>
                    <a:pt x="96" y="85"/>
                  </a:lnTo>
                  <a:lnTo>
                    <a:pt x="96" y="88"/>
                  </a:lnTo>
                  <a:lnTo>
                    <a:pt x="96" y="86"/>
                  </a:lnTo>
                  <a:lnTo>
                    <a:pt x="96" y="83"/>
                  </a:lnTo>
                  <a:lnTo>
                    <a:pt x="98" y="81"/>
                  </a:lnTo>
                  <a:lnTo>
                    <a:pt x="98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3" name="Freeform 30"/>
            <p:cNvSpPr>
              <a:spLocks noEditPoints="1"/>
            </p:cNvSpPr>
            <p:nvPr/>
          </p:nvSpPr>
          <p:spPr bwMode="auto">
            <a:xfrm>
              <a:off x="4052" y="3020"/>
              <a:ext cx="108" cy="123"/>
            </a:xfrm>
            <a:custGeom>
              <a:avLst/>
              <a:gdLst/>
              <a:ahLst/>
              <a:cxnLst>
                <a:cxn ang="0">
                  <a:pos x="32" y="51"/>
                </a:cxn>
                <a:cxn ang="0">
                  <a:pos x="85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3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2" y="20"/>
                </a:cxn>
                <a:cxn ang="0">
                  <a:pos x="53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7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9" y="85"/>
                </a:cxn>
                <a:cxn ang="0">
                  <a:pos x="90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8" y="123"/>
                </a:cxn>
                <a:cxn ang="0">
                  <a:pos x="41" y="123"/>
                </a:cxn>
                <a:cxn ang="0">
                  <a:pos x="21" y="120"/>
                </a:cxn>
                <a:cxn ang="0">
                  <a:pos x="11" y="109"/>
                </a:cxn>
                <a:cxn ang="0">
                  <a:pos x="6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6" y="41"/>
                </a:cxn>
                <a:cxn ang="0">
                  <a:pos x="18" y="21"/>
                </a:cxn>
                <a:cxn ang="0">
                  <a:pos x="27" y="13"/>
                </a:cxn>
                <a:cxn ang="0">
                  <a:pos x="57" y="2"/>
                </a:cxn>
                <a:cxn ang="0">
                  <a:pos x="71" y="2"/>
                </a:cxn>
                <a:cxn ang="0">
                  <a:pos x="88" y="9"/>
                </a:cxn>
                <a:cxn ang="0">
                  <a:pos x="99" y="21"/>
                </a:cxn>
                <a:cxn ang="0">
                  <a:pos x="106" y="39"/>
                </a:cxn>
                <a:cxn ang="0">
                  <a:pos x="106" y="49"/>
                </a:cxn>
                <a:cxn ang="0">
                  <a:pos x="106" y="53"/>
                </a:cxn>
                <a:cxn ang="0">
                  <a:pos x="106" y="56"/>
                </a:cxn>
                <a:cxn ang="0">
                  <a:pos x="104" y="67"/>
                </a:cxn>
                <a:cxn ang="0">
                  <a:pos x="102" y="67"/>
                </a:cxn>
                <a:cxn ang="0">
                  <a:pos x="51" y="67"/>
                </a:cxn>
                <a:cxn ang="0">
                  <a:pos x="20" y="67"/>
                </a:cxn>
                <a:cxn ang="0">
                  <a:pos x="20" y="69"/>
                </a:cxn>
                <a:cxn ang="0">
                  <a:pos x="20" y="72"/>
                </a:cxn>
                <a:cxn ang="0">
                  <a:pos x="20" y="74"/>
                </a:cxn>
                <a:cxn ang="0">
                  <a:pos x="20" y="83"/>
                </a:cxn>
                <a:cxn ang="0">
                  <a:pos x="25" y="97"/>
                </a:cxn>
                <a:cxn ang="0">
                  <a:pos x="30" y="102"/>
                </a:cxn>
                <a:cxn ang="0">
                  <a:pos x="41" y="106"/>
                </a:cxn>
                <a:cxn ang="0">
                  <a:pos x="53" y="106"/>
                </a:cxn>
                <a:cxn ang="0">
                  <a:pos x="67" y="100"/>
                </a:cxn>
                <a:cxn ang="0">
                  <a:pos x="72" y="97"/>
                </a:cxn>
                <a:cxn ang="0">
                  <a:pos x="78" y="88"/>
                </a:cxn>
                <a:cxn ang="0">
                  <a:pos x="83" y="81"/>
                </a:cxn>
                <a:cxn ang="0">
                  <a:pos x="99" y="81"/>
                </a:cxn>
                <a:cxn ang="0">
                  <a:pos x="99" y="85"/>
                </a:cxn>
                <a:cxn ang="0">
                  <a:pos x="99" y="86"/>
                </a:cxn>
                <a:cxn ang="0">
                  <a:pos x="101" y="81"/>
                </a:cxn>
              </a:cxnLst>
              <a:rect l="0" t="0" r="r" b="b"/>
              <a:pathLst>
                <a:path w="108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5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5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0" y="18"/>
                  </a:lnTo>
                  <a:lnTo>
                    <a:pt x="53" y="20"/>
                  </a:lnTo>
                  <a:lnTo>
                    <a:pt x="50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7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101" y="81"/>
                  </a:moveTo>
                  <a:lnTo>
                    <a:pt x="99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8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1" y="123"/>
                  </a:lnTo>
                  <a:lnTo>
                    <a:pt x="34" y="123"/>
                  </a:lnTo>
                  <a:lnTo>
                    <a:pt x="21" y="120"/>
                  </a:lnTo>
                  <a:lnTo>
                    <a:pt x="13" y="113"/>
                  </a:lnTo>
                  <a:lnTo>
                    <a:pt x="11" y="109"/>
                  </a:lnTo>
                  <a:lnTo>
                    <a:pt x="9" y="107"/>
                  </a:lnTo>
                  <a:lnTo>
                    <a:pt x="6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6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20" y="20"/>
                  </a:lnTo>
                  <a:lnTo>
                    <a:pt x="27" y="13"/>
                  </a:lnTo>
                  <a:lnTo>
                    <a:pt x="41" y="5"/>
                  </a:lnTo>
                  <a:lnTo>
                    <a:pt x="57" y="2"/>
                  </a:lnTo>
                  <a:lnTo>
                    <a:pt x="62" y="0"/>
                  </a:lnTo>
                  <a:lnTo>
                    <a:pt x="71" y="2"/>
                  </a:lnTo>
                  <a:lnTo>
                    <a:pt x="78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9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8" y="48"/>
                  </a:lnTo>
                  <a:lnTo>
                    <a:pt x="106" y="49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20" y="67"/>
                  </a:lnTo>
                  <a:lnTo>
                    <a:pt x="20" y="67"/>
                  </a:lnTo>
                  <a:lnTo>
                    <a:pt x="20" y="67"/>
                  </a:lnTo>
                  <a:lnTo>
                    <a:pt x="20" y="69"/>
                  </a:lnTo>
                  <a:lnTo>
                    <a:pt x="20" y="71"/>
                  </a:lnTo>
                  <a:lnTo>
                    <a:pt x="20" y="72"/>
                  </a:lnTo>
                  <a:lnTo>
                    <a:pt x="20" y="74"/>
                  </a:lnTo>
                  <a:lnTo>
                    <a:pt x="20" y="74"/>
                  </a:lnTo>
                  <a:lnTo>
                    <a:pt x="20" y="78"/>
                  </a:lnTo>
                  <a:lnTo>
                    <a:pt x="20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7" y="99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6"/>
                  </a:lnTo>
                  <a:lnTo>
                    <a:pt x="50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8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2" y="81"/>
                  </a:lnTo>
                  <a:lnTo>
                    <a:pt x="99" y="81"/>
                  </a:lnTo>
                  <a:lnTo>
                    <a:pt x="101" y="81"/>
                  </a:lnTo>
                  <a:lnTo>
                    <a:pt x="99" y="85"/>
                  </a:lnTo>
                  <a:lnTo>
                    <a:pt x="99" y="88"/>
                  </a:lnTo>
                  <a:lnTo>
                    <a:pt x="99" y="86"/>
                  </a:lnTo>
                  <a:lnTo>
                    <a:pt x="99" y="83"/>
                  </a:lnTo>
                  <a:lnTo>
                    <a:pt x="101" y="81"/>
                  </a:lnTo>
                  <a:lnTo>
                    <a:pt x="101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4" name="Freeform 31"/>
            <p:cNvSpPr>
              <a:spLocks/>
            </p:cNvSpPr>
            <p:nvPr/>
          </p:nvSpPr>
          <p:spPr bwMode="auto">
            <a:xfrm>
              <a:off x="4168" y="3022"/>
              <a:ext cx="79" cy="116"/>
            </a:xfrm>
            <a:custGeom>
              <a:avLst/>
              <a:gdLst/>
              <a:ahLst/>
              <a:cxnLst>
                <a:cxn ang="0">
                  <a:pos x="0" y="116"/>
                </a:cxn>
                <a:cxn ang="0">
                  <a:pos x="0" y="114"/>
                </a:cxn>
                <a:cxn ang="0">
                  <a:pos x="4" y="98"/>
                </a:cxn>
                <a:cxn ang="0">
                  <a:pos x="14" y="47"/>
                </a:cxn>
                <a:cxn ang="0">
                  <a:pos x="23" y="7"/>
                </a:cxn>
                <a:cxn ang="0">
                  <a:pos x="25" y="3"/>
                </a:cxn>
                <a:cxn ang="0">
                  <a:pos x="27" y="3"/>
                </a:cxn>
                <a:cxn ang="0">
                  <a:pos x="35" y="3"/>
                </a:cxn>
                <a:cxn ang="0">
                  <a:pos x="43" y="3"/>
                </a:cxn>
                <a:cxn ang="0">
                  <a:pos x="44" y="3"/>
                </a:cxn>
                <a:cxn ang="0">
                  <a:pos x="43" y="7"/>
                </a:cxn>
                <a:cxn ang="0">
                  <a:pos x="41" y="18"/>
                </a:cxn>
                <a:cxn ang="0">
                  <a:pos x="39" y="25"/>
                </a:cxn>
                <a:cxn ang="0">
                  <a:pos x="39" y="25"/>
                </a:cxn>
                <a:cxn ang="0">
                  <a:pos x="43" y="19"/>
                </a:cxn>
                <a:cxn ang="0">
                  <a:pos x="50" y="12"/>
                </a:cxn>
                <a:cxn ang="0">
                  <a:pos x="55" y="7"/>
                </a:cxn>
                <a:cxn ang="0">
                  <a:pos x="57" y="5"/>
                </a:cxn>
                <a:cxn ang="0">
                  <a:pos x="58" y="3"/>
                </a:cxn>
                <a:cxn ang="0">
                  <a:pos x="65" y="2"/>
                </a:cxn>
                <a:cxn ang="0">
                  <a:pos x="71" y="0"/>
                </a:cxn>
                <a:cxn ang="0">
                  <a:pos x="72" y="0"/>
                </a:cxn>
                <a:cxn ang="0">
                  <a:pos x="74" y="0"/>
                </a:cxn>
                <a:cxn ang="0">
                  <a:pos x="76" y="0"/>
                </a:cxn>
                <a:cxn ang="0">
                  <a:pos x="78" y="0"/>
                </a:cxn>
                <a:cxn ang="0">
                  <a:pos x="79" y="0"/>
                </a:cxn>
                <a:cxn ang="0">
                  <a:pos x="78" y="5"/>
                </a:cxn>
                <a:cxn ang="0">
                  <a:pos x="76" y="16"/>
                </a:cxn>
                <a:cxn ang="0">
                  <a:pos x="74" y="23"/>
                </a:cxn>
                <a:cxn ang="0">
                  <a:pos x="74" y="23"/>
                </a:cxn>
                <a:cxn ang="0">
                  <a:pos x="74" y="23"/>
                </a:cxn>
                <a:cxn ang="0">
                  <a:pos x="72" y="23"/>
                </a:cxn>
                <a:cxn ang="0">
                  <a:pos x="71" y="23"/>
                </a:cxn>
                <a:cxn ang="0">
                  <a:pos x="69" y="23"/>
                </a:cxn>
                <a:cxn ang="0">
                  <a:pos x="69" y="21"/>
                </a:cxn>
                <a:cxn ang="0">
                  <a:pos x="62" y="23"/>
                </a:cxn>
                <a:cxn ang="0">
                  <a:pos x="57" y="25"/>
                </a:cxn>
                <a:cxn ang="0">
                  <a:pos x="50" y="28"/>
                </a:cxn>
                <a:cxn ang="0">
                  <a:pos x="46" y="32"/>
                </a:cxn>
                <a:cxn ang="0">
                  <a:pos x="44" y="35"/>
                </a:cxn>
                <a:cxn ang="0">
                  <a:pos x="41" y="39"/>
                </a:cxn>
                <a:cxn ang="0">
                  <a:pos x="35" y="47"/>
                </a:cxn>
                <a:cxn ang="0">
                  <a:pos x="32" y="60"/>
                </a:cxn>
                <a:cxn ang="0">
                  <a:pos x="32" y="62"/>
                </a:cxn>
                <a:cxn ang="0">
                  <a:pos x="28" y="70"/>
                </a:cxn>
                <a:cxn ang="0">
                  <a:pos x="23" y="97"/>
                </a:cxn>
                <a:cxn ang="0">
                  <a:pos x="18" y="116"/>
                </a:cxn>
                <a:cxn ang="0">
                  <a:pos x="18" y="116"/>
                </a:cxn>
                <a:cxn ang="0">
                  <a:pos x="16" y="116"/>
                </a:cxn>
                <a:cxn ang="0">
                  <a:pos x="14" y="116"/>
                </a:cxn>
                <a:cxn ang="0">
                  <a:pos x="6" y="116"/>
                </a:cxn>
                <a:cxn ang="0">
                  <a:pos x="0" y="116"/>
                </a:cxn>
                <a:cxn ang="0">
                  <a:pos x="0" y="116"/>
                </a:cxn>
                <a:cxn ang="0">
                  <a:pos x="0" y="116"/>
                </a:cxn>
              </a:cxnLst>
              <a:rect l="0" t="0" r="r" b="b"/>
              <a:pathLst>
                <a:path w="79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4" y="47"/>
                  </a:lnTo>
                  <a:lnTo>
                    <a:pt x="23" y="7"/>
                  </a:lnTo>
                  <a:lnTo>
                    <a:pt x="25" y="3"/>
                  </a:lnTo>
                  <a:lnTo>
                    <a:pt x="27" y="3"/>
                  </a:lnTo>
                  <a:lnTo>
                    <a:pt x="35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8"/>
                  </a:lnTo>
                  <a:lnTo>
                    <a:pt x="39" y="25"/>
                  </a:lnTo>
                  <a:lnTo>
                    <a:pt x="39" y="25"/>
                  </a:lnTo>
                  <a:lnTo>
                    <a:pt x="43" y="19"/>
                  </a:lnTo>
                  <a:lnTo>
                    <a:pt x="50" y="12"/>
                  </a:lnTo>
                  <a:lnTo>
                    <a:pt x="55" y="7"/>
                  </a:lnTo>
                  <a:lnTo>
                    <a:pt x="57" y="5"/>
                  </a:lnTo>
                  <a:lnTo>
                    <a:pt x="58" y="3"/>
                  </a:lnTo>
                  <a:lnTo>
                    <a:pt x="65" y="2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4" y="0"/>
                  </a:lnTo>
                  <a:lnTo>
                    <a:pt x="76" y="0"/>
                  </a:lnTo>
                  <a:lnTo>
                    <a:pt x="78" y="0"/>
                  </a:lnTo>
                  <a:lnTo>
                    <a:pt x="79" y="0"/>
                  </a:lnTo>
                  <a:lnTo>
                    <a:pt x="78" y="5"/>
                  </a:lnTo>
                  <a:lnTo>
                    <a:pt x="76" y="16"/>
                  </a:lnTo>
                  <a:lnTo>
                    <a:pt x="74" y="23"/>
                  </a:lnTo>
                  <a:lnTo>
                    <a:pt x="74" y="23"/>
                  </a:lnTo>
                  <a:lnTo>
                    <a:pt x="74" y="23"/>
                  </a:lnTo>
                  <a:lnTo>
                    <a:pt x="72" y="23"/>
                  </a:lnTo>
                  <a:lnTo>
                    <a:pt x="71" y="23"/>
                  </a:lnTo>
                  <a:lnTo>
                    <a:pt x="69" y="23"/>
                  </a:lnTo>
                  <a:lnTo>
                    <a:pt x="69" y="21"/>
                  </a:lnTo>
                  <a:lnTo>
                    <a:pt x="62" y="23"/>
                  </a:lnTo>
                  <a:lnTo>
                    <a:pt x="57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4" y="35"/>
                  </a:lnTo>
                  <a:lnTo>
                    <a:pt x="41" y="39"/>
                  </a:lnTo>
                  <a:lnTo>
                    <a:pt x="35" y="47"/>
                  </a:lnTo>
                  <a:lnTo>
                    <a:pt x="32" y="60"/>
                  </a:lnTo>
                  <a:lnTo>
                    <a:pt x="32" y="62"/>
                  </a:lnTo>
                  <a:lnTo>
                    <a:pt x="28" y="70"/>
                  </a:lnTo>
                  <a:lnTo>
                    <a:pt x="23" y="97"/>
                  </a:lnTo>
                  <a:lnTo>
                    <a:pt x="18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14" y="116"/>
                  </a:lnTo>
                  <a:lnTo>
                    <a:pt x="6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5" name="Freeform 32"/>
            <p:cNvSpPr>
              <a:spLocks/>
            </p:cNvSpPr>
            <p:nvPr/>
          </p:nvSpPr>
          <p:spPr bwMode="auto">
            <a:xfrm>
              <a:off x="4239" y="3022"/>
              <a:ext cx="98" cy="121"/>
            </a:xfrm>
            <a:custGeom>
              <a:avLst/>
              <a:gdLst/>
              <a:ahLst/>
              <a:cxnLst>
                <a:cxn ang="0">
                  <a:pos x="1" y="77"/>
                </a:cxn>
                <a:cxn ang="0">
                  <a:pos x="15" y="77"/>
                </a:cxn>
                <a:cxn ang="0">
                  <a:pos x="17" y="79"/>
                </a:cxn>
                <a:cxn ang="0">
                  <a:pos x="17" y="81"/>
                </a:cxn>
                <a:cxn ang="0">
                  <a:pos x="17" y="84"/>
                </a:cxn>
                <a:cxn ang="0">
                  <a:pos x="19" y="93"/>
                </a:cxn>
                <a:cxn ang="0">
                  <a:pos x="24" y="98"/>
                </a:cxn>
                <a:cxn ang="0">
                  <a:pos x="31" y="104"/>
                </a:cxn>
                <a:cxn ang="0">
                  <a:pos x="47" y="105"/>
                </a:cxn>
                <a:cxn ang="0">
                  <a:pos x="58" y="104"/>
                </a:cxn>
                <a:cxn ang="0">
                  <a:pos x="65" y="100"/>
                </a:cxn>
                <a:cxn ang="0">
                  <a:pos x="68" y="95"/>
                </a:cxn>
                <a:cxn ang="0">
                  <a:pos x="70" y="88"/>
                </a:cxn>
                <a:cxn ang="0">
                  <a:pos x="68" y="81"/>
                </a:cxn>
                <a:cxn ang="0">
                  <a:pos x="66" y="77"/>
                </a:cxn>
                <a:cxn ang="0">
                  <a:pos x="59" y="74"/>
                </a:cxn>
                <a:cxn ang="0">
                  <a:pos x="51" y="69"/>
                </a:cxn>
                <a:cxn ang="0">
                  <a:pos x="45" y="65"/>
                </a:cxn>
                <a:cxn ang="0">
                  <a:pos x="31" y="60"/>
                </a:cxn>
                <a:cxn ang="0">
                  <a:pos x="15" y="44"/>
                </a:cxn>
                <a:cxn ang="0">
                  <a:pos x="14" y="33"/>
                </a:cxn>
                <a:cxn ang="0">
                  <a:pos x="14" y="26"/>
                </a:cxn>
                <a:cxn ang="0">
                  <a:pos x="24" y="11"/>
                </a:cxn>
                <a:cxn ang="0">
                  <a:pos x="31" y="5"/>
                </a:cxn>
                <a:cxn ang="0">
                  <a:pos x="47" y="2"/>
                </a:cxn>
                <a:cxn ang="0">
                  <a:pos x="66" y="2"/>
                </a:cxn>
                <a:cxn ang="0">
                  <a:pos x="84" y="9"/>
                </a:cxn>
                <a:cxn ang="0">
                  <a:pos x="91" y="16"/>
                </a:cxn>
                <a:cxn ang="0">
                  <a:pos x="96" y="30"/>
                </a:cxn>
                <a:cxn ang="0">
                  <a:pos x="98" y="39"/>
                </a:cxn>
                <a:cxn ang="0">
                  <a:pos x="96" y="39"/>
                </a:cxn>
                <a:cxn ang="0">
                  <a:pos x="86" y="39"/>
                </a:cxn>
                <a:cxn ang="0">
                  <a:pos x="81" y="39"/>
                </a:cxn>
                <a:cxn ang="0">
                  <a:pos x="77" y="28"/>
                </a:cxn>
                <a:cxn ang="0">
                  <a:pos x="75" y="21"/>
                </a:cxn>
                <a:cxn ang="0">
                  <a:pos x="65" y="18"/>
                </a:cxn>
                <a:cxn ang="0">
                  <a:pos x="56" y="16"/>
                </a:cxn>
                <a:cxn ang="0">
                  <a:pos x="45" y="18"/>
                </a:cxn>
                <a:cxn ang="0">
                  <a:pos x="40" y="19"/>
                </a:cxn>
                <a:cxn ang="0">
                  <a:pos x="37" y="23"/>
                </a:cxn>
                <a:cxn ang="0">
                  <a:pos x="33" y="30"/>
                </a:cxn>
                <a:cxn ang="0">
                  <a:pos x="33" y="32"/>
                </a:cxn>
                <a:cxn ang="0">
                  <a:pos x="37" y="39"/>
                </a:cxn>
                <a:cxn ang="0">
                  <a:pos x="44" y="44"/>
                </a:cxn>
                <a:cxn ang="0">
                  <a:pos x="52" y="47"/>
                </a:cxn>
                <a:cxn ang="0">
                  <a:pos x="52" y="49"/>
                </a:cxn>
                <a:cxn ang="0">
                  <a:pos x="63" y="54"/>
                </a:cxn>
                <a:cxn ang="0">
                  <a:pos x="82" y="67"/>
                </a:cxn>
                <a:cxn ang="0">
                  <a:pos x="86" y="72"/>
                </a:cxn>
                <a:cxn ang="0">
                  <a:pos x="88" y="84"/>
                </a:cxn>
                <a:cxn ang="0">
                  <a:pos x="88" y="93"/>
                </a:cxn>
                <a:cxn ang="0">
                  <a:pos x="82" y="105"/>
                </a:cxn>
                <a:cxn ang="0">
                  <a:pos x="73" y="113"/>
                </a:cxn>
                <a:cxn ang="0">
                  <a:pos x="59" y="120"/>
                </a:cxn>
                <a:cxn ang="0">
                  <a:pos x="44" y="121"/>
                </a:cxn>
                <a:cxn ang="0">
                  <a:pos x="33" y="121"/>
                </a:cxn>
                <a:cxn ang="0">
                  <a:pos x="12" y="113"/>
                </a:cxn>
                <a:cxn ang="0">
                  <a:pos x="8" y="109"/>
                </a:cxn>
                <a:cxn ang="0">
                  <a:pos x="1" y="97"/>
                </a:cxn>
                <a:cxn ang="0">
                  <a:pos x="0" y="81"/>
                </a:cxn>
                <a:cxn ang="0">
                  <a:pos x="0" y="77"/>
                </a:cxn>
              </a:cxnLst>
              <a:rect l="0" t="0" r="r" b="b"/>
              <a:pathLst>
                <a:path w="98" h="121">
                  <a:moveTo>
                    <a:pt x="0" y="77"/>
                  </a:moveTo>
                  <a:lnTo>
                    <a:pt x="1" y="77"/>
                  </a:lnTo>
                  <a:lnTo>
                    <a:pt x="10" y="77"/>
                  </a:lnTo>
                  <a:lnTo>
                    <a:pt x="15" y="77"/>
                  </a:lnTo>
                  <a:lnTo>
                    <a:pt x="17" y="77"/>
                  </a:lnTo>
                  <a:lnTo>
                    <a:pt x="17" y="79"/>
                  </a:lnTo>
                  <a:lnTo>
                    <a:pt x="17" y="79"/>
                  </a:lnTo>
                  <a:lnTo>
                    <a:pt x="17" y="81"/>
                  </a:lnTo>
                  <a:lnTo>
                    <a:pt x="17" y="81"/>
                  </a:lnTo>
                  <a:lnTo>
                    <a:pt x="17" y="84"/>
                  </a:lnTo>
                  <a:lnTo>
                    <a:pt x="17" y="88"/>
                  </a:lnTo>
                  <a:lnTo>
                    <a:pt x="19" y="93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1" y="104"/>
                  </a:lnTo>
                  <a:lnTo>
                    <a:pt x="38" y="105"/>
                  </a:lnTo>
                  <a:lnTo>
                    <a:pt x="47" y="105"/>
                  </a:lnTo>
                  <a:lnTo>
                    <a:pt x="51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6" y="98"/>
                  </a:lnTo>
                  <a:lnTo>
                    <a:pt x="68" y="95"/>
                  </a:lnTo>
                  <a:lnTo>
                    <a:pt x="68" y="90"/>
                  </a:lnTo>
                  <a:lnTo>
                    <a:pt x="70" y="88"/>
                  </a:lnTo>
                  <a:lnTo>
                    <a:pt x="68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6" y="77"/>
                  </a:lnTo>
                  <a:lnTo>
                    <a:pt x="63" y="76"/>
                  </a:lnTo>
                  <a:lnTo>
                    <a:pt x="59" y="74"/>
                  </a:lnTo>
                  <a:lnTo>
                    <a:pt x="52" y="70"/>
                  </a:lnTo>
                  <a:lnTo>
                    <a:pt x="51" y="69"/>
                  </a:lnTo>
                  <a:lnTo>
                    <a:pt x="45" y="67"/>
                  </a:lnTo>
                  <a:lnTo>
                    <a:pt x="45" y="65"/>
                  </a:lnTo>
                  <a:lnTo>
                    <a:pt x="40" y="63"/>
                  </a:lnTo>
                  <a:lnTo>
                    <a:pt x="31" y="60"/>
                  </a:lnTo>
                  <a:lnTo>
                    <a:pt x="19" y="49"/>
                  </a:lnTo>
                  <a:lnTo>
                    <a:pt x="15" y="44"/>
                  </a:lnTo>
                  <a:lnTo>
                    <a:pt x="14" y="37"/>
                  </a:lnTo>
                  <a:lnTo>
                    <a:pt x="14" y="33"/>
                  </a:lnTo>
                  <a:lnTo>
                    <a:pt x="14" y="32"/>
                  </a:lnTo>
                  <a:lnTo>
                    <a:pt x="14" y="26"/>
                  </a:lnTo>
                  <a:lnTo>
                    <a:pt x="17" y="18"/>
                  </a:lnTo>
                  <a:lnTo>
                    <a:pt x="24" y="11"/>
                  </a:lnTo>
                  <a:lnTo>
                    <a:pt x="26" y="9"/>
                  </a:lnTo>
                  <a:lnTo>
                    <a:pt x="31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6" y="2"/>
                  </a:lnTo>
                  <a:lnTo>
                    <a:pt x="77" y="3"/>
                  </a:lnTo>
                  <a:lnTo>
                    <a:pt x="84" y="9"/>
                  </a:lnTo>
                  <a:lnTo>
                    <a:pt x="88" y="9"/>
                  </a:lnTo>
                  <a:lnTo>
                    <a:pt x="91" y="16"/>
                  </a:lnTo>
                  <a:lnTo>
                    <a:pt x="93" y="19"/>
                  </a:lnTo>
                  <a:lnTo>
                    <a:pt x="96" y="30"/>
                  </a:lnTo>
                  <a:lnTo>
                    <a:pt x="98" y="37"/>
                  </a:lnTo>
                  <a:lnTo>
                    <a:pt x="98" y="39"/>
                  </a:lnTo>
                  <a:lnTo>
                    <a:pt x="98" y="39"/>
                  </a:lnTo>
                  <a:lnTo>
                    <a:pt x="96" y="39"/>
                  </a:lnTo>
                  <a:lnTo>
                    <a:pt x="95" y="39"/>
                  </a:lnTo>
                  <a:lnTo>
                    <a:pt x="86" y="39"/>
                  </a:lnTo>
                  <a:lnTo>
                    <a:pt x="81" y="39"/>
                  </a:lnTo>
                  <a:lnTo>
                    <a:pt x="81" y="39"/>
                  </a:lnTo>
                  <a:lnTo>
                    <a:pt x="81" y="39"/>
                  </a:lnTo>
                  <a:lnTo>
                    <a:pt x="77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0" y="19"/>
                  </a:lnTo>
                  <a:lnTo>
                    <a:pt x="65" y="18"/>
                  </a:lnTo>
                  <a:lnTo>
                    <a:pt x="58" y="18"/>
                  </a:lnTo>
                  <a:lnTo>
                    <a:pt x="56" y="16"/>
                  </a:lnTo>
                  <a:lnTo>
                    <a:pt x="51" y="18"/>
                  </a:lnTo>
                  <a:lnTo>
                    <a:pt x="45" y="18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38" y="21"/>
                  </a:lnTo>
                  <a:lnTo>
                    <a:pt x="37" y="23"/>
                  </a:lnTo>
                  <a:lnTo>
                    <a:pt x="33" y="26"/>
                  </a:lnTo>
                  <a:lnTo>
                    <a:pt x="33" y="30"/>
                  </a:lnTo>
                  <a:lnTo>
                    <a:pt x="33" y="30"/>
                  </a:lnTo>
                  <a:lnTo>
                    <a:pt x="33" y="32"/>
                  </a:lnTo>
                  <a:lnTo>
                    <a:pt x="33" y="35"/>
                  </a:lnTo>
                  <a:lnTo>
                    <a:pt x="37" y="39"/>
                  </a:lnTo>
                  <a:lnTo>
                    <a:pt x="38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2" y="47"/>
                  </a:lnTo>
                  <a:lnTo>
                    <a:pt x="52" y="49"/>
                  </a:lnTo>
                  <a:lnTo>
                    <a:pt x="52" y="49"/>
                  </a:lnTo>
                  <a:lnTo>
                    <a:pt x="56" y="51"/>
                  </a:lnTo>
                  <a:lnTo>
                    <a:pt x="63" y="54"/>
                  </a:lnTo>
                  <a:lnTo>
                    <a:pt x="75" y="62"/>
                  </a:lnTo>
                  <a:lnTo>
                    <a:pt x="82" y="67"/>
                  </a:lnTo>
                  <a:lnTo>
                    <a:pt x="84" y="67"/>
                  </a:lnTo>
                  <a:lnTo>
                    <a:pt x="86" y="72"/>
                  </a:lnTo>
                  <a:lnTo>
                    <a:pt x="88" y="77"/>
                  </a:lnTo>
                  <a:lnTo>
                    <a:pt x="88" y="84"/>
                  </a:lnTo>
                  <a:lnTo>
                    <a:pt x="89" y="84"/>
                  </a:lnTo>
                  <a:lnTo>
                    <a:pt x="88" y="93"/>
                  </a:lnTo>
                  <a:lnTo>
                    <a:pt x="86" y="97"/>
                  </a:lnTo>
                  <a:lnTo>
                    <a:pt x="82" y="105"/>
                  </a:lnTo>
                  <a:lnTo>
                    <a:pt x="77" y="111"/>
                  </a:lnTo>
                  <a:lnTo>
                    <a:pt x="73" y="113"/>
                  </a:lnTo>
                  <a:lnTo>
                    <a:pt x="70" y="116"/>
                  </a:lnTo>
                  <a:lnTo>
                    <a:pt x="59" y="120"/>
                  </a:lnTo>
                  <a:lnTo>
                    <a:pt x="45" y="121"/>
                  </a:lnTo>
                  <a:lnTo>
                    <a:pt x="44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1" y="118"/>
                  </a:lnTo>
                  <a:lnTo>
                    <a:pt x="12" y="113"/>
                  </a:lnTo>
                  <a:lnTo>
                    <a:pt x="10" y="111"/>
                  </a:lnTo>
                  <a:lnTo>
                    <a:pt x="8" y="109"/>
                  </a:lnTo>
                  <a:lnTo>
                    <a:pt x="5" y="105"/>
                  </a:lnTo>
                  <a:lnTo>
                    <a:pt x="1" y="97"/>
                  </a:lnTo>
                  <a:lnTo>
                    <a:pt x="0" y="84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6" name="Freeform 33"/>
            <p:cNvSpPr>
              <a:spLocks noEditPoints="1"/>
            </p:cNvSpPr>
            <p:nvPr/>
          </p:nvSpPr>
          <p:spPr bwMode="auto">
            <a:xfrm>
              <a:off x="4406" y="3022"/>
              <a:ext cx="103" cy="120"/>
            </a:xfrm>
            <a:custGeom>
              <a:avLst/>
              <a:gdLst/>
              <a:ahLst/>
              <a:cxnLst>
                <a:cxn ang="0">
                  <a:pos x="65" y="63"/>
                </a:cxn>
                <a:cxn ang="0">
                  <a:pos x="51" y="65"/>
                </a:cxn>
                <a:cxn ang="0">
                  <a:pos x="37" y="65"/>
                </a:cxn>
                <a:cxn ang="0">
                  <a:pos x="26" y="69"/>
                </a:cxn>
                <a:cxn ang="0">
                  <a:pos x="23" y="74"/>
                </a:cxn>
                <a:cxn ang="0">
                  <a:pos x="19" y="86"/>
                </a:cxn>
                <a:cxn ang="0">
                  <a:pos x="19" y="91"/>
                </a:cxn>
                <a:cxn ang="0">
                  <a:pos x="24" y="98"/>
                </a:cxn>
                <a:cxn ang="0">
                  <a:pos x="38" y="104"/>
                </a:cxn>
                <a:cxn ang="0">
                  <a:pos x="54" y="100"/>
                </a:cxn>
                <a:cxn ang="0">
                  <a:pos x="68" y="88"/>
                </a:cxn>
                <a:cxn ang="0">
                  <a:pos x="77" y="60"/>
                </a:cxn>
                <a:cxn ang="0">
                  <a:pos x="77" y="60"/>
                </a:cxn>
                <a:cxn ang="0">
                  <a:pos x="68" y="105"/>
                </a:cxn>
                <a:cxn ang="0">
                  <a:pos x="54" y="116"/>
                </a:cxn>
                <a:cxn ang="0">
                  <a:pos x="49" y="120"/>
                </a:cxn>
                <a:cxn ang="0">
                  <a:pos x="35" y="120"/>
                </a:cxn>
                <a:cxn ang="0">
                  <a:pos x="15" y="118"/>
                </a:cxn>
                <a:cxn ang="0">
                  <a:pos x="3" y="107"/>
                </a:cxn>
                <a:cxn ang="0">
                  <a:pos x="0" y="86"/>
                </a:cxn>
                <a:cxn ang="0">
                  <a:pos x="3" y="69"/>
                </a:cxn>
                <a:cxn ang="0">
                  <a:pos x="17" y="54"/>
                </a:cxn>
                <a:cxn ang="0">
                  <a:pos x="51" y="47"/>
                </a:cxn>
                <a:cxn ang="0">
                  <a:pos x="65" y="46"/>
                </a:cxn>
                <a:cxn ang="0">
                  <a:pos x="82" y="33"/>
                </a:cxn>
                <a:cxn ang="0">
                  <a:pos x="81" y="25"/>
                </a:cxn>
                <a:cxn ang="0">
                  <a:pos x="70" y="18"/>
                </a:cxn>
                <a:cxn ang="0">
                  <a:pos x="54" y="18"/>
                </a:cxn>
                <a:cxn ang="0">
                  <a:pos x="40" y="21"/>
                </a:cxn>
                <a:cxn ang="0">
                  <a:pos x="35" y="26"/>
                </a:cxn>
                <a:cxn ang="0">
                  <a:pos x="30" y="35"/>
                </a:cxn>
                <a:cxn ang="0">
                  <a:pos x="12" y="35"/>
                </a:cxn>
                <a:cxn ang="0">
                  <a:pos x="14" y="28"/>
                </a:cxn>
                <a:cxn ang="0">
                  <a:pos x="28" y="9"/>
                </a:cxn>
                <a:cxn ang="0">
                  <a:pos x="59" y="2"/>
                </a:cxn>
                <a:cxn ang="0">
                  <a:pos x="82" y="3"/>
                </a:cxn>
                <a:cxn ang="0">
                  <a:pos x="96" y="12"/>
                </a:cxn>
                <a:cxn ang="0">
                  <a:pos x="103" y="26"/>
                </a:cxn>
                <a:cxn ang="0">
                  <a:pos x="103" y="30"/>
                </a:cxn>
                <a:cxn ang="0">
                  <a:pos x="102" y="39"/>
                </a:cxn>
                <a:cxn ang="0">
                  <a:pos x="93" y="70"/>
                </a:cxn>
                <a:cxn ang="0">
                  <a:pos x="89" y="90"/>
                </a:cxn>
                <a:cxn ang="0">
                  <a:pos x="89" y="93"/>
                </a:cxn>
                <a:cxn ang="0">
                  <a:pos x="89" y="98"/>
                </a:cxn>
                <a:cxn ang="0">
                  <a:pos x="89" y="102"/>
                </a:cxn>
                <a:cxn ang="0">
                  <a:pos x="95" y="104"/>
                </a:cxn>
                <a:cxn ang="0">
                  <a:pos x="98" y="104"/>
                </a:cxn>
                <a:cxn ang="0">
                  <a:pos x="100" y="107"/>
                </a:cxn>
                <a:cxn ang="0">
                  <a:pos x="98" y="116"/>
                </a:cxn>
                <a:cxn ang="0">
                  <a:pos x="93" y="118"/>
                </a:cxn>
                <a:cxn ang="0">
                  <a:pos x="86" y="118"/>
                </a:cxn>
                <a:cxn ang="0">
                  <a:pos x="81" y="118"/>
                </a:cxn>
                <a:cxn ang="0">
                  <a:pos x="75" y="114"/>
                </a:cxn>
                <a:cxn ang="0">
                  <a:pos x="70" y="109"/>
                </a:cxn>
                <a:cxn ang="0">
                  <a:pos x="68" y="105"/>
                </a:cxn>
                <a:cxn ang="0">
                  <a:pos x="70" y="104"/>
                </a:cxn>
              </a:cxnLst>
              <a:rect l="0" t="0" r="r" b="b"/>
              <a:pathLst>
                <a:path w="103" h="120">
                  <a:moveTo>
                    <a:pt x="77" y="60"/>
                  </a:moveTo>
                  <a:lnTo>
                    <a:pt x="72" y="62"/>
                  </a:lnTo>
                  <a:lnTo>
                    <a:pt x="65" y="63"/>
                  </a:lnTo>
                  <a:lnTo>
                    <a:pt x="56" y="63"/>
                  </a:lnTo>
                  <a:lnTo>
                    <a:pt x="54" y="63"/>
                  </a:lnTo>
                  <a:lnTo>
                    <a:pt x="51" y="65"/>
                  </a:lnTo>
                  <a:lnTo>
                    <a:pt x="47" y="65"/>
                  </a:lnTo>
                  <a:lnTo>
                    <a:pt x="40" y="65"/>
                  </a:lnTo>
                  <a:lnTo>
                    <a:pt x="37" y="65"/>
                  </a:lnTo>
                  <a:lnTo>
                    <a:pt x="37" y="65"/>
                  </a:lnTo>
                  <a:lnTo>
                    <a:pt x="31" y="67"/>
                  </a:lnTo>
                  <a:lnTo>
                    <a:pt x="26" y="69"/>
                  </a:lnTo>
                  <a:lnTo>
                    <a:pt x="24" y="72"/>
                  </a:lnTo>
                  <a:lnTo>
                    <a:pt x="24" y="72"/>
                  </a:lnTo>
                  <a:lnTo>
                    <a:pt x="23" y="74"/>
                  </a:lnTo>
                  <a:lnTo>
                    <a:pt x="21" y="76"/>
                  </a:lnTo>
                  <a:lnTo>
                    <a:pt x="19" y="81"/>
                  </a:lnTo>
                  <a:lnTo>
                    <a:pt x="19" y="86"/>
                  </a:lnTo>
                  <a:lnTo>
                    <a:pt x="19" y="86"/>
                  </a:lnTo>
                  <a:lnTo>
                    <a:pt x="19" y="88"/>
                  </a:lnTo>
                  <a:lnTo>
                    <a:pt x="19" y="91"/>
                  </a:lnTo>
                  <a:lnTo>
                    <a:pt x="21" y="95"/>
                  </a:lnTo>
                  <a:lnTo>
                    <a:pt x="23" y="98"/>
                  </a:lnTo>
                  <a:lnTo>
                    <a:pt x="24" y="98"/>
                  </a:lnTo>
                  <a:lnTo>
                    <a:pt x="28" y="102"/>
                  </a:lnTo>
                  <a:lnTo>
                    <a:pt x="37" y="104"/>
                  </a:lnTo>
                  <a:lnTo>
                    <a:pt x="38" y="104"/>
                  </a:lnTo>
                  <a:lnTo>
                    <a:pt x="40" y="104"/>
                  </a:lnTo>
                  <a:lnTo>
                    <a:pt x="45" y="104"/>
                  </a:lnTo>
                  <a:lnTo>
                    <a:pt x="54" y="100"/>
                  </a:lnTo>
                  <a:lnTo>
                    <a:pt x="61" y="95"/>
                  </a:lnTo>
                  <a:lnTo>
                    <a:pt x="65" y="93"/>
                  </a:lnTo>
                  <a:lnTo>
                    <a:pt x="68" y="88"/>
                  </a:lnTo>
                  <a:lnTo>
                    <a:pt x="74" y="77"/>
                  </a:lnTo>
                  <a:lnTo>
                    <a:pt x="75" y="63"/>
                  </a:lnTo>
                  <a:lnTo>
                    <a:pt x="77" y="60"/>
                  </a:lnTo>
                  <a:lnTo>
                    <a:pt x="74" y="62"/>
                  </a:lnTo>
                  <a:lnTo>
                    <a:pt x="75" y="62"/>
                  </a:lnTo>
                  <a:lnTo>
                    <a:pt x="77" y="60"/>
                  </a:lnTo>
                  <a:lnTo>
                    <a:pt x="77" y="60"/>
                  </a:lnTo>
                  <a:close/>
                  <a:moveTo>
                    <a:pt x="70" y="104"/>
                  </a:moveTo>
                  <a:lnTo>
                    <a:pt x="68" y="105"/>
                  </a:lnTo>
                  <a:lnTo>
                    <a:pt x="65" y="109"/>
                  </a:lnTo>
                  <a:lnTo>
                    <a:pt x="59" y="113"/>
                  </a:lnTo>
                  <a:lnTo>
                    <a:pt x="54" y="116"/>
                  </a:lnTo>
                  <a:lnTo>
                    <a:pt x="54" y="116"/>
                  </a:lnTo>
                  <a:lnTo>
                    <a:pt x="52" y="118"/>
                  </a:lnTo>
                  <a:lnTo>
                    <a:pt x="49" y="120"/>
                  </a:lnTo>
                  <a:lnTo>
                    <a:pt x="42" y="120"/>
                  </a:lnTo>
                  <a:lnTo>
                    <a:pt x="35" y="120"/>
                  </a:lnTo>
                  <a:lnTo>
                    <a:pt x="35" y="120"/>
                  </a:lnTo>
                  <a:lnTo>
                    <a:pt x="31" y="120"/>
                  </a:lnTo>
                  <a:lnTo>
                    <a:pt x="26" y="120"/>
                  </a:lnTo>
                  <a:lnTo>
                    <a:pt x="15" y="118"/>
                  </a:lnTo>
                  <a:lnTo>
                    <a:pt x="8" y="113"/>
                  </a:lnTo>
                  <a:lnTo>
                    <a:pt x="8" y="111"/>
                  </a:lnTo>
                  <a:lnTo>
                    <a:pt x="3" y="107"/>
                  </a:lnTo>
                  <a:lnTo>
                    <a:pt x="1" y="104"/>
                  </a:lnTo>
                  <a:lnTo>
                    <a:pt x="0" y="95"/>
                  </a:lnTo>
                  <a:lnTo>
                    <a:pt x="0" y="86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3" y="69"/>
                  </a:lnTo>
                  <a:lnTo>
                    <a:pt x="8" y="62"/>
                  </a:lnTo>
                  <a:lnTo>
                    <a:pt x="12" y="58"/>
                  </a:lnTo>
                  <a:lnTo>
                    <a:pt x="17" y="54"/>
                  </a:lnTo>
                  <a:lnTo>
                    <a:pt x="23" y="53"/>
                  </a:lnTo>
                  <a:lnTo>
                    <a:pt x="37" y="49"/>
                  </a:lnTo>
                  <a:lnTo>
                    <a:pt x="51" y="47"/>
                  </a:lnTo>
                  <a:lnTo>
                    <a:pt x="52" y="47"/>
                  </a:lnTo>
                  <a:lnTo>
                    <a:pt x="56" y="47"/>
                  </a:lnTo>
                  <a:lnTo>
                    <a:pt x="65" y="46"/>
                  </a:lnTo>
                  <a:lnTo>
                    <a:pt x="77" y="42"/>
                  </a:lnTo>
                  <a:lnTo>
                    <a:pt x="81" y="37"/>
                  </a:lnTo>
                  <a:lnTo>
                    <a:pt x="82" y="33"/>
                  </a:lnTo>
                  <a:lnTo>
                    <a:pt x="84" y="30"/>
                  </a:lnTo>
                  <a:lnTo>
                    <a:pt x="82" y="26"/>
                  </a:lnTo>
                  <a:lnTo>
                    <a:pt x="81" y="25"/>
                  </a:lnTo>
                  <a:lnTo>
                    <a:pt x="79" y="21"/>
                  </a:lnTo>
                  <a:lnTo>
                    <a:pt x="79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5" y="19"/>
                  </a:lnTo>
                  <a:lnTo>
                    <a:pt x="40" y="21"/>
                  </a:lnTo>
                  <a:lnTo>
                    <a:pt x="40" y="21"/>
                  </a:lnTo>
                  <a:lnTo>
                    <a:pt x="38" y="23"/>
                  </a:lnTo>
                  <a:lnTo>
                    <a:pt x="37" y="25"/>
                  </a:lnTo>
                  <a:lnTo>
                    <a:pt x="35" y="26"/>
                  </a:lnTo>
                  <a:lnTo>
                    <a:pt x="31" y="32"/>
                  </a:lnTo>
                  <a:lnTo>
                    <a:pt x="31" y="35"/>
                  </a:lnTo>
                  <a:lnTo>
                    <a:pt x="30" y="35"/>
                  </a:lnTo>
                  <a:lnTo>
                    <a:pt x="28" y="35"/>
                  </a:lnTo>
                  <a:lnTo>
                    <a:pt x="19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4" y="28"/>
                  </a:lnTo>
                  <a:lnTo>
                    <a:pt x="17" y="19"/>
                  </a:lnTo>
                  <a:lnTo>
                    <a:pt x="24" y="11"/>
                  </a:lnTo>
                  <a:lnTo>
                    <a:pt x="28" y="9"/>
                  </a:lnTo>
                  <a:lnTo>
                    <a:pt x="35" y="5"/>
                  </a:lnTo>
                  <a:lnTo>
                    <a:pt x="45" y="2"/>
                  </a:lnTo>
                  <a:lnTo>
                    <a:pt x="59" y="2"/>
                  </a:lnTo>
                  <a:lnTo>
                    <a:pt x="63" y="0"/>
                  </a:lnTo>
                  <a:lnTo>
                    <a:pt x="72" y="2"/>
                  </a:lnTo>
                  <a:lnTo>
                    <a:pt x="82" y="3"/>
                  </a:lnTo>
                  <a:lnTo>
                    <a:pt x="89" y="7"/>
                  </a:lnTo>
                  <a:lnTo>
                    <a:pt x="93" y="7"/>
                  </a:lnTo>
                  <a:lnTo>
                    <a:pt x="96" y="12"/>
                  </a:lnTo>
                  <a:lnTo>
                    <a:pt x="98" y="14"/>
                  </a:lnTo>
                  <a:lnTo>
                    <a:pt x="102" y="21"/>
                  </a:lnTo>
                  <a:lnTo>
                    <a:pt x="103" y="26"/>
                  </a:lnTo>
                  <a:lnTo>
                    <a:pt x="103" y="28"/>
                  </a:lnTo>
                  <a:lnTo>
                    <a:pt x="103" y="30"/>
                  </a:lnTo>
                  <a:lnTo>
                    <a:pt x="103" y="30"/>
                  </a:lnTo>
                  <a:lnTo>
                    <a:pt x="102" y="33"/>
                  </a:lnTo>
                  <a:lnTo>
                    <a:pt x="102" y="35"/>
                  </a:lnTo>
                  <a:lnTo>
                    <a:pt x="102" y="39"/>
                  </a:lnTo>
                  <a:lnTo>
                    <a:pt x="102" y="40"/>
                  </a:lnTo>
                  <a:lnTo>
                    <a:pt x="98" y="49"/>
                  </a:lnTo>
                  <a:lnTo>
                    <a:pt x="93" y="70"/>
                  </a:lnTo>
                  <a:lnTo>
                    <a:pt x="89" y="88"/>
                  </a:lnTo>
                  <a:lnTo>
                    <a:pt x="89" y="88"/>
                  </a:lnTo>
                  <a:lnTo>
                    <a:pt x="89" y="90"/>
                  </a:lnTo>
                  <a:lnTo>
                    <a:pt x="89" y="91"/>
                  </a:lnTo>
                  <a:lnTo>
                    <a:pt x="89" y="93"/>
                  </a:lnTo>
                  <a:lnTo>
                    <a:pt x="89" y="93"/>
                  </a:lnTo>
                  <a:lnTo>
                    <a:pt x="89" y="95"/>
                  </a:lnTo>
                  <a:lnTo>
                    <a:pt x="89" y="97"/>
                  </a:lnTo>
                  <a:lnTo>
                    <a:pt x="89" y="98"/>
                  </a:lnTo>
                  <a:lnTo>
                    <a:pt x="89" y="98"/>
                  </a:lnTo>
                  <a:lnTo>
                    <a:pt x="89" y="100"/>
                  </a:lnTo>
                  <a:lnTo>
                    <a:pt x="89" y="102"/>
                  </a:lnTo>
                  <a:lnTo>
                    <a:pt x="91" y="102"/>
                  </a:lnTo>
                  <a:lnTo>
                    <a:pt x="91" y="104"/>
                  </a:lnTo>
                  <a:lnTo>
                    <a:pt x="95" y="104"/>
                  </a:lnTo>
                  <a:lnTo>
                    <a:pt x="96" y="104"/>
                  </a:lnTo>
                  <a:lnTo>
                    <a:pt x="96" y="104"/>
                  </a:lnTo>
                  <a:lnTo>
                    <a:pt x="98" y="104"/>
                  </a:lnTo>
                  <a:lnTo>
                    <a:pt x="100" y="104"/>
                  </a:lnTo>
                  <a:lnTo>
                    <a:pt x="102" y="104"/>
                  </a:lnTo>
                  <a:lnTo>
                    <a:pt x="100" y="107"/>
                  </a:lnTo>
                  <a:lnTo>
                    <a:pt x="98" y="113"/>
                  </a:lnTo>
                  <a:lnTo>
                    <a:pt x="98" y="116"/>
                  </a:lnTo>
                  <a:lnTo>
                    <a:pt x="98" y="116"/>
                  </a:lnTo>
                  <a:lnTo>
                    <a:pt x="96" y="118"/>
                  </a:lnTo>
                  <a:lnTo>
                    <a:pt x="93" y="118"/>
                  </a:lnTo>
                  <a:lnTo>
                    <a:pt x="93" y="118"/>
                  </a:lnTo>
                  <a:lnTo>
                    <a:pt x="91" y="118"/>
                  </a:lnTo>
                  <a:lnTo>
                    <a:pt x="89" y="118"/>
                  </a:lnTo>
                  <a:lnTo>
                    <a:pt x="86" y="118"/>
                  </a:lnTo>
                  <a:lnTo>
                    <a:pt x="86" y="118"/>
                  </a:lnTo>
                  <a:lnTo>
                    <a:pt x="84" y="118"/>
                  </a:lnTo>
                  <a:lnTo>
                    <a:pt x="81" y="118"/>
                  </a:lnTo>
                  <a:lnTo>
                    <a:pt x="77" y="118"/>
                  </a:lnTo>
                  <a:lnTo>
                    <a:pt x="75" y="116"/>
                  </a:lnTo>
                  <a:lnTo>
                    <a:pt x="75" y="114"/>
                  </a:lnTo>
                  <a:lnTo>
                    <a:pt x="72" y="113"/>
                  </a:lnTo>
                  <a:lnTo>
                    <a:pt x="70" y="111"/>
                  </a:lnTo>
                  <a:lnTo>
                    <a:pt x="70" y="109"/>
                  </a:lnTo>
                  <a:lnTo>
                    <a:pt x="70" y="105"/>
                  </a:lnTo>
                  <a:lnTo>
                    <a:pt x="70" y="104"/>
                  </a:lnTo>
                  <a:lnTo>
                    <a:pt x="68" y="105"/>
                  </a:lnTo>
                  <a:lnTo>
                    <a:pt x="66" y="107"/>
                  </a:lnTo>
                  <a:lnTo>
                    <a:pt x="68" y="105"/>
                  </a:lnTo>
                  <a:lnTo>
                    <a:pt x="70" y="104"/>
                  </a:lnTo>
                  <a:lnTo>
                    <a:pt x="70" y="10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7" name="Freeform 34"/>
            <p:cNvSpPr>
              <a:spLocks/>
            </p:cNvSpPr>
            <p:nvPr/>
          </p:nvSpPr>
          <p:spPr bwMode="auto">
            <a:xfrm>
              <a:off x="4520" y="3022"/>
              <a:ext cx="112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6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0" y="14"/>
                </a:cxn>
                <a:cxn ang="0">
                  <a:pos x="40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5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2" y="26"/>
                </a:cxn>
                <a:cxn ang="0">
                  <a:pos x="112" y="30"/>
                </a:cxn>
                <a:cxn ang="0">
                  <a:pos x="112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7" y="53"/>
                </a:cxn>
                <a:cxn ang="0">
                  <a:pos x="93" y="116"/>
                </a:cxn>
                <a:cxn ang="0">
                  <a:pos x="91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3" y="70"/>
                </a:cxn>
                <a:cxn ang="0">
                  <a:pos x="90" y="42"/>
                </a:cxn>
                <a:cxn ang="0">
                  <a:pos x="90" y="37"/>
                </a:cxn>
                <a:cxn ang="0">
                  <a:pos x="91" y="33"/>
                </a:cxn>
                <a:cxn ang="0">
                  <a:pos x="91" y="30"/>
                </a:cxn>
                <a:cxn ang="0">
                  <a:pos x="91" y="26"/>
                </a:cxn>
                <a:cxn ang="0">
                  <a:pos x="88" y="23"/>
                </a:cxn>
                <a:cxn ang="0">
                  <a:pos x="84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1" y="21"/>
                </a:cxn>
                <a:cxn ang="0">
                  <a:pos x="47" y="28"/>
                </a:cxn>
                <a:cxn ang="0">
                  <a:pos x="42" y="35"/>
                </a:cxn>
                <a:cxn ang="0">
                  <a:pos x="33" y="58"/>
                </a:cxn>
                <a:cxn ang="0">
                  <a:pos x="30" y="69"/>
                </a:cxn>
                <a:cxn ang="0">
                  <a:pos x="19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2" h="116">
                  <a:moveTo>
                    <a:pt x="0" y="116"/>
                  </a:moveTo>
                  <a:lnTo>
                    <a:pt x="0" y="114"/>
                  </a:lnTo>
                  <a:lnTo>
                    <a:pt x="3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6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2" y="7"/>
                  </a:lnTo>
                  <a:lnTo>
                    <a:pt x="40" y="14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88" y="2"/>
                  </a:lnTo>
                  <a:lnTo>
                    <a:pt x="93" y="2"/>
                  </a:lnTo>
                  <a:lnTo>
                    <a:pt x="100" y="5"/>
                  </a:lnTo>
                  <a:lnTo>
                    <a:pt x="105" y="7"/>
                  </a:lnTo>
                  <a:lnTo>
                    <a:pt x="107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2" y="25"/>
                  </a:lnTo>
                  <a:lnTo>
                    <a:pt x="112" y="26"/>
                  </a:lnTo>
                  <a:lnTo>
                    <a:pt x="112" y="28"/>
                  </a:lnTo>
                  <a:lnTo>
                    <a:pt x="112" y="30"/>
                  </a:lnTo>
                  <a:lnTo>
                    <a:pt x="112" y="32"/>
                  </a:lnTo>
                  <a:lnTo>
                    <a:pt x="112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7" y="53"/>
                  </a:lnTo>
                  <a:lnTo>
                    <a:pt x="98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1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3" y="70"/>
                  </a:lnTo>
                  <a:lnTo>
                    <a:pt x="88" y="44"/>
                  </a:lnTo>
                  <a:lnTo>
                    <a:pt x="90" y="42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1" y="35"/>
                  </a:lnTo>
                  <a:lnTo>
                    <a:pt x="91" y="33"/>
                  </a:lnTo>
                  <a:lnTo>
                    <a:pt x="91" y="32"/>
                  </a:lnTo>
                  <a:lnTo>
                    <a:pt x="91" y="30"/>
                  </a:lnTo>
                  <a:lnTo>
                    <a:pt x="91" y="28"/>
                  </a:lnTo>
                  <a:lnTo>
                    <a:pt x="91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1" y="21"/>
                  </a:lnTo>
                  <a:lnTo>
                    <a:pt x="53" y="25"/>
                  </a:lnTo>
                  <a:lnTo>
                    <a:pt x="47" y="28"/>
                  </a:lnTo>
                  <a:lnTo>
                    <a:pt x="46" y="32"/>
                  </a:lnTo>
                  <a:lnTo>
                    <a:pt x="42" y="35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33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19" y="116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8" name="Freeform 35"/>
            <p:cNvSpPr>
              <a:spLocks noEditPoints="1"/>
            </p:cNvSpPr>
            <p:nvPr/>
          </p:nvSpPr>
          <p:spPr bwMode="auto">
            <a:xfrm>
              <a:off x="4647" y="2982"/>
              <a:ext cx="128" cy="161"/>
            </a:xfrm>
            <a:custGeom>
              <a:avLst/>
              <a:gdLst/>
              <a:ahLst/>
              <a:cxnLst>
                <a:cxn ang="0">
                  <a:pos x="77" y="154"/>
                </a:cxn>
                <a:cxn ang="0">
                  <a:pos x="77" y="144"/>
                </a:cxn>
                <a:cxn ang="0">
                  <a:pos x="77" y="144"/>
                </a:cxn>
                <a:cxn ang="0">
                  <a:pos x="68" y="153"/>
                </a:cxn>
                <a:cxn ang="0">
                  <a:pos x="61" y="156"/>
                </a:cxn>
                <a:cxn ang="0">
                  <a:pos x="56" y="160"/>
                </a:cxn>
                <a:cxn ang="0">
                  <a:pos x="42" y="161"/>
                </a:cxn>
                <a:cxn ang="0">
                  <a:pos x="38" y="161"/>
                </a:cxn>
                <a:cxn ang="0">
                  <a:pos x="21" y="158"/>
                </a:cxn>
                <a:cxn ang="0">
                  <a:pos x="10" y="147"/>
                </a:cxn>
                <a:cxn ang="0">
                  <a:pos x="5" y="142"/>
                </a:cxn>
                <a:cxn ang="0">
                  <a:pos x="0" y="124"/>
                </a:cxn>
                <a:cxn ang="0">
                  <a:pos x="0" y="110"/>
                </a:cxn>
                <a:cxn ang="0">
                  <a:pos x="1" y="98"/>
                </a:cxn>
                <a:cxn ang="0">
                  <a:pos x="5" y="86"/>
                </a:cxn>
                <a:cxn ang="0">
                  <a:pos x="7" y="80"/>
                </a:cxn>
                <a:cxn ang="0">
                  <a:pos x="15" y="65"/>
                </a:cxn>
                <a:cxn ang="0">
                  <a:pos x="21" y="58"/>
                </a:cxn>
                <a:cxn ang="0">
                  <a:pos x="35" y="47"/>
                </a:cxn>
                <a:cxn ang="0">
                  <a:pos x="38" y="45"/>
                </a:cxn>
                <a:cxn ang="0">
                  <a:pos x="51" y="42"/>
                </a:cxn>
                <a:cxn ang="0">
                  <a:pos x="61" y="40"/>
                </a:cxn>
                <a:cxn ang="0">
                  <a:pos x="79" y="45"/>
                </a:cxn>
                <a:cxn ang="0">
                  <a:pos x="84" y="49"/>
                </a:cxn>
                <a:cxn ang="0">
                  <a:pos x="94" y="61"/>
                </a:cxn>
                <a:cxn ang="0">
                  <a:pos x="98" y="52"/>
                </a:cxn>
                <a:cxn ang="0">
                  <a:pos x="109" y="1"/>
                </a:cxn>
                <a:cxn ang="0">
                  <a:pos x="112" y="0"/>
                </a:cxn>
                <a:cxn ang="0">
                  <a:pos x="126" y="0"/>
                </a:cxn>
                <a:cxn ang="0">
                  <a:pos x="126" y="3"/>
                </a:cxn>
                <a:cxn ang="0">
                  <a:pos x="105" y="98"/>
                </a:cxn>
                <a:cxn ang="0">
                  <a:pos x="93" y="156"/>
                </a:cxn>
                <a:cxn ang="0">
                  <a:pos x="89" y="156"/>
                </a:cxn>
                <a:cxn ang="0">
                  <a:pos x="77" y="156"/>
                </a:cxn>
                <a:cxn ang="0">
                  <a:pos x="77" y="156"/>
                </a:cxn>
                <a:cxn ang="0">
                  <a:pos x="89" y="87"/>
                </a:cxn>
                <a:cxn ang="0">
                  <a:pos x="87" y="77"/>
                </a:cxn>
                <a:cxn ang="0">
                  <a:pos x="82" y="65"/>
                </a:cxn>
                <a:cxn ang="0">
                  <a:pos x="73" y="59"/>
                </a:cxn>
                <a:cxn ang="0">
                  <a:pos x="61" y="56"/>
                </a:cxn>
                <a:cxn ang="0">
                  <a:pos x="47" y="59"/>
                </a:cxn>
                <a:cxn ang="0">
                  <a:pos x="31" y="73"/>
                </a:cxn>
                <a:cxn ang="0">
                  <a:pos x="26" y="82"/>
                </a:cxn>
                <a:cxn ang="0">
                  <a:pos x="19" y="110"/>
                </a:cxn>
                <a:cxn ang="0">
                  <a:pos x="19" y="117"/>
                </a:cxn>
                <a:cxn ang="0">
                  <a:pos x="21" y="130"/>
                </a:cxn>
                <a:cxn ang="0">
                  <a:pos x="26" y="137"/>
                </a:cxn>
                <a:cxn ang="0">
                  <a:pos x="35" y="145"/>
                </a:cxn>
                <a:cxn ang="0">
                  <a:pos x="45" y="145"/>
                </a:cxn>
                <a:cxn ang="0">
                  <a:pos x="54" y="145"/>
                </a:cxn>
                <a:cxn ang="0">
                  <a:pos x="72" y="131"/>
                </a:cxn>
                <a:cxn ang="0">
                  <a:pos x="77" y="126"/>
                </a:cxn>
                <a:cxn ang="0">
                  <a:pos x="86" y="107"/>
                </a:cxn>
                <a:cxn ang="0">
                  <a:pos x="89" y="87"/>
                </a:cxn>
                <a:cxn ang="0">
                  <a:pos x="89" y="84"/>
                </a:cxn>
                <a:cxn ang="0">
                  <a:pos x="89" y="87"/>
                </a:cxn>
                <a:cxn ang="0">
                  <a:pos x="89" y="87"/>
                </a:cxn>
              </a:cxnLst>
              <a:rect l="0" t="0" r="r" b="b"/>
              <a:pathLst>
                <a:path w="128" h="161">
                  <a:moveTo>
                    <a:pt x="77" y="156"/>
                  </a:moveTo>
                  <a:lnTo>
                    <a:pt x="77" y="154"/>
                  </a:lnTo>
                  <a:lnTo>
                    <a:pt x="77" y="149"/>
                  </a:lnTo>
                  <a:lnTo>
                    <a:pt x="77" y="144"/>
                  </a:lnTo>
                  <a:lnTo>
                    <a:pt x="79" y="142"/>
                  </a:lnTo>
                  <a:lnTo>
                    <a:pt x="77" y="144"/>
                  </a:lnTo>
                  <a:lnTo>
                    <a:pt x="73" y="147"/>
                  </a:lnTo>
                  <a:lnTo>
                    <a:pt x="68" y="153"/>
                  </a:lnTo>
                  <a:lnTo>
                    <a:pt x="61" y="156"/>
                  </a:lnTo>
                  <a:lnTo>
                    <a:pt x="61" y="156"/>
                  </a:lnTo>
                  <a:lnTo>
                    <a:pt x="59" y="158"/>
                  </a:lnTo>
                  <a:lnTo>
                    <a:pt x="56" y="160"/>
                  </a:lnTo>
                  <a:lnTo>
                    <a:pt x="49" y="161"/>
                  </a:lnTo>
                  <a:lnTo>
                    <a:pt x="42" y="161"/>
                  </a:lnTo>
                  <a:lnTo>
                    <a:pt x="42" y="161"/>
                  </a:lnTo>
                  <a:lnTo>
                    <a:pt x="38" y="161"/>
                  </a:lnTo>
                  <a:lnTo>
                    <a:pt x="31" y="161"/>
                  </a:lnTo>
                  <a:lnTo>
                    <a:pt x="21" y="158"/>
                  </a:lnTo>
                  <a:lnTo>
                    <a:pt x="12" y="151"/>
                  </a:lnTo>
                  <a:lnTo>
                    <a:pt x="10" y="147"/>
                  </a:lnTo>
                  <a:lnTo>
                    <a:pt x="8" y="145"/>
                  </a:lnTo>
                  <a:lnTo>
                    <a:pt x="5" y="142"/>
                  </a:lnTo>
                  <a:lnTo>
                    <a:pt x="3" y="137"/>
                  </a:lnTo>
                  <a:lnTo>
                    <a:pt x="0" y="124"/>
                  </a:lnTo>
                  <a:lnTo>
                    <a:pt x="0" y="112"/>
                  </a:lnTo>
                  <a:lnTo>
                    <a:pt x="0" y="110"/>
                  </a:lnTo>
                  <a:lnTo>
                    <a:pt x="0" y="107"/>
                  </a:lnTo>
                  <a:lnTo>
                    <a:pt x="1" y="98"/>
                  </a:lnTo>
                  <a:lnTo>
                    <a:pt x="3" y="89"/>
                  </a:lnTo>
                  <a:lnTo>
                    <a:pt x="5" y="86"/>
                  </a:lnTo>
                  <a:lnTo>
                    <a:pt x="5" y="84"/>
                  </a:lnTo>
                  <a:lnTo>
                    <a:pt x="7" y="80"/>
                  </a:lnTo>
                  <a:lnTo>
                    <a:pt x="10" y="72"/>
                  </a:lnTo>
                  <a:lnTo>
                    <a:pt x="15" y="65"/>
                  </a:lnTo>
                  <a:lnTo>
                    <a:pt x="17" y="61"/>
                  </a:lnTo>
                  <a:lnTo>
                    <a:pt x="21" y="58"/>
                  </a:lnTo>
                  <a:lnTo>
                    <a:pt x="28" y="52"/>
                  </a:lnTo>
                  <a:lnTo>
                    <a:pt x="35" y="47"/>
                  </a:lnTo>
                  <a:lnTo>
                    <a:pt x="36" y="45"/>
                  </a:lnTo>
                  <a:lnTo>
                    <a:pt x="38" y="45"/>
                  </a:lnTo>
                  <a:lnTo>
                    <a:pt x="42" y="43"/>
                  </a:lnTo>
                  <a:lnTo>
                    <a:pt x="51" y="42"/>
                  </a:lnTo>
                  <a:lnTo>
                    <a:pt x="58" y="42"/>
                  </a:lnTo>
                  <a:lnTo>
                    <a:pt x="61" y="40"/>
                  </a:lnTo>
                  <a:lnTo>
                    <a:pt x="72" y="43"/>
                  </a:lnTo>
                  <a:lnTo>
                    <a:pt x="79" y="45"/>
                  </a:lnTo>
                  <a:lnTo>
                    <a:pt x="80" y="45"/>
                  </a:lnTo>
                  <a:lnTo>
                    <a:pt x="84" y="49"/>
                  </a:lnTo>
                  <a:lnTo>
                    <a:pt x="89" y="54"/>
                  </a:lnTo>
                  <a:lnTo>
                    <a:pt x="94" y="61"/>
                  </a:lnTo>
                  <a:lnTo>
                    <a:pt x="96" y="61"/>
                  </a:lnTo>
                  <a:lnTo>
                    <a:pt x="98" y="52"/>
                  </a:lnTo>
                  <a:lnTo>
                    <a:pt x="103" y="24"/>
                  </a:lnTo>
                  <a:lnTo>
                    <a:pt x="109" y="1"/>
                  </a:lnTo>
                  <a:lnTo>
                    <a:pt x="110" y="0"/>
                  </a:lnTo>
                  <a:lnTo>
                    <a:pt x="112" y="0"/>
                  </a:lnTo>
                  <a:lnTo>
                    <a:pt x="121" y="0"/>
                  </a:lnTo>
                  <a:lnTo>
                    <a:pt x="126" y="0"/>
                  </a:lnTo>
                  <a:lnTo>
                    <a:pt x="128" y="0"/>
                  </a:lnTo>
                  <a:lnTo>
                    <a:pt x="126" y="3"/>
                  </a:lnTo>
                  <a:lnTo>
                    <a:pt x="121" y="24"/>
                  </a:lnTo>
                  <a:lnTo>
                    <a:pt x="105" y="98"/>
                  </a:lnTo>
                  <a:lnTo>
                    <a:pt x="93" y="154"/>
                  </a:lnTo>
                  <a:lnTo>
                    <a:pt x="93" y="156"/>
                  </a:lnTo>
                  <a:lnTo>
                    <a:pt x="91" y="156"/>
                  </a:lnTo>
                  <a:lnTo>
                    <a:pt x="89" y="156"/>
                  </a:lnTo>
                  <a:lnTo>
                    <a:pt x="82" y="156"/>
                  </a:lnTo>
                  <a:lnTo>
                    <a:pt x="77" y="156"/>
                  </a:lnTo>
                  <a:lnTo>
                    <a:pt x="77" y="156"/>
                  </a:lnTo>
                  <a:lnTo>
                    <a:pt x="77" y="156"/>
                  </a:lnTo>
                  <a:lnTo>
                    <a:pt x="77" y="156"/>
                  </a:lnTo>
                  <a:close/>
                  <a:moveTo>
                    <a:pt x="89" y="87"/>
                  </a:moveTo>
                  <a:lnTo>
                    <a:pt x="87" y="80"/>
                  </a:lnTo>
                  <a:lnTo>
                    <a:pt x="87" y="77"/>
                  </a:lnTo>
                  <a:lnTo>
                    <a:pt x="84" y="70"/>
                  </a:lnTo>
                  <a:lnTo>
                    <a:pt x="82" y="65"/>
                  </a:lnTo>
                  <a:lnTo>
                    <a:pt x="77" y="61"/>
                  </a:lnTo>
                  <a:lnTo>
                    <a:pt x="73" y="59"/>
                  </a:lnTo>
                  <a:lnTo>
                    <a:pt x="66" y="58"/>
                  </a:lnTo>
                  <a:lnTo>
                    <a:pt x="61" y="56"/>
                  </a:lnTo>
                  <a:lnTo>
                    <a:pt x="52" y="58"/>
                  </a:lnTo>
                  <a:lnTo>
                    <a:pt x="47" y="59"/>
                  </a:lnTo>
                  <a:lnTo>
                    <a:pt x="36" y="66"/>
                  </a:lnTo>
                  <a:lnTo>
                    <a:pt x="31" y="73"/>
                  </a:lnTo>
                  <a:lnTo>
                    <a:pt x="29" y="77"/>
                  </a:lnTo>
                  <a:lnTo>
                    <a:pt x="26" y="82"/>
                  </a:lnTo>
                  <a:lnTo>
                    <a:pt x="21" y="96"/>
                  </a:lnTo>
                  <a:lnTo>
                    <a:pt x="19" y="110"/>
                  </a:lnTo>
                  <a:lnTo>
                    <a:pt x="19" y="114"/>
                  </a:lnTo>
                  <a:lnTo>
                    <a:pt x="19" y="117"/>
                  </a:lnTo>
                  <a:lnTo>
                    <a:pt x="19" y="123"/>
                  </a:lnTo>
                  <a:lnTo>
                    <a:pt x="21" y="130"/>
                  </a:lnTo>
                  <a:lnTo>
                    <a:pt x="24" y="137"/>
                  </a:lnTo>
                  <a:lnTo>
                    <a:pt x="26" y="137"/>
                  </a:lnTo>
                  <a:lnTo>
                    <a:pt x="29" y="142"/>
                  </a:lnTo>
                  <a:lnTo>
                    <a:pt x="35" y="145"/>
                  </a:lnTo>
                  <a:lnTo>
                    <a:pt x="42" y="145"/>
                  </a:lnTo>
                  <a:lnTo>
                    <a:pt x="45" y="145"/>
                  </a:lnTo>
                  <a:lnTo>
                    <a:pt x="47" y="145"/>
                  </a:lnTo>
                  <a:lnTo>
                    <a:pt x="54" y="145"/>
                  </a:lnTo>
                  <a:lnTo>
                    <a:pt x="65" y="140"/>
                  </a:lnTo>
                  <a:lnTo>
                    <a:pt x="72" y="131"/>
                  </a:lnTo>
                  <a:lnTo>
                    <a:pt x="75" y="128"/>
                  </a:lnTo>
                  <a:lnTo>
                    <a:pt x="77" y="126"/>
                  </a:lnTo>
                  <a:lnTo>
                    <a:pt x="80" y="121"/>
                  </a:lnTo>
                  <a:lnTo>
                    <a:pt x="86" y="107"/>
                  </a:lnTo>
                  <a:lnTo>
                    <a:pt x="87" y="93"/>
                  </a:lnTo>
                  <a:lnTo>
                    <a:pt x="89" y="87"/>
                  </a:lnTo>
                  <a:lnTo>
                    <a:pt x="89" y="86"/>
                  </a:lnTo>
                  <a:lnTo>
                    <a:pt x="89" y="84"/>
                  </a:lnTo>
                  <a:lnTo>
                    <a:pt x="89" y="86"/>
                  </a:lnTo>
                  <a:lnTo>
                    <a:pt x="89" y="87"/>
                  </a:lnTo>
                  <a:lnTo>
                    <a:pt x="89" y="87"/>
                  </a:lnTo>
                  <a:lnTo>
                    <a:pt x="89" y="8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89" name="Freeform 36"/>
            <p:cNvSpPr>
              <a:spLocks/>
            </p:cNvSpPr>
            <p:nvPr/>
          </p:nvSpPr>
          <p:spPr bwMode="auto">
            <a:xfrm>
              <a:off x="4833" y="2978"/>
              <a:ext cx="125" cy="165"/>
            </a:xfrm>
            <a:custGeom>
              <a:avLst/>
              <a:gdLst/>
              <a:ahLst/>
              <a:cxnLst>
                <a:cxn ang="0">
                  <a:pos x="2" y="113"/>
                </a:cxn>
                <a:cxn ang="0">
                  <a:pos x="17" y="113"/>
                </a:cxn>
                <a:cxn ang="0">
                  <a:pos x="19" y="114"/>
                </a:cxn>
                <a:cxn ang="0">
                  <a:pos x="19" y="118"/>
                </a:cxn>
                <a:cxn ang="0">
                  <a:pos x="21" y="132"/>
                </a:cxn>
                <a:cxn ang="0">
                  <a:pos x="28" y="139"/>
                </a:cxn>
                <a:cxn ang="0">
                  <a:pos x="35" y="146"/>
                </a:cxn>
                <a:cxn ang="0">
                  <a:pos x="54" y="148"/>
                </a:cxn>
                <a:cxn ang="0">
                  <a:pos x="61" y="148"/>
                </a:cxn>
                <a:cxn ang="0">
                  <a:pos x="77" y="141"/>
                </a:cxn>
                <a:cxn ang="0">
                  <a:pos x="83" y="135"/>
                </a:cxn>
                <a:cxn ang="0">
                  <a:pos x="88" y="125"/>
                </a:cxn>
                <a:cxn ang="0">
                  <a:pos x="88" y="111"/>
                </a:cxn>
                <a:cxn ang="0">
                  <a:pos x="79" y="102"/>
                </a:cxn>
                <a:cxn ang="0">
                  <a:pos x="65" y="93"/>
                </a:cxn>
                <a:cxn ang="0">
                  <a:pos x="61" y="90"/>
                </a:cxn>
                <a:cxn ang="0">
                  <a:pos x="47" y="86"/>
                </a:cxn>
                <a:cxn ang="0">
                  <a:pos x="26" y="72"/>
                </a:cxn>
                <a:cxn ang="0">
                  <a:pos x="24" y="69"/>
                </a:cxn>
                <a:cxn ang="0">
                  <a:pos x="19" y="58"/>
                </a:cxn>
                <a:cxn ang="0">
                  <a:pos x="19" y="46"/>
                </a:cxn>
                <a:cxn ang="0">
                  <a:pos x="19" y="37"/>
                </a:cxn>
                <a:cxn ang="0">
                  <a:pos x="32" y="16"/>
                </a:cxn>
                <a:cxn ang="0">
                  <a:pos x="37" y="11"/>
                </a:cxn>
                <a:cxn ang="0">
                  <a:pos x="54" y="4"/>
                </a:cxn>
                <a:cxn ang="0">
                  <a:pos x="74" y="0"/>
                </a:cxn>
                <a:cxn ang="0">
                  <a:pos x="98" y="5"/>
                </a:cxn>
                <a:cxn ang="0">
                  <a:pos x="112" y="12"/>
                </a:cxn>
                <a:cxn ang="0">
                  <a:pos x="118" y="19"/>
                </a:cxn>
                <a:cxn ang="0">
                  <a:pos x="123" y="44"/>
                </a:cxn>
                <a:cxn ang="0">
                  <a:pos x="125" y="49"/>
                </a:cxn>
                <a:cxn ang="0">
                  <a:pos x="123" y="49"/>
                </a:cxn>
                <a:cxn ang="0">
                  <a:pos x="112" y="49"/>
                </a:cxn>
                <a:cxn ang="0">
                  <a:pos x="105" y="49"/>
                </a:cxn>
                <a:cxn ang="0">
                  <a:pos x="104" y="42"/>
                </a:cxn>
                <a:cxn ang="0">
                  <a:pos x="100" y="30"/>
                </a:cxn>
                <a:cxn ang="0">
                  <a:pos x="91" y="23"/>
                </a:cxn>
                <a:cxn ang="0">
                  <a:pos x="84" y="19"/>
                </a:cxn>
                <a:cxn ang="0">
                  <a:pos x="72" y="18"/>
                </a:cxn>
                <a:cxn ang="0">
                  <a:pos x="56" y="21"/>
                </a:cxn>
                <a:cxn ang="0">
                  <a:pos x="49" y="25"/>
                </a:cxn>
                <a:cxn ang="0">
                  <a:pos x="44" y="30"/>
                </a:cxn>
                <a:cxn ang="0">
                  <a:pos x="40" y="42"/>
                </a:cxn>
                <a:cxn ang="0">
                  <a:pos x="40" y="47"/>
                </a:cxn>
                <a:cxn ang="0">
                  <a:pos x="44" y="56"/>
                </a:cxn>
                <a:cxn ang="0">
                  <a:pos x="53" y="63"/>
                </a:cxn>
                <a:cxn ang="0">
                  <a:pos x="65" y="69"/>
                </a:cxn>
                <a:cxn ang="0">
                  <a:pos x="70" y="72"/>
                </a:cxn>
                <a:cxn ang="0">
                  <a:pos x="75" y="74"/>
                </a:cxn>
                <a:cxn ang="0">
                  <a:pos x="93" y="84"/>
                </a:cxn>
                <a:cxn ang="0">
                  <a:pos x="104" y="91"/>
                </a:cxn>
                <a:cxn ang="0">
                  <a:pos x="107" y="102"/>
                </a:cxn>
                <a:cxn ang="0">
                  <a:pos x="111" y="116"/>
                </a:cxn>
                <a:cxn ang="0">
                  <a:pos x="107" y="134"/>
                </a:cxn>
                <a:cxn ang="0">
                  <a:pos x="95" y="151"/>
                </a:cxn>
                <a:cxn ang="0">
                  <a:pos x="84" y="158"/>
                </a:cxn>
                <a:cxn ang="0">
                  <a:pos x="63" y="165"/>
                </a:cxn>
                <a:cxn ang="0">
                  <a:pos x="46" y="165"/>
                </a:cxn>
                <a:cxn ang="0">
                  <a:pos x="26" y="162"/>
                </a:cxn>
                <a:cxn ang="0">
                  <a:pos x="12" y="153"/>
                </a:cxn>
                <a:cxn ang="0">
                  <a:pos x="3" y="141"/>
                </a:cxn>
                <a:cxn ang="0">
                  <a:pos x="0" y="116"/>
                </a:cxn>
                <a:cxn ang="0">
                  <a:pos x="0" y="113"/>
                </a:cxn>
              </a:cxnLst>
              <a:rect l="0" t="0" r="r" b="b"/>
              <a:pathLst>
                <a:path w="125" h="165">
                  <a:moveTo>
                    <a:pt x="0" y="113"/>
                  </a:moveTo>
                  <a:lnTo>
                    <a:pt x="2" y="113"/>
                  </a:lnTo>
                  <a:lnTo>
                    <a:pt x="10" y="113"/>
                  </a:lnTo>
                  <a:lnTo>
                    <a:pt x="17" y="113"/>
                  </a:lnTo>
                  <a:lnTo>
                    <a:pt x="19" y="113"/>
                  </a:lnTo>
                  <a:lnTo>
                    <a:pt x="19" y="114"/>
                  </a:lnTo>
                  <a:lnTo>
                    <a:pt x="19" y="114"/>
                  </a:lnTo>
                  <a:lnTo>
                    <a:pt x="19" y="118"/>
                  </a:lnTo>
                  <a:lnTo>
                    <a:pt x="19" y="123"/>
                  </a:lnTo>
                  <a:lnTo>
                    <a:pt x="21" y="132"/>
                  </a:lnTo>
                  <a:lnTo>
                    <a:pt x="26" y="139"/>
                  </a:lnTo>
                  <a:lnTo>
                    <a:pt x="28" y="139"/>
                  </a:lnTo>
                  <a:lnTo>
                    <a:pt x="32" y="144"/>
                  </a:lnTo>
                  <a:lnTo>
                    <a:pt x="35" y="146"/>
                  </a:lnTo>
                  <a:lnTo>
                    <a:pt x="46" y="148"/>
                  </a:lnTo>
                  <a:lnTo>
                    <a:pt x="54" y="148"/>
                  </a:lnTo>
                  <a:lnTo>
                    <a:pt x="56" y="148"/>
                  </a:lnTo>
                  <a:lnTo>
                    <a:pt x="61" y="148"/>
                  </a:lnTo>
                  <a:lnTo>
                    <a:pt x="70" y="146"/>
                  </a:lnTo>
                  <a:lnTo>
                    <a:pt x="77" y="141"/>
                  </a:lnTo>
                  <a:lnTo>
                    <a:pt x="79" y="139"/>
                  </a:lnTo>
                  <a:lnTo>
                    <a:pt x="83" y="135"/>
                  </a:lnTo>
                  <a:lnTo>
                    <a:pt x="84" y="132"/>
                  </a:lnTo>
                  <a:lnTo>
                    <a:pt x="88" y="125"/>
                  </a:lnTo>
                  <a:lnTo>
                    <a:pt x="90" y="118"/>
                  </a:lnTo>
                  <a:lnTo>
                    <a:pt x="88" y="111"/>
                  </a:lnTo>
                  <a:lnTo>
                    <a:pt x="84" y="106"/>
                  </a:lnTo>
                  <a:lnTo>
                    <a:pt x="79" y="102"/>
                  </a:lnTo>
                  <a:lnTo>
                    <a:pt x="74" y="97"/>
                  </a:lnTo>
                  <a:lnTo>
                    <a:pt x="65" y="93"/>
                  </a:lnTo>
                  <a:lnTo>
                    <a:pt x="61" y="90"/>
                  </a:lnTo>
                  <a:lnTo>
                    <a:pt x="61" y="90"/>
                  </a:lnTo>
                  <a:lnTo>
                    <a:pt x="56" y="90"/>
                  </a:lnTo>
                  <a:lnTo>
                    <a:pt x="47" y="86"/>
                  </a:lnTo>
                  <a:lnTo>
                    <a:pt x="35" y="79"/>
                  </a:lnTo>
                  <a:lnTo>
                    <a:pt x="26" y="72"/>
                  </a:lnTo>
                  <a:lnTo>
                    <a:pt x="26" y="70"/>
                  </a:lnTo>
                  <a:lnTo>
                    <a:pt x="24" y="69"/>
                  </a:lnTo>
                  <a:lnTo>
                    <a:pt x="23" y="65"/>
                  </a:lnTo>
                  <a:lnTo>
                    <a:pt x="19" y="58"/>
                  </a:lnTo>
                  <a:lnTo>
                    <a:pt x="19" y="49"/>
                  </a:lnTo>
                  <a:lnTo>
                    <a:pt x="19" y="46"/>
                  </a:lnTo>
                  <a:lnTo>
                    <a:pt x="19" y="44"/>
                  </a:lnTo>
                  <a:lnTo>
                    <a:pt x="19" y="37"/>
                  </a:lnTo>
                  <a:lnTo>
                    <a:pt x="24" y="25"/>
                  </a:lnTo>
                  <a:lnTo>
                    <a:pt x="32" y="16"/>
                  </a:lnTo>
                  <a:lnTo>
                    <a:pt x="35" y="12"/>
                  </a:lnTo>
                  <a:lnTo>
                    <a:pt x="37" y="11"/>
                  </a:lnTo>
                  <a:lnTo>
                    <a:pt x="42" y="7"/>
                  </a:lnTo>
                  <a:lnTo>
                    <a:pt x="54" y="4"/>
                  </a:lnTo>
                  <a:lnTo>
                    <a:pt x="68" y="2"/>
                  </a:lnTo>
                  <a:lnTo>
                    <a:pt x="74" y="0"/>
                  </a:lnTo>
                  <a:lnTo>
                    <a:pt x="84" y="2"/>
                  </a:lnTo>
                  <a:lnTo>
                    <a:pt x="98" y="5"/>
                  </a:lnTo>
                  <a:lnTo>
                    <a:pt x="109" y="11"/>
                  </a:lnTo>
                  <a:lnTo>
                    <a:pt x="112" y="12"/>
                  </a:lnTo>
                  <a:lnTo>
                    <a:pt x="114" y="16"/>
                  </a:lnTo>
                  <a:lnTo>
                    <a:pt x="118" y="19"/>
                  </a:lnTo>
                  <a:lnTo>
                    <a:pt x="121" y="32"/>
                  </a:lnTo>
                  <a:lnTo>
                    <a:pt x="123" y="44"/>
                  </a:lnTo>
                  <a:lnTo>
                    <a:pt x="125" y="47"/>
                  </a:lnTo>
                  <a:lnTo>
                    <a:pt x="125" y="49"/>
                  </a:lnTo>
                  <a:lnTo>
                    <a:pt x="125" y="49"/>
                  </a:lnTo>
                  <a:lnTo>
                    <a:pt x="123" y="49"/>
                  </a:lnTo>
                  <a:lnTo>
                    <a:pt x="121" y="49"/>
                  </a:lnTo>
                  <a:lnTo>
                    <a:pt x="112" y="49"/>
                  </a:lnTo>
                  <a:lnTo>
                    <a:pt x="105" y="49"/>
                  </a:lnTo>
                  <a:lnTo>
                    <a:pt x="105" y="49"/>
                  </a:lnTo>
                  <a:lnTo>
                    <a:pt x="105" y="47"/>
                  </a:lnTo>
                  <a:lnTo>
                    <a:pt x="104" y="42"/>
                  </a:lnTo>
                  <a:lnTo>
                    <a:pt x="104" y="37"/>
                  </a:lnTo>
                  <a:lnTo>
                    <a:pt x="100" y="30"/>
                  </a:lnTo>
                  <a:lnTo>
                    <a:pt x="97" y="25"/>
                  </a:lnTo>
                  <a:lnTo>
                    <a:pt x="91" y="23"/>
                  </a:lnTo>
                  <a:lnTo>
                    <a:pt x="88" y="21"/>
                  </a:lnTo>
                  <a:lnTo>
                    <a:pt x="84" y="19"/>
                  </a:lnTo>
                  <a:lnTo>
                    <a:pt x="74" y="19"/>
                  </a:lnTo>
                  <a:lnTo>
                    <a:pt x="72" y="18"/>
                  </a:lnTo>
                  <a:lnTo>
                    <a:pt x="65" y="19"/>
                  </a:lnTo>
                  <a:lnTo>
                    <a:pt x="56" y="21"/>
                  </a:lnTo>
                  <a:lnTo>
                    <a:pt x="49" y="25"/>
                  </a:lnTo>
                  <a:lnTo>
                    <a:pt x="49" y="25"/>
                  </a:lnTo>
                  <a:lnTo>
                    <a:pt x="47" y="26"/>
                  </a:lnTo>
                  <a:lnTo>
                    <a:pt x="44" y="30"/>
                  </a:lnTo>
                  <a:lnTo>
                    <a:pt x="40" y="35"/>
                  </a:lnTo>
                  <a:lnTo>
                    <a:pt x="40" y="42"/>
                  </a:lnTo>
                  <a:lnTo>
                    <a:pt x="40" y="44"/>
                  </a:lnTo>
                  <a:lnTo>
                    <a:pt x="40" y="47"/>
                  </a:lnTo>
                  <a:lnTo>
                    <a:pt x="40" y="51"/>
                  </a:lnTo>
                  <a:lnTo>
                    <a:pt x="44" y="56"/>
                  </a:lnTo>
                  <a:lnTo>
                    <a:pt x="47" y="60"/>
                  </a:lnTo>
                  <a:lnTo>
                    <a:pt x="53" y="63"/>
                  </a:lnTo>
                  <a:lnTo>
                    <a:pt x="60" y="67"/>
                  </a:lnTo>
                  <a:lnTo>
                    <a:pt x="65" y="69"/>
                  </a:lnTo>
                  <a:lnTo>
                    <a:pt x="67" y="70"/>
                  </a:lnTo>
                  <a:lnTo>
                    <a:pt x="70" y="72"/>
                  </a:lnTo>
                  <a:lnTo>
                    <a:pt x="72" y="72"/>
                  </a:lnTo>
                  <a:lnTo>
                    <a:pt x="75" y="74"/>
                  </a:lnTo>
                  <a:lnTo>
                    <a:pt x="83" y="77"/>
                  </a:lnTo>
                  <a:lnTo>
                    <a:pt x="93" y="84"/>
                  </a:lnTo>
                  <a:lnTo>
                    <a:pt x="102" y="91"/>
                  </a:lnTo>
                  <a:lnTo>
                    <a:pt x="104" y="91"/>
                  </a:lnTo>
                  <a:lnTo>
                    <a:pt x="105" y="98"/>
                  </a:lnTo>
                  <a:lnTo>
                    <a:pt x="107" y="102"/>
                  </a:lnTo>
                  <a:lnTo>
                    <a:pt x="109" y="109"/>
                  </a:lnTo>
                  <a:lnTo>
                    <a:pt x="111" y="116"/>
                  </a:lnTo>
                  <a:lnTo>
                    <a:pt x="109" y="127"/>
                  </a:lnTo>
                  <a:lnTo>
                    <a:pt x="107" y="134"/>
                  </a:lnTo>
                  <a:lnTo>
                    <a:pt x="100" y="144"/>
                  </a:lnTo>
                  <a:lnTo>
                    <a:pt x="95" y="151"/>
                  </a:lnTo>
                  <a:lnTo>
                    <a:pt x="91" y="155"/>
                  </a:lnTo>
                  <a:lnTo>
                    <a:pt x="84" y="158"/>
                  </a:lnTo>
                  <a:lnTo>
                    <a:pt x="79" y="162"/>
                  </a:lnTo>
                  <a:lnTo>
                    <a:pt x="63" y="165"/>
                  </a:lnTo>
                  <a:lnTo>
                    <a:pt x="51" y="165"/>
                  </a:lnTo>
                  <a:lnTo>
                    <a:pt x="46" y="165"/>
                  </a:lnTo>
                  <a:lnTo>
                    <a:pt x="39" y="165"/>
                  </a:lnTo>
                  <a:lnTo>
                    <a:pt x="26" y="162"/>
                  </a:lnTo>
                  <a:lnTo>
                    <a:pt x="14" y="157"/>
                  </a:lnTo>
                  <a:lnTo>
                    <a:pt x="12" y="153"/>
                  </a:lnTo>
                  <a:lnTo>
                    <a:pt x="5" y="146"/>
                  </a:lnTo>
                  <a:lnTo>
                    <a:pt x="3" y="141"/>
                  </a:lnTo>
                  <a:lnTo>
                    <a:pt x="0" y="128"/>
                  </a:lnTo>
                  <a:lnTo>
                    <a:pt x="0" y="116"/>
                  </a:lnTo>
                  <a:lnTo>
                    <a:pt x="0" y="114"/>
                  </a:lnTo>
                  <a:lnTo>
                    <a:pt x="0" y="113"/>
                  </a:lnTo>
                  <a:lnTo>
                    <a:pt x="0" y="113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0" name="Freeform 37"/>
            <p:cNvSpPr>
              <a:spLocks/>
            </p:cNvSpPr>
            <p:nvPr/>
          </p:nvSpPr>
          <p:spPr bwMode="auto">
            <a:xfrm>
              <a:off x="4965" y="3022"/>
              <a:ext cx="107" cy="121"/>
            </a:xfrm>
            <a:custGeom>
              <a:avLst/>
              <a:gdLst/>
              <a:ahLst/>
              <a:cxnLst>
                <a:cxn ang="0">
                  <a:pos x="84" y="74"/>
                </a:cxn>
                <a:cxn ang="0">
                  <a:pos x="98" y="74"/>
                </a:cxn>
                <a:cxn ang="0">
                  <a:pos x="98" y="77"/>
                </a:cxn>
                <a:cxn ang="0">
                  <a:pos x="91" y="97"/>
                </a:cxn>
                <a:cxn ang="0">
                  <a:pos x="81" y="107"/>
                </a:cxn>
                <a:cxn ang="0">
                  <a:pos x="72" y="114"/>
                </a:cxn>
                <a:cxn ang="0">
                  <a:pos x="47" y="121"/>
                </a:cxn>
                <a:cxn ang="0">
                  <a:pos x="40" y="121"/>
                </a:cxn>
                <a:cxn ang="0">
                  <a:pos x="23" y="118"/>
                </a:cxn>
                <a:cxn ang="0">
                  <a:pos x="12" y="107"/>
                </a:cxn>
                <a:cxn ang="0">
                  <a:pos x="5" y="100"/>
                </a:cxn>
                <a:cxn ang="0">
                  <a:pos x="0" y="76"/>
                </a:cxn>
                <a:cxn ang="0">
                  <a:pos x="2" y="69"/>
                </a:cxn>
                <a:cxn ang="0">
                  <a:pos x="2" y="54"/>
                </a:cxn>
                <a:cxn ang="0">
                  <a:pos x="5" y="42"/>
                </a:cxn>
                <a:cxn ang="0">
                  <a:pos x="12" y="30"/>
                </a:cxn>
                <a:cxn ang="0">
                  <a:pos x="21" y="19"/>
                </a:cxn>
                <a:cxn ang="0">
                  <a:pos x="31" y="11"/>
                </a:cxn>
                <a:cxn ang="0">
                  <a:pos x="40" y="3"/>
                </a:cxn>
                <a:cxn ang="0">
                  <a:pos x="45" y="3"/>
                </a:cxn>
                <a:cxn ang="0">
                  <a:pos x="61" y="2"/>
                </a:cxn>
                <a:cxn ang="0">
                  <a:pos x="74" y="2"/>
                </a:cxn>
                <a:cxn ang="0">
                  <a:pos x="93" y="11"/>
                </a:cxn>
                <a:cxn ang="0">
                  <a:pos x="100" y="18"/>
                </a:cxn>
                <a:cxn ang="0">
                  <a:pos x="105" y="32"/>
                </a:cxn>
                <a:cxn ang="0">
                  <a:pos x="105" y="40"/>
                </a:cxn>
                <a:cxn ang="0">
                  <a:pos x="95" y="40"/>
                </a:cxn>
                <a:cxn ang="0">
                  <a:pos x="88" y="40"/>
                </a:cxn>
                <a:cxn ang="0">
                  <a:pos x="81" y="25"/>
                </a:cxn>
                <a:cxn ang="0">
                  <a:pos x="77" y="21"/>
                </a:cxn>
                <a:cxn ang="0">
                  <a:pos x="70" y="18"/>
                </a:cxn>
                <a:cxn ang="0">
                  <a:pos x="63" y="16"/>
                </a:cxn>
                <a:cxn ang="0">
                  <a:pos x="49" y="19"/>
                </a:cxn>
                <a:cxn ang="0">
                  <a:pos x="33" y="32"/>
                </a:cxn>
                <a:cxn ang="0">
                  <a:pos x="28" y="40"/>
                </a:cxn>
                <a:cxn ang="0">
                  <a:pos x="21" y="69"/>
                </a:cxn>
                <a:cxn ang="0">
                  <a:pos x="21" y="74"/>
                </a:cxn>
                <a:cxn ang="0">
                  <a:pos x="23" y="88"/>
                </a:cxn>
                <a:cxn ang="0">
                  <a:pos x="28" y="95"/>
                </a:cxn>
                <a:cxn ang="0">
                  <a:pos x="33" y="100"/>
                </a:cxn>
                <a:cxn ang="0">
                  <a:pos x="44" y="102"/>
                </a:cxn>
                <a:cxn ang="0">
                  <a:pos x="49" y="102"/>
                </a:cxn>
                <a:cxn ang="0">
                  <a:pos x="60" y="100"/>
                </a:cxn>
                <a:cxn ang="0">
                  <a:pos x="68" y="95"/>
                </a:cxn>
                <a:cxn ang="0">
                  <a:pos x="77" y="84"/>
                </a:cxn>
                <a:cxn ang="0">
                  <a:pos x="82" y="74"/>
                </a:cxn>
              </a:cxnLst>
              <a:rect l="0" t="0" r="r" b="b"/>
              <a:pathLst>
                <a:path w="107" h="121">
                  <a:moveTo>
                    <a:pt x="82" y="74"/>
                  </a:moveTo>
                  <a:lnTo>
                    <a:pt x="84" y="74"/>
                  </a:lnTo>
                  <a:lnTo>
                    <a:pt x="93" y="74"/>
                  </a:lnTo>
                  <a:lnTo>
                    <a:pt x="98" y="74"/>
                  </a:lnTo>
                  <a:lnTo>
                    <a:pt x="100" y="74"/>
                  </a:lnTo>
                  <a:lnTo>
                    <a:pt x="98" y="77"/>
                  </a:lnTo>
                  <a:lnTo>
                    <a:pt x="96" y="84"/>
                  </a:lnTo>
                  <a:lnTo>
                    <a:pt x="91" y="97"/>
                  </a:lnTo>
                  <a:lnTo>
                    <a:pt x="82" y="105"/>
                  </a:lnTo>
                  <a:lnTo>
                    <a:pt x="81" y="107"/>
                  </a:lnTo>
                  <a:lnTo>
                    <a:pt x="77" y="111"/>
                  </a:lnTo>
                  <a:lnTo>
                    <a:pt x="72" y="114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5" y="121"/>
                  </a:lnTo>
                  <a:lnTo>
                    <a:pt x="40" y="121"/>
                  </a:lnTo>
                  <a:lnTo>
                    <a:pt x="33" y="121"/>
                  </a:lnTo>
                  <a:lnTo>
                    <a:pt x="23" y="118"/>
                  </a:lnTo>
                  <a:lnTo>
                    <a:pt x="14" y="111"/>
                  </a:lnTo>
                  <a:lnTo>
                    <a:pt x="12" y="107"/>
                  </a:lnTo>
                  <a:lnTo>
                    <a:pt x="9" y="105"/>
                  </a:lnTo>
                  <a:lnTo>
                    <a:pt x="5" y="100"/>
                  </a:lnTo>
                  <a:lnTo>
                    <a:pt x="2" y="90"/>
                  </a:lnTo>
                  <a:lnTo>
                    <a:pt x="0" y="76"/>
                  </a:lnTo>
                  <a:lnTo>
                    <a:pt x="2" y="70"/>
                  </a:lnTo>
                  <a:lnTo>
                    <a:pt x="2" y="69"/>
                  </a:lnTo>
                  <a:lnTo>
                    <a:pt x="2" y="63"/>
                  </a:lnTo>
                  <a:lnTo>
                    <a:pt x="2" y="54"/>
                  </a:lnTo>
                  <a:lnTo>
                    <a:pt x="3" y="46"/>
                  </a:lnTo>
                  <a:lnTo>
                    <a:pt x="5" y="42"/>
                  </a:lnTo>
                  <a:lnTo>
                    <a:pt x="7" y="37"/>
                  </a:lnTo>
                  <a:lnTo>
                    <a:pt x="12" y="30"/>
                  </a:lnTo>
                  <a:lnTo>
                    <a:pt x="19" y="23"/>
                  </a:lnTo>
                  <a:lnTo>
                    <a:pt x="21" y="19"/>
                  </a:lnTo>
                  <a:lnTo>
                    <a:pt x="24" y="16"/>
                  </a:lnTo>
                  <a:lnTo>
                    <a:pt x="31" y="11"/>
                  </a:lnTo>
                  <a:lnTo>
                    <a:pt x="38" y="5"/>
                  </a:lnTo>
                  <a:lnTo>
                    <a:pt x="40" y="3"/>
                  </a:lnTo>
                  <a:lnTo>
                    <a:pt x="42" y="3"/>
                  </a:lnTo>
                  <a:lnTo>
                    <a:pt x="45" y="3"/>
                  </a:lnTo>
                  <a:lnTo>
                    <a:pt x="52" y="2"/>
                  </a:lnTo>
                  <a:lnTo>
                    <a:pt x="61" y="2"/>
                  </a:lnTo>
                  <a:lnTo>
                    <a:pt x="65" y="0"/>
                  </a:lnTo>
                  <a:lnTo>
                    <a:pt x="74" y="2"/>
                  </a:lnTo>
                  <a:lnTo>
                    <a:pt x="84" y="5"/>
                  </a:lnTo>
                  <a:lnTo>
                    <a:pt x="93" y="11"/>
                  </a:lnTo>
                  <a:lnTo>
                    <a:pt x="96" y="11"/>
                  </a:lnTo>
                  <a:lnTo>
                    <a:pt x="100" y="18"/>
                  </a:lnTo>
                  <a:lnTo>
                    <a:pt x="102" y="21"/>
                  </a:lnTo>
                  <a:lnTo>
                    <a:pt x="105" y="32"/>
                  </a:lnTo>
                  <a:lnTo>
                    <a:pt x="107" y="40"/>
                  </a:lnTo>
                  <a:lnTo>
                    <a:pt x="105" y="40"/>
                  </a:lnTo>
                  <a:lnTo>
                    <a:pt x="103" y="40"/>
                  </a:lnTo>
                  <a:lnTo>
                    <a:pt x="95" y="40"/>
                  </a:lnTo>
                  <a:lnTo>
                    <a:pt x="88" y="40"/>
                  </a:lnTo>
                  <a:lnTo>
                    <a:pt x="88" y="40"/>
                  </a:lnTo>
                  <a:lnTo>
                    <a:pt x="84" y="30"/>
                  </a:lnTo>
                  <a:lnTo>
                    <a:pt x="81" y="25"/>
                  </a:lnTo>
                  <a:lnTo>
                    <a:pt x="81" y="23"/>
                  </a:lnTo>
                  <a:lnTo>
                    <a:pt x="77" y="21"/>
                  </a:lnTo>
                  <a:lnTo>
                    <a:pt x="74" y="19"/>
                  </a:lnTo>
                  <a:lnTo>
                    <a:pt x="70" y="18"/>
                  </a:lnTo>
                  <a:lnTo>
                    <a:pt x="63" y="18"/>
                  </a:lnTo>
                  <a:lnTo>
                    <a:pt x="63" y="16"/>
                  </a:lnTo>
                  <a:lnTo>
                    <a:pt x="54" y="18"/>
                  </a:lnTo>
                  <a:lnTo>
                    <a:pt x="49" y="19"/>
                  </a:lnTo>
                  <a:lnTo>
                    <a:pt x="38" y="26"/>
                  </a:lnTo>
                  <a:lnTo>
                    <a:pt x="33" y="32"/>
                  </a:lnTo>
                  <a:lnTo>
                    <a:pt x="31" y="35"/>
                  </a:lnTo>
                  <a:lnTo>
                    <a:pt x="28" y="40"/>
                  </a:lnTo>
                  <a:lnTo>
                    <a:pt x="23" y="54"/>
                  </a:lnTo>
                  <a:lnTo>
                    <a:pt x="21" y="69"/>
                  </a:lnTo>
                  <a:lnTo>
                    <a:pt x="21" y="70"/>
                  </a:lnTo>
                  <a:lnTo>
                    <a:pt x="21" y="74"/>
                  </a:lnTo>
                  <a:lnTo>
                    <a:pt x="21" y="79"/>
                  </a:lnTo>
                  <a:lnTo>
                    <a:pt x="23" y="88"/>
                  </a:lnTo>
                  <a:lnTo>
                    <a:pt x="26" y="95"/>
                  </a:lnTo>
                  <a:lnTo>
                    <a:pt x="28" y="95"/>
                  </a:lnTo>
                  <a:lnTo>
                    <a:pt x="30" y="98"/>
                  </a:lnTo>
                  <a:lnTo>
                    <a:pt x="33" y="100"/>
                  </a:lnTo>
                  <a:lnTo>
                    <a:pt x="37" y="102"/>
                  </a:lnTo>
                  <a:lnTo>
                    <a:pt x="44" y="102"/>
                  </a:lnTo>
                  <a:lnTo>
                    <a:pt x="47" y="102"/>
                  </a:lnTo>
                  <a:lnTo>
                    <a:pt x="49" y="102"/>
                  </a:lnTo>
                  <a:lnTo>
                    <a:pt x="52" y="102"/>
                  </a:lnTo>
                  <a:lnTo>
                    <a:pt x="60" y="100"/>
                  </a:lnTo>
                  <a:lnTo>
                    <a:pt x="67" y="97"/>
                  </a:lnTo>
                  <a:lnTo>
                    <a:pt x="68" y="95"/>
                  </a:lnTo>
                  <a:lnTo>
                    <a:pt x="72" y="91"/>
                  </a:lnTo>
                  <a:lnTo>
                    <a:pt x="77" y="84"/>
                  </a:lnTo>
                  <a:lnTo>
                    <a:pt x="81" y="77"/>
                  </a:lnTo>
                  <a:lnTo>
                    <a:pt x="82" y="74"/>
                  </a:lnTo>
                  <a:lnTo>
                    <a:pt x="82" y="7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1" name="Freeform 38"/>
            <p:cNvSpPr>
              <a:spLocks noEditPoints="1"/>
            </p:cNvSpPr>
            <p:nvPr/>
          </p:nvSpPr>
          <p:spPr bwMode="auto">
            <a:xfrm>
              <a:off x="5081" y="2982"/>
              <a:ext cx="56" cy="156"/>
            </a:xfrm>
            <a:custGeom>
              <a:avLst/>
              <a:gdLst/>
              <a:ahLst/>
              <a:cxnLst>
                <a:cxn ang="0">
                  <a:pos x="31" y="22"/>
                </a:cxn>
                <a:cxn ang="0">
                  <a:pos x="31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47" y="0"/>
                </a:cxn>
                <a:cxn ang="0">
                  <a:pos x="54" y="0"/>
                </a:cxn>
                <a:cxn ang="0">
                  <a:pos x="56" y="0"/>
                </a:cxn>
                <a:cxn ang="0">
                  <a:pos x="54" y="5"/>
                </a:cxn>
                <a:cxn ang="0">
                  <a:pos x="53" y="15"/>
                </a:cxn>
                <a:cxn ang="0">
                  <a:pos x="51" y="22"/>
                </a:cxn>
                <a:cxn ang="0">
                  <a:pos x="51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38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6" y="87"/>
                </a:cxn>
                <a:cxn ang="0">
                  <a:pos x="24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5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7" y="156"/>
                </a:cxn>
                <a:cxn ang="0">
                  <a:pos x="16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6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4" y="0"/>
                  </a:lnTo>
                  <a:lnTo>
                    <a:pt x="56" y="0"/>
                  </a:lnTo>
                  <a:lnTo>
                    <a:pt x="54" y="5"/>
                  </a:lnTo>
                  <a:lnTo>
                    <a:pt x="53" y="15"/>
                  </a:lnTo>
                  <a:lnTo>
                    <a:pt x="51" y="22"/>
                  </a:lnTo>
                  <a:lnTo>
                    <a:pt x="51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38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6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6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2" name="Freeform 39"/>
            <p:cNvSpPr>
              <a:spLocks noEditPoints="1"/>
            </p:cNvSpPr>
            <p:nvPr/>
          </p:nvSpPr>
          <p:spPr bwMode="auto">
            <a:xfrm>
              <a:off x="5137" y="3020"/>
              <a:ext cx="107" cy="123"/>
            </a:xfrm>
            <a:custGeom>
              <a:avLst/>
              <a:gdLst/>
              <a:ahLst/>
              <a:cxnLst>
                <a:cxn ang="0">
                  <a:pos x="32" y="51"/>
                </a:cxn>
                <a:cxn ang="0">
                  <a:pos x="84" y="51"/>
                </a:cxn>
                <a:cxn ang="0">
                  <a:pos x="86" y="49"/>
                </a:cxn>
                <a:cxn ang="0">
                  <a:pos x="86" y="46"/>
                </a:cxn>
                <a:cxn ang="0">
                  <a:pos x="83" y="34"/>
                </a:cxn>
                <a:cxn ang="0">
                  <a:pos x="79" y="25"/>
                </a:cxn>
                <a:cxn ang="0">
                  <a:pos x="72" y="21"/>
                </a:cxn>
                <a:cxn ang="0">
                  <a:pos x="62" y="20"/>
                </a:cxn>
                <a:cxn ang="0">
                  <a:pos x="53" y="20"/>
                </a:cxn>
                <a:cxn ang="0">
                  <a:pos x="42" y="23"/>
                </a:cxn>
                <a:cxn ang="0">
                  <a:pos x="35" y="28"/>
                </a:cxn>
                <a:cxn ang="0">
                  <a:pos x="26" y="41"/>
                </a:cxn>
                <a:cxn ang="0">
                  <a:pos x="23" y="51"/>
                </a:cxn>
                <a:cxn ang="0">
                  <a:pos x="23" y="51"/>
                </a:cxn>
                <a:cxn ang="0">
                  <a:pos x="98" y="85"/>
                </a:cxn>
                <a:cxn ang="0">
                  <a:pos x="90" y="102"/>
                </a:cxn>
                <a:cxn ang="0">
                  <a:pos x="81" y="111"/>
                </a:cxn>
                <a:cxn ang="0">
                  <a:pos x="72" y="118"/>
                </a:cxn>
                <a:cxn ang="0">
                  <a:pos x="48" y="123"/>
                </a:cxn>
                <a:cxn ang="0">
                  <a:pos x="40" y="123"/>
                </a:cxn>
                <a:cxn ang="0">
                  <a:pos x="23" y="120"/>
                </a:cxn>
                <a:cxn ang="0">
                  <a:pos x="12" y="109"/>
                </a:cxn>
                <a:cxn ang="0">
                  <a:pos x="5" y="102"/>
                </a:cxn>
                <a:cxn ang="0">
                  <a:pos x="0" y="78"/>
                </a:cxn>
                <a:cxn ang="0">
                  <a:pos x="0" y="69"/>
                </a:cxn>
                <a:cxn ang="0">
                  <a:pos x="5" y="41"/>
                </a:cxn>
                <a:cxn ang="0">
                  <a:pos x="18" y="21"/>
                </a:cxn>
                <a:cxn ang="0">
                  <a:pos x="26" y="13"/>
                </a:cxn>
                <a:cxn ang="0">
                  <a:pos x="56" y="2"/>
                </a:cxn>
                <a:cxn ang="0">
                  <a:pos x="70" y="2"/>
                </a:cxn>
                <a:cxn ang="0">
                  <a:pos x="88" y="9"/>
                </a:cxn>
                <a:cxn ang="0">
                  <a:pos x="98" y="21"/>
                </a:cxn>
                <a:cxn ang="0">
                  <a:pos x="106" y="39"/>
                </a:cxn>
                <a:cxn ang="0">
                  <a:pos x="106" y="51"/>
                </a:cxn>
                <a:cxn ang="0">
                  <a:pos x="106" y="56"/>
                </a:cxn>
                <a:cxn ang="0">
                  <a:pos x="104" y="64"/>
                </a:cxn>
                <a:cxn ang="0">
                  <a:pos x="104" y="67"/>
                </a:cxn>
                <a:cxn ang="0">
                  <a:pos x="90" y="67"/>
                </a:cxn>
                <a:cxn ang="0">
                  <a:pos x="19" y="67"/>
                </a:cxn>
                <a:cxn ang="0">
                  <a:pos x="19" y="67"/>
                </a:cxn>
                <a:cxn ang="0">
                  <a:pos x="19" y="71"/>
                </a:cxn>
                <a:cxn ang="0">
                  <a:pos x="19" y="74"/>
                </a:cxn>
                <a:cxn ang="0">
                  <a:pos x="19" y="78"/>
                </a:cxn>
                <a:cxn ang="0">
                  <a:pos x="21" y="90"/>
                </a:cxn>
                <a:cxn ang="0">
                  <a:pos x="26" y="99"/>
                </a:cxn>
                <a:cxn ang="0">
                  <a:pos x="33" y="104"/>
                </a:cxn>
                <a:cxn ang="0">
                  <a:pos x="49" y="106"/>
                </a:cxn>
                <a:cxn ang="0">
                  <a:pos x="60" y="104"/>
                </a:cxn>
                <a:cxn ang="0">
                  <a:pos x="69" y="99"/>
                </a:cxn>
                <a:cxn ang="0">
                  <a:pos x="74" y="93"/>
                </a:cxn>
                <a:cxn ang="0">
                  <a:pos x="81" y="81"/>
                </a:cxn>
                <a:cxn ang="0">
                  <a:pos x="91" y="81"/>
                </a:cxn>
                <a:cxn ang="0">
                  <a:pos x="100" y="81"/>
                </a:cxn>
                <a:cxn ang="0">
                  <a:pos x="98" y="88"/>
                </a:cxn>
                <a:cxn ang="0">
                  <a:pos x="98" y="83"/>
                </a:cxn>
                <a:cxn ang="0">
                  <a:pos x="100" y="81"/>
                </a:cxn>
              </a:cxnLst>
              <a:rect l="0" t="0" r="r" b="b"/>
              <a:pathLst>
                <a:path w="107" h="123">
                  <a:moveTo>
                    <a:pt x="23" y="51"/>
                  </a:moveTo>
                  <a:lnTo>
                    <a:pt x="32" y="51"/>
                  </a:lnTo>
                  <a:lnTo>
                    <a:pt x="62" y="51"/>
                  </a:lnTo>
                  <a:lnTo>
                    <a:pt x="84" y="51"/>
                  </a:lnTo>
                  <a:lnTo>
                    <a:pt x="86" y="51"/>
                  </a:lnTo>
                  <a:lnTo>
                    <a:pt x="86" y="49"/>
                  </a:lnTo>
                  <a:lnTo>
                    <a:pt x="86" y="48"/>
                  </a:lnTo>
                  <a:lnTo>
                    <a:pt x="86" y="46"/>
                  </a:lnTo>
                  <a:lnTo>
                    <a:pt x="84" y="41"/>
                  </a:lnTo>
                  <a:lnTo>
                    <a:pt x="83" y="34"/>
                  </a:lnTo>
                  <a:lnTo>
                    <a:pt x="79" y="27"/>
                  </a:lnTo>
                  <a:lnTo>
                    <a:pt x="79" y="25"/>
                  </a:lnTo>
                  <a:lnTo>
                    <a:pt x="76" y="23"/>
                  </a:lnTo>
                  <a:lnTo>
                    <a:pt x="72" y="21"/>
                  </a:lnTo>
                  <a:lnTo>
                    <a:pt x="69" y="20"/>
                  </a:lnTo>
                  <a:lnTo>
                    <a:pt x="62" y="20"/>
                  </a:lnTo>
                  <a:lnTo>
                    <a:pt x="62" y="18"/>
                  </a:lnTo>
                  <a:lnTo>
                    <a:pt x="53" y="20"/>
                  </a:lnTo>
                  <a:lnTo>
                    <a:pt x="49" y="20"/>
                  </a:lnTo>
                  <a:lnTo>
                    <a:pt x="42" y="23"/>
                  </a:lnTo>
                  <a:lnTo>
                    <a:pt x="37" y="27"/>
                  </a:lnTo>
                  <a:lnTo>
                    <a:pt x="35" y="28"/>
                  </a:lnTo>
                  <a:lnTo>
                    <a:pt x="32" y="32"/>
                  </a:lnTo>
                  <a:lnTo>
                    <a:pt x="26" y="41"/>
                  </a:lnTo>
                  <a:lnTo>
                    <a:pt x="23" y="49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close/>
                  <a:moveTo>
                    <a:pt x="100" y="81"/>
                  </a:moveTo>
                  <a:lnTo>
                    <a:pt x="98" y="85"/>
                  </a:lnTo>
                  <a:lnTo>
                    <a:pt x="97" y="92"/>
                  </a:lnTo>
                  <a:lnTo>
                    <a:pt x="90" y="102"/>
                  </a:lnTo>
                  <a:lnTo>
                    <a:pt x="83" y="109"/>
                  </a:lnTo>
                  <a:lnTo>
                    <a:pt x="81" y="111"/>
                  </a:lnTo>
                  <a:lnTo>
                    <a:pt x="77" y="115"/>
                  </a:lnTo>
                  <a:lnTo>
                    <a:pt x="72" y="118"/>
                  </a:lnTo>
                  <a:lnTo>
                    <a:pt x="62" y="122"/>
                  </a:lnTo>
                  <a:lnTo>
                    <a:pt x="48" y="123"/>
                  </a:lnTo>
                  <a:lnTo>
                    <a:pt x="46" y="123"/>
                  </a:lnTo>
                  <a:lnTo>
                    <a:pt x="40" y="123"/>
                  </a:lnTo>
                  <a:lnTo>
                    <a:pt x="33" y="123"/>
                  </a:lnTo>
                  <a:lnTo>
                    <a:pt x="23" y="120"/>
                  </a:lnTo>
                  <a:lnTo>
                    <a:pt x="14" y="113"/>
                  </a:lnTo>
                  <a:lnTo>
                    <a:pt x="12" y="109"/>
                  </a:lnTo>
                  <a:lnTo>
                    <a:pt x="9" y="107"/>
                  </a:lnTo>
                  <a:lnTo>
                    <a:pt x="5" y="102"/>
                  </a:lnTo>
                  <a:lnTo>
                    <a:pt x="2" y="92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0" y="69"/>
                  </a:lnTo>
                  <a:lnTo>
                    <a:pt x="0" y="58"/>
                  </a:lnTo>
                  <a:lnTo>
                    <a:pt x="5" y="41"/>
                  </a:lnTo>
                  <a:lnTo>
                    <a:pt x="14" y="25"/>
                  </a:lnTo>
                  <a:lnTo>
                    <a:pt x="18" y="21"/>
                  </a:lnTo>
                  <a:lnTo>
                    <a:pt x="19" y="20"/>
                  </a:lnTo>
                  <a:lnTo>
                    <a:pt x="26" y="13"/>
                  </a:lnTo>
                  <a:lnTo>
                    <a:pt x="40" y="5"/>
                  </a:lnTo>
                  <a:lnTo>
                    <a:pt x="56" y="2"/>
                  </a:lnTo>
                  <a:lnTo>
                    <a:pt x="62" y="0"/>
                  </a:lnTo>
                  <a:lnTo>
                    <a:pt x="70" y="2"/>
                  </a:lnTo>
                  <a:lnTo>
                    <a:pt x="77" y="4"/>
                  </a:lnTo>
                  <a:lnTo>
                    <a:pt x="88" y="9"/>
                  </a:lnTo>
                  <a:lnTo>
                    <a:pt x="95" y="14"/>
                  </a:lnTo>
                  <a:lnTo>
                    <a:pt x="98" y="21"/>
                  </a:lnTo>
                  <a:lnTo>
                    <a:pt x="102" y="27"/>
                  </a:lnTo>
                  <a:lnTo>
                    <a:pt x="106" y="39"/>
                  </a:lnTo>
                  <a:lnTo>
                    <a:pt x="107" y="48"/>
                  </a:lnTo>
                  <a:lnTo>
                    <a:pt x="106" y="51"/>
                  </a:lnTo>
                  <a:lnTo>
                    <a:pt x="106" y="53"/>
                  </a:lnTo>
                  <a:lnTo>
                    <a:pt x="106" y="56"/>
                  </a:lnTo>
                  <a:lnTo>
                    <a:pt x="106" y="56"/>
                  </a:lnTo>
                  <a:lnTo>
                    <a:pt x="104" y="64"/>
                  </a:lnTo>
                  <a:lnTo>
                    <a:pt x="104" y="67"/>
                  </a:lnTo>
                  <a:lnTo>
                    <a:pt x="104" y="67"/>
                  </a:lnTo>
                  <a:lnTo>
                    <a:pt x="102" y="67"/>
                  </a:lnTo>
                  <a:lnTo>
                    <a:pt x="90" y="67"/>
                  </a:lnTo>
                  <a:lnTo>
                    <a:pt x="51" y="67"/>
                  </a:lnTo>
                  <a:lnTo>
                    <a:pt x="19" y="67"/>
                  </a:lnTo>
                  <a:lnTo>
                    <a:pt x="19" y="67"/>
                  </a:lnTo>
                  <a:lnTo>
                    <a:pt x="19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4"/>
                  </a:lnTo>
                  <a:lnTo>
                    <a:pt x="19" y="78"/>
                  </a:lnTo>
                  <a:lnTo>
                    <a:pt x="19" y="83"/>
                  </a:lnTo>
                  <a:lnTo>
                    <a:pt x="21" y="90"/>
                  </a:lnTo>
                  <a:lnTo>
                    <a:pt x="25" y="97"/>
                  </a:lnTo>
                  <a:lnTo>
                    <a:pt x="26" y="99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6"/>
                  </a:lnTo>
                  <a:lnTo>
                    <a:pt x="49" y="106"/>
                  </a:lnTo>
                  <a:lnTo>
                    <a:pt x="53" y="106"/>
                  </a:lnTo>
                  <a:lnTo>
                    <a:pt x="60" y="104"/>
                  </a:lnTo>
                  <a:lnTo>
                    <a:pt x="67" y="100"/>
                  </a:lnTo>
                  <a:lnTo>
                    <a:pt x="69" y="99"/>
                  </a:lnTo>
                  <a:lnTo>
                    <a:pt x="72" y="97"/>
                  </a:lnTo>
                  <a:lnTo>
                    <a:pt x="74" y="93"/>
                  </a:lnTo>
                  <a:lnTo>
                    <a:pt x="77" y="88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91" y="81"/>
                  </a:lnTo>
                  <a:lnTo>
                    <a:pt x="98" y="81"/>
                  </a:lnTo>
                  <a:lnTo>
                    <a:pt x="100" y="81"/>
                  </a:lnTo>
                  <a:lnTo>
                    <a:pt x="98" y="85"/>
                  </a:lnTo>
                  <a:lnTo>
                    <a:pt x="98" y="88"/>
                  </a:lnTo>
                  <a:lnTo>
                    <a:pt x="98" y="86"/>
                  </a:lnTo>
                  <a:lnTo>
                    <a:pt x="98" y="83"/>
                  </a:lnTo>
                  <a:lnTo>
                    <a:pt x="100" y="81"/>
                  </a:lnTo>
                  <a:lnTo>
                    <a:pt x="100" y="81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3" name="Freeform 40"/>
            <p:cNvSpPr>
              <a:spLocks/>
            </p:cNvSpPr>
            <p:nvPr/>
          </p:nvSpPr>
          <p:spPr bwMode="auto">
            <a:xfrm>
              <a:off x="5251" y="3022"/>
              <a:ext cx="113" cy="116"/>
            </a:xfrm>
            <a:custGeom>
              <a:avLst/>
              <a:gdLst/>
              <a:ahLst/>
              <a:cxnLst>
                <a:cxn ang="0">
                  <a:pos x="0" y="114"/>
                </a:cxn>
                <a:cxn ang="0">
                  <a:pos x="16" y="47"/>
                </a:cxn>
                <a:cxn ang="0">
                  <a:pos x="27" y="3"/>
                </a:cxn>
                <a:cxn ang="0">
                  <a:pos x="37" y="3"/>
                </a:cxn>
                <a:cxn ang="0">
                  <a:pos x="44" y="3"/>
                </a:cxn>
                <a:cxn ang="0">
                  <a:pos x="41" y="14"/>
                </a:cxn>
                <a:cxn ang="0">
                  <a:pos x="41" y="19"/>
                </a:cxn>
                <a:cxn ang="0">
                  <a:pos x="51" y="11"/>
                </a:cxn>
                <a:cxn ang="0">
                  <a:pos x="60" y="5"/>
                </a:cxn>
                <a:cxn ang="0">
                  <a:pos x="72" y="2"/>
                </a:cxn>
                <a:cxn ang="0">
                  <a:pos x="83" y="0"/>
                </a:cxn>
                <a:cxn ang="0">
                  <a:pos x="93" y="2"/>
                </a:cxn>
                <a:cxn ang="0">
                  <a:pos x="106" y="7"/>
                </a:cxn>
                <a:cxn ang="0">
                  <a:pos x="109" y="14"/>
                </a:cxn>
                <a:cxn ang="0">
                  <a:pos x="111" y="25"/>
                </a:cxn>
                <a:cxn ang="0">
                  <a:pos x="113" y="26"/>
                </a:cxn>
                <a:cxn ang="0">
                  <a:pos x="113" y="30"/>
                </a:cxn>
                <a:cxn ang="0">
                  <a:pos x="113" y="32"/>
                </a:cxn>
                <a:cxn ang="0">
                  <a:pos x="111" y="35"/>
                </a:cxn>
                <a:cxn ang="0">
                  <a:pos x="111" y="40"/>
                </a:cxn>
                <a:cxn ang="0">
                  <a:pos x="108" y="53"/>
                </a:cxn>
                <a:cxn ang="0">
                  <a:pos x="93" y="116"/>
                </a:cxn>
                <a:cxn ang="0">
                  <a:pos x="92" y="116"/>
                </a:cxn>
                <a:cxn ang="0">
                  <a:pos x="81" y="116"/>
                </a:cxn>
                <a:cxn ang="0">
                  <a:pos x="74" y="116"/>
                </a:cxn>
                <a:cxn ang="0">
                  <a:pos x="85" y="70"/>
                </a:cxn>
                <a:cxn ang="0">
                  <a:pos x="92" y="42"/>
                </a:cxn>
                <a:cxn ang="0">
                  <a:pos x="92" y="37"/>
                </a:cxn>
                <a:cxn ang="0">
                  <a:pos x="92" y="32"/>
                </a:cxn>
                <a:cxn ang="0">
                  <a:pos x="92" y="26"/>
                </a:cxn>
                <a:cxn ang="0">
                  <a:pos x="88" y="23"/>
                </a:cxn>
                <a:cxn ang="0">
                  <a:pos x="85" y="19"/>
                </a:cxn>
                <a:cxn ang="0">
                  <a:pos x="79" y="19"/>
                </a:cxn>
                <a:cxn ang="0">
                  <a:pos x="76" y="18"/>
                </a:cxn>
                <a:cxn ang="0">
                  <a:pos x="64" y="21"/>
                </a:cxn>
                <a:cxn ang="0">
                  <a:pos x="50" y="28"/>
                </a:cxn>
                <a:cxn ang="0">
                  <a:pos x="43" y="35"/>
                </a:cxn>
                <a:cxn ang="0">
                  <a:pos x="34" y="58"/>
                </a:cxn>
                <a:cxn ang="0">
                  <a:pos x="30" y="69"/>
                </a:cxn>
                <a:cxn ang="0">
                  <a:pos x="20" y="116"/>
                </a:cxn>
                <a:cxn ang="0">
                  <a:pos x="18" y="116"/>
                </a:cxn>
                <a:cxn ang="0">
                  <a:pos x="7" y="116"/>
                </a:cxn>
                <a:cxn ang="0">
                  <a:pos x="0" y="116"/>
                </a:cxn>
              </a:cxnLst>
              <a:rect l="0" t="0" r="r" b="b"/>
              <a:pathLst>
                <a:path w="113" h="116">
                  <a:moveTo>
                    <a:pt x="0" y="116"/>
                  </a:moveTo>
                  <a:lnTo>
                    <a:pt x="0" y="114"/>
                  </a:lnTo>
                  <a:lnTo>
                    <a:pt x="4" y="98"/>
                  </a:lnTo>
                  <a:lnTo>
                    <a:pt x="16" y="47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7" y="3"/>
                  </a:lnTo>
                  <a:lnTo>
                    <a:pt x="43" y="3"/>
                  </a:lnTo>
                  <a:lnTo>
                    <a:pt x="44" y="3"/>
                  </a:lnTo>
                  <a:lnTo>
                    <a:pt x="43" y="7"/>
                  </a:lnTo>
                  <a:lnTo>
                    <a:pt x="41" y="14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4" y="16"/>
                  </a:lnTo>
                  <a:lnTo>
                    <a:pt x="51" y="11"/>
                  </a:lnTo>
                  <a:lnTo>
                    <a:pt x="58" y="7"/>
                  </a:lnTo>
                  <a:lnTo>
                    <a:pt x="60" y="5"/>
                  </a:lnTo>
                  <a:lnTo>
                    <a:pt x="65" y="3"/>
                  </a:lnTo>
                  <a:lnTo>
                    <a:pt x="72" y="2"/>
                  </a:lnTo>
                  <a:lnTo>
                    <a:pt x="79" y="2"/>
                  </a:lnTo>
                  <a:lnTo>
                    <a:pt x="83" y="0"/>
                  </a:lnTo>
                  <a:lnTo>
                    <a:pt x="90" y="2"/>
                  </a:lnTo>
                  <a:lnTo>
                    <a:pt x="93" y="2"/>
                  </a:lnTo>
                  <a:lnTo>
                    <a:pt x="101" y="5"/>
                  </a:lnTo>
                  <a:lnTo>
                    <a:pt x="106" y="7"/>
                  </a:lnTo>
                  <a:lnTo>
                    <a:pt x="108" y="11"/>
                  </a:lnTo>
                  <a:lnTo>
                    <a:pt x="109" y="14"/>
                  </a:lnTo>
                  <a:lnTo>
                    <a:pt x="111" y="18"/>
                  </a:lnTo>
                  <a:lnTo>
                    <a:pt x="111" y="25"/>
                  </a:lnTo>
                  <a:lnTo>
                    <a:pt x="113" y="25"/>
                  </a:lnTo>
                  <a:lnTo>
                    <a:pt x="113" y="26"/>
                  </a:lnTo>
                  <a:lnTo>
                    <a:pt x="113" y="28"/>
                  </a:lnTo>
                  <a:lnTo>
                    <a:pt x="113" y="30"/>
                  </a:lnTo>
                  <a:lnTo>
                    <a:pt x="113" y="32"/>
                  </a:lnTo>
                  <a:lnTo>
                    <a:pt x="113" y="32"/>
                  </a:lnTo>
                  <a:lnTo>
                    <a:pt x="111" y="33"/>
                  </a:lnTo>
                  <a:lnTo>
                    <a:pt x="111" y="35"/>
                  </a:lnTo>
                  <a:lnTo>
                    <a:pt x="111" y="37"/>
                  </a:lnTo>
                  <a:lnTo>
                    <a:pt x="111" y="40"/>
                  </a:lnTo>
                  <a:lnTo>
                    <a:pt x="111" y="40"/>
                  </a:lnTo>
                  <a:lnTo>
                    <a:pt x="108" y="53"/>
                  </a:lnTo>
                  <a:lnTo>
                    <a:pt x="99" y="88"/>
                  </a:lnTo>
                  <a:lnTo>
                    <a:pt x="93" y="116"/>
                  </a:lnTo>
                  <a:lnTo>
                    <a:pt x="93" y="116"/>
                  </a:lnTo>
                  <a:lnTo>
                    <a:pt x="92" y="116"/>
                  </a:lnTo>
                  <a:lnTo>
                    <a:pt x="90" y="116"/>
                  </a:lnTo>
                  <a:lnTo>
                    <a:pt x="81" y="116"/>
                  </a:lnTo>
                  <a:lnTo>
                    <a:pt x="74" y="116"/>
                  </a:lnTo>
                  <a:lnTo>
                    <a:pt x="74" y="116"/>
                  </a:lnTo>
                  <a:lnTo>
                    <a:pt x="76" y="105"/>
                  </a:lnTo>
                  <a:lnTo>
                    <a:pt x="85" y="70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2" y="39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92" y="26"/>
                  </a:lnTo>
                  <a:lnTo>
                    <a:pt x="90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5" y="19"/>
                  </a:lnTo>
                  <a:lnTo>
                    <a:pt x="81" y="19"/>
                  </a:lnTo>
                  <a:lnTo>
                    <a:pt x="79" y="19"/>
                  </a:lnTo>
                  <a:lnTo>
                    <a:pt x="76" y="19"/>
                  </a:lnTo>
                  <a:lnTo>
                    <a:pt x="76" y="18"/>
                  </a:lnTo>
                  <a:lnTo>
                    <a:pt x="67" y="19"/>
                  </a:lnTo>
                  <a:lnTo>
                    <a:pt x="64" y="21"/>
                  </a:lnTo>
                  <a:lnTo>
                    <a:pt x="55" y="25"/>
                  </a:lnTo>
                  <a:lnTo>
                    <a:pt x="50" y="28"/>
                  </a:lnTo>
                  <a:lnTo>
                    <a:pt x="46" y="32"/>
                  </a:lnTo>
                  <a:lnTo>
                    <a:pt x="43" y="35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0" y="69"/>
                  </a:lnTo>
                  <a:lnTo>
                    <a:pt x="25" y="95"/>
                  </a:lnTo>
                  <a:lnTo>
                    <a:pt x="20" y="116"/>
                  </a:lnTo>
                  <a:lnTo>
                    <a:pt x="20" y="116"/>
                  </a:lnTo>
                  <a:lnTo>
                    <a:pt x="18" y="116"/>
                  </a:lnTo>
                  <a:lnTo>
                    <a:pt x="16" y="116"/>
                  </a:lnTo>
                  <a:lnTo>
                    <a:pt x="7" y="116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4" name="Freeform 41"/>
            <p:cNvSpPr>
              <a:spLocks/>
            </p:cNvSpPr>
            <p:nvPr/>
          </p:nvSpPr>
          <p:spPr bwMode="auto">
            <a:xfrm>
              <a:off x="5378" y="2994"/>
              <a:ext cx="60" cy="148"/>
            </a:xfrm>
            <a:custGeom>
              <a:avLst/>
              <a:gdLst/>
              <a:ahLst/>
              <a:cxnLst>
                <a:cxn ang="0">
                  <a:pos x="35" y="146"/>
                </a:cxn>
                <a:cxn ang="0">
                  <a:pos x="30" y="148"/>
                </a:cxn>
                <a:cxn ang="0">
                  <a:pos x="26" y="148"/>
                </a:cxn>
                <a:cxn ang="0">
                  <a:pos x="23" y="148"/>
                </a:cxn>
                <a:cxn ang="0">
                  <a:pos x="21" y="148"/>
                </a:cxn>
                <a:cxn ang="0">
                  <a:pos x="10" y="146"/>
                </a:cxn>
                <a:cxn ang="0">
                  <a:pos x="5" y="142"/>
                </a:cxn>
                <a:cxn ang="0">
                  <a:pos x="0" y="137"/>
                </a:cxn>
                <a:cxn ang="0">
                  <a:pos x="0" y="130"/>
                </a:cxn>
                <a:cxn ang="0">
                  <a:pos x="0" y="126"/>
                </a:cxn>
                <a:cxn ang="0">
                  <a:pos x="0" y="123"/>
                </a:cxn>
                <a:cxn ang="0">
                  <a:pos x="0" y="118"/>
                </a:cxn>
                <a:cxn ang="0">
                  <a:pos x="2" y="114"/>
                </a:cxn>
                <a:cxn ang="0">
                  <a:pos x="10" y="72"/>
                </a:cxn>
                <a:cxn ang="0">
                  <a:pos x="17" y="46"/>
                </a:cxn>
                <a:cxn ang="0">
                  <a:pos x="14" y="46"/>
                </a:cxn>
                <a:cxn ang="0">
                  <a:pos x="2" y="46"/>
                </a:cxn>
                <a:cxn ang="0">
                  <a:pos x="2" y="44"/>
                </a:cxn>
                <a:cxn ang="0">
                  <a:pos x="3" y="33"/>
                </a:cxn>
                <a:cxn ang="0">
                  <a:pos x="7" y="31"/>
                </a:cxn>
                <a:cxn ang="0">
                  <a:pos x="19" y="31"/>
                </a:cxn>
                <a:cxn ang="0">
                  <a:pos x="21" y="28"/>
                </a:cxn>
                <a:cxn ang="0">
                  <a:pos x="26" y="2"/>
                </a:cxn>
                <a:cxn ang="0">
                  <a:pos x="30" y="0"/>
                </a:cxn>
                <a:cxn ang="0">
                  <a:pos x="46" y="0"/>
                </a:cxn>
                <a:cxn ang="0">
                  <a:pos x="46" y="5"/>
                </a:cxn>
                <a:cxn ang="0">
                  <a:pos x="40" y="31"/>
                </a:cxn>
                <a:cxn ang="0">
                  <a:pos x="42" y="31"/>
                </a:cxn>
                <a:cxn ang="0">
                  <a:pos x="58" y="31"/>
                </a:cxn>
                <a:cxn ang="0">
                  <a:pos x="58" y="35"/>
                </a:cxn>
                <a:cxn ang="0">
                  <a:pos x="56" y="46"/>
                </a:cxn>
                <a:cxn ang="0">
                  <a:pos x="54" y="46"/>
                </a:cxn>
                <a:cxn ang="0">
                  <a:pos x="44" y="46"/>
                </a:cxn>
                <a:cxn ang="0">
                  <a:pos x="37" y="46"/>
                </a:cxn>
                <a:cxn ang="0">
                  <a:pos x="26" y="91"/>
                </a:cxn>
                <a:cxn ang="0">
                  <a:pos x="21" y="118"/>
                </a:cxn>
                <a:cxn ang="0">
                  <a:pos x="19" y="121"/>
                </a:cxn>
                <a:cxn ang="0">
                  <a:pos x="19" y="125"/>
                </a:cxn>
                <a:cxn ang="0">
                  <a:pos x="19" y="126"/>
                </a:cxn>
                <a:cxn ang="0">
                  <a:pos x="21" y="130"/>
                </a:cxn>
                <a:cxn ang="0">
                  <a:pos x="26" y="132"/>
                </a:cxn>
                <a:cxn ang="0">
                  <a:pos x="30" y="132"/>
                </a:cxn>
                <a:cxn ang="0">
                  <a:pos x="33" y="132"/>
                </a:cxn>
                <a:cxn ang="0">
                  <a:pos x="37" y="132"/>
                </a:cxn>
                <a:cxn ang="0">
                  <a:pos x="40" y="130"/>
                </a:cxn>
                <a:cxn ang="0">
                  <a:pos x="37" y="139"/>
                </a:cxn>
                <a:cxn ang="0">
                  <a:pos x="37" y="144"/>
                </a:cxn>
              </a:cxnLst>
              <a:rect l="0" t="0" r="r" b="b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30" y="148"/>
                  </a:lnTo>
                  <a:lnTo>
                    <a:pt x="28" y="148"/>
                  </a:lnTo>
                  <a:lnTo>
                    <a:pt x="26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23" y="148"/>
                  </a:lnTo>
                  <a:lnTo>
                    <a:pt x="21" y="148"/>
                  </a:lnTo>
                  <a:lnTo>
                    <a:pt x="17" y="148"/>
                  </a:lnTo>
                  <a:lnTo>
                    <a:pt x="10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8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3" y="104"/>
                  </a:lnTo>
                  <a:lnTo>
                    <a:pt x="10" y="72"/>
                  </a:lnTo>
                  <a:lnTo>
                    <a:pt x="16" y="47"/>
                  </a:lnTo>
                  <a:lnTo>
                    <a:pt x="17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7" y="46"/>
                  </a:lnTo>
                  <a:lnTo>
                    <a:pt x="2" y="46"/>
                  </a:lnTo>
                  <a:lnTo>
                    <a:pt x="2" y="46"/>
                  </a:lnTo>
                  <a:lnTo>
                    <a:pt x="2" y="44"/>
                  </a:lnTo>
                  <a:lnTo>
                    <a:pt x="3" y="39"/>
                  </a:lnTo>
                  <a:lnTo>
                    <a:pt x="3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6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6" y="46"/>
                  </a:lnTo>
                  <a:lnTo>
                    <a:pt x="54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7" y="46"/>
                  </a:lnTo>
                  <a:lnTo>
                    <a:pt x="33" y="58"/>
                  </a:lnTo>
                  <a:lnTo>
                    <a:pt x="26" y="91"/>
                  </a:lnTo>
                  <a:lnTo>
                    <a:pt x="21" y="118"/>
                  </a:lnTo>
                  <a:lnTo>
                    <a:pt x="21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6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3" y="132"/>
                  </a:lnTo>
                  <a:lnTo>
                    <a:pt x="35" y="132"/>
                  </a:lnTo>
                  <a:lnTo>
                    <a:pt x="37" y="132"/>
                  </a:lnTo>
                  <a:lnTo>
                    <a:pt x="39" y="132"/>
                  </a:lnTo>
                  <a:lnTo>
                    <a:pt x="40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lnTo>
                    <a:pt x="37" y="144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5" name="Freeform 42"/>
            <p:cNvSpPr>
              <a:spLocks noEditPoints="1"/>
            </p:cNvSpPr>
            <p:nvPr/>
          </p:nvSpPr>
          <p:spPr bwMode="auto">
            <a:xfrm>
              <a:off x="5431" y="2982"/>
              <a:ext cx="54" cy="156"/>
            </a:xfrm>
            <a:custGeom>
              <a:avLst/>
              <a:gdLst/>
              <a:ahLst/>
              <a:cxnLst>
                <a:cxn ang="0">
                  <a:pos x="31" y="22"/>
                </a:cxn>
                <a:cxn ang="0">
                  <a:pos x="31" y="19"/>
                </a:cxn>
                <a:cxn ang="0">
                  <a:pos x="33" y="8"/>
                </a:cxn>
                <a:cxn ang="0">
                  <a:pos x="35" y="1"/>
                </a:cxn>
                <a:cxn ang="0">
                  <a:pos x="37" y="0"/>
                </a:cxn>
                <a:cxn ang="0">
                  <a:pos x="38" y="0"/>
                </a:cxn>
                <a:cxn ang="0">
                  <a:pos x="47" y="0"/>
                </a:cxn>
                <a:cxn ang="0">
                  <a:pos x="52" y="0"/>
                </a:cxn>
                <a:cxn ang="0">
                  <a:pos x="54" y="0"/>
                </a:cxn>
                <a:cxn ang="0">
                  <a:pos x="52" y="5"/>
                </a:cxn>
                <a:cxn ang="0">
                  <a:pos x="51" y="15"/>
                </a:cxn>
                <a:cxn ang="0">
                  <a:pos x="49" y="22"/>
                </a:cxn>
                <a:cxn ang="0">
                  <a:pos x="49" y="22"/>
                </a:cxn>
                <a:cxn ang="0">
                  <a:pos x="47" y="22"/>
                </a:cxn>
                <a:cxn ang="0">
                  <a:pos x="45" y="22"/>
                </a:cxn>
                <a:cxn ang="0">
                  <a:pos x="37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31" y="22"/>
                </a:cxn>
                <a:cxn ang="0">
                  <a:pos x="0" y="156"/>
                </a:cxn>
                <a:cxn ang="0">
                  <a:pos x="0" y="154"/>
                </a:cxn>
                <a:cxn ang="0">
                  <a:pos x="3" y="138"/>
                </a:cxn>
                <a:cxn ang="0">
                  <a:pos x="15" y="87"/>
                </a:cxn>
                <a:cxn ang="0">
                  <a:pos x="24" y="47"/>
                </a:cxn>
                <a:cxn ang="0">
                  <a:pos x="26" y="43"/>
                </a:cxn>
                <a:cxn ang="0">
                  <a:pos x="28" y="43"/>
                </a:cxn>
                <a:cxn ang="0">
                  <a:pos x="37" y="43"/>
                </a:cxn>
                <a:cxn ang="0">
                  <a:pos x="44" y="43"/>
                </a:cxn>
                <a:cxn ang="0">
                  <a:pos x="45" y="43"/>
                </a:cxn>
                <a:cxn ang="0">
                  <a:pos x="44" y="47"/>
                </a:cxn>
                <a:cxn ang="0">
                  <a:pos x="40" y="61"/>
                </a:cxn>
                <a:cxn ang="0">
                  <a:pos x="28" y="114"/>
                </a:cxn>
                <a:cxn ang="0">
                  <a:pos x="19" y="154"/>
                </a:cxn>
                <a:cxn ang="0">
                  <a:pos x="19" y="156"/>
                </a:cxn>
                <a:cxn ang="0">
                  <a:pos x="17" y="156"/>
                </a:cxn>
                <a:cxn ang="0">
                  <a:pos x="15" y="156"/>
                </a:cxn>
                <a:cxn ang="0">
                  <a:pos x="7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54" h="156">
                  <a:moveTo>
                    <a:pt x="31" y="22"/>
                  </a:moveTo>
                  <a:lnTo>
                    <a:pt x="31" y="19"/>
                  </a:lnTo>
                  <a:lnTo>
                    <a:pt x="33" y="8"/>
                  </a:lnTo>
                  <a:lnTo>
                    <a:pt x="35" y="1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7" y="0"/>
                  </a:lnTo>
                  <a:lnTo>
                    <a:pt x="52" y="0"/>
                  </a:lnTo>
                  <a:lnTo>
                    <a:pt x="54" y="0"/>
                  </a:lnTo>
                  <a:lnTo>
                    <a:pt x="52" y="5"/>
                  </a:lnTo>
                  <a:lnTo>
                    <a:pt x="51" y="15"/>
                  </a:lnTo>
                  <a:lnTo>
                    <a:pt x="49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5" y="22"/>
                  </a:lnTo>
                  <a:lnTo>
                    <a:pt x="37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close/>
                  <a:moveTo>
                    <a:pt x="0" y="156"/>
                  </a:moveTo>
                  <a:lnTo>
                    <a:pt x="0" y="154"/>
                  </a:lnTo>
                  <a:lnTo>
                    <a:pt x="3" y="138"/>
                  </a:lnTo>
                  <a:lnTo>
                    <a:pt x="15" y="87"/>
                  </a:lnTo>
                  <a:lnTo>
                    <a:pt x="24" y="47"/>
                  </a:lnTo>
                  <a:lnTo>
                    <a:pt x="26" y="43"/>
                  </a:lnTo>
                  <a:lnTo>
                    <a:pt x="28" y="43"/>
                  </a:lnTo>
                  <a:lnTo>
                    <a:pt x="37" y="43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4" y="47"/>
                  </a:lnTo>
                  <a:lnTo>
                    <a:pt x="40" y="61"/>
                  </a:lnTo>
                  <a:lnTo>
                    <a:pt x="28" y="114"/>
                  </a:lnTo>
                  <a:lnTo>
                    <a:pt x="19" y="154"/>
                  </a:lnTo>
                  <a:lnTo>
                    <a:pt x="19" y="156"/>
                  </a:lnTo>
                  <a:lnTo>
                    <a:pt x="17" y="156"/>
                  </a:lnTo>
                  <a:lnTo>
                    <a:pt x="15" y="156"/>
                  </a:lnTo>
                  <a:lnTo>
                    <a:pt x="7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6" name="Freeform 43"/>
            <p:cNvSpPr>
              <a:spLocks/>
            </p:cNvSpPr>
            <p:nvPr/>
          </p:nvSpPr>
          <p:spPr bwMode="auto">
            <a:xfrm>
              <a:off x="5480" y="3022"/>
              <a:ext cx="100" cy="121"/>
            </a:xfrm>
            <a:custGeom>
              <a:avLst/>
              <a:gdLst/>
              <a:ahLst/>
              <a:cxnLst>
                <a:cxn ang="0">
                  <a:pos x="3" y="77"/>
                </a:cxn>
                <a:cxn ang="0">
                  <a:pos x="17" y="77"/>
                </a:cxn>
                <a:cxn ang="0">
                  <a:pos x="19" y="79"/>
                </a:cxn>
                <a:cxn ang="0">
                  <a:pos x="19" y="81"/>
                </a:cxn>
                <a:cxn ang="0">
                  <a:pos x="19" y="84"/>
                </a:cxn>
                <a:cxn ang="0">
                  <a:pos x="21" y="93"/>
                </a:cxn>
                <a:cxn ang="0">
                  <a:pos x="26" y="98"/>
                </a:cxn>
                <a:cxn ang="0">
                  <a:pos x="33" y="104"/>
                </a:cxn>
                <a:cxn ang="0">
                  <a:pos x="49" y="105"/>
                </a:cxn>
                <a:cxn ang="0">
                  <a:pos x="58" y="104"/>
                </a:cxn>
                <a:cxn ang="0">
                  <a:pos x="65" y="100"/>
                </a:cxn>
                <a:cxn ang="0">
                  <a:pos x="68" y="97"/>
                </a:cxn>
                <a:cxn ang="0">
                  <a:pos x="70" y="93"/>
                </a:cxn>
                <a:cxn ang="0">
                  <a:pos x="72" y="88"/>
                </a:cxn>
                <a:cxn ang="0">
                  <a:pos x="68" y="81"/>
                </a:cxn>
                <a:cxn ang="0">
                  <a:pos x="63" y="76"/>
                </a:cxn>
                <a:cxn ang="0">
                  <a:pos x="54" y="70"/>
                </a:cxn>
                <a:cxn ang="0">
                  <a:pos x="51" y="69"/>
                </a:cxn>
                <a:cxn ang="0">
                  <a:pos x="47" y="65"/>
                </a:cxn>
                <a:cxn ang="0">
                  <a:pos x="33" y="60"/>
                </a:cxn>
                <a:cxn ang="0">
                  <a:pos x="17" y="44"/>
                </a:cxn>
                <a:cxn ang="0">
                  <a:pos x="16" y="33"/>
                </a:cxn>
                <a:cxn ang="0">
                  <a:pos x="16" y="26"/>
                </a:cxn>
                <a:cxn ang="0">
                  <a:pos x="26" y="11"/>
                </a:cxn>
                <a:cxn ang="0">
                  <a:pos x="33" y="5"/>
                </a:cxn>
                <a:cxn ang="0">
                  <a:pos x="47" y="2"/>
                </a:cxn>
                <a:cxn ang="0">
                  <a:pos x="67" y="2"/>
                </a:cxn>
                <a:cxn ang="0">
                  <a:pos x="86" y="9"/>
                </a:cxn>
                <a:cxn ang="0">
                  <a:pos x="93" y="16"/>
                </a:cxn>
                <a:cxn ang="0">
                  <a:pos x="98" y="30"/>
                </a:cxn>
                <a:cxn ang="0">
                  <a:pos x="100" y="39"/>
                </a:cxn>
                <a:cxn ang="0">
                  <a:pos x="98" y="39"/>
                </a:cxn>
                <a:cxn ang="0">
                  <a:pos x="88" y="39"/>
                </a:cxn>
                <a:cxn ang="0">
                  <a:pos x="82" y="39"/>
                </a:cxn>
                <a:cxn ang="0">
                  <a:pos x="79" y="28"/>
                </a:cxn>
                <a:cxn ang="0">
                  <a:pos x="75" y="21"/>
                </a:cxn>
                <a:cxn ang="0">
                  <a:pos x="61" y="18"/>
                </a:cxn>
                <a:cxn ang="0">
                  <a:pos x="53" y="18"/>
                </a:cxn>
                <a:cxn ang="0">
                  <a:pos x="40" y="19"/>
                </a:cxn>
                <a:cxn ang="0">
                  <a:pos x="39" y="21"/>
                </a:cxn>
                <a:cxn ang="0">
                  <a:pos x="35" y="26"/>
                </a:cxn>
                <a:cxn ang="0">
                  <a:pos x="35" y="30"/>
                </a:cxn>
                <a:cxn ang="0">
                  <a:pos x="35" y="35"/>
                </a:cxn>
                <a:cxn ang="0">
                  <a:pos x="40" y="42"/>
                </a:cxn>
                <a:cxn ang="0">
                  <a:pos x="49" y="47"/>
                </a:cxn>
                <a:cxn ang="0">
                  <a:pos x="54" y="49"/>
                </a:cxn>
                <a:cxn ang="0">
                  <a:pos x="65" y="54"/>
                </a:cxn>
                <a:cxn ang="0">
                  <a:pos x="84" y="67"/>
                </a:cxn>
                <a:cxn ang="0">
                  <a:pos x="88" y="72"/>
                </a:cxn>
                <a:cxn ang="0">
                  <a:pos x="90" y="84"/>
                </a:cxn>
                <a:cxn ang="0">
                  <a:pos x="90" y="93"/>
                </a:cxn>
                <a:cxn ang="0">
                  <a:pos x="84" y="105"/>
                </a:cxn>
                <a:cxn ang="0">
                  <a:pos x="75" y="113"/>
                </a:cxn>
                <a:cxn ang="0">
                  <a:pos x="61" y="120"/>
                </a:cxn>
                <a:cxn ang="0">
                  <a:pos x="46" y="121"/>
                </a:cxn>
                <a:cxn ang="0">
                  <a:pos x="35" y="121"/>
                </a:cxn>
                <a:cxn ang="0">
                  <a:pos x="14" y="113"/>
                </a:cxn>
                <a:cxn ang="0">
                  <a:pos x="9" y="109"/>
                </a:cxn>
                <a:cxn ang="0">
                  <a:pos x="3" y="102"/>
                </a:cxn>
                <a:cxn ang="0">
                  <a:pos x="0" y="81"/>
                </a:cxn>
                <a:cxn ang="0">
                  <a:pos x="2" y="77"/>
                </a:cxn>
                <a:cxn ang="0">
                  <a:pos x="2" y="77"/>
                </a:cxn>
              </a:cxnLst>
              <a:rect l="0" t="0" r="r" b="b"/>
              <a:pathLst>
                <a:path w="100" h="121">
                  <a:moveTo>
                    <a:pt x="2" y="77"/>
                  </a:moveTo>
                  <a:lnTo>
                    <a:pt x="3" y="77"/>
                  </a:lnTo>
                  <a:lnTo>
                    <a:pt x="12" y="77"/>
                  </a:lnTo>
                  <a:lnTo>
                    <a:pt x="17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4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3" y="104"/>
                  </a:lnTo>
                  <a:lnTo>
                    <a:pt x="40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8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3"/>
                  </a:lnTo>
                  <a:lnTo>
                    <a:pt x="68" y="81"/>
                  </a:lnTo>
                  <a:lnTo>
                    <a:pt x="68" y="79"/>
                  </a:lnTo>
                  <a:lnTo>
                    <a:pt x="63" y="76"/>
                  </a:lnTo>
                  <a:lnTo>
                    <a:pt x="61" y="74"/>
                  </a:lnTo>
                  <a:lnTo>
                    <a:pt x="54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7" y="67"/>
                  </a:lnTo>
                  <a:lnTo>
                    <a:pt x="47" y="65"/>
                  </a:lnTo>
                  <a:lnTo>
                    <a:pt x="42" y="63"/>
                  </a:lnTo>
                  <a:lnTo>
                    <a:pt x="33" y="60"/>
                  </a:lnTo>
                  <a:lnTo>
                    <a:pt x="21" y="49"/>
                  </a:lnTo>
                  <a:lnTo>
                    <a:pt x="17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6" y="11"/>
                  </a:lnTo>
                  <a:lnTo>
                    <a:pt x="28" y="9"/>
                  </a:lnTo>
                  <a:lnTo>
                    <a:pt x="33" y="5"/>
                  </a:lnTo>
                  <a:lnTo>
                    <a:pt x="37" y="3"/>
                  </a:lnTo>
                  <a:lnTo>
                    <a:pt x="47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8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100" y="39"/>
                  </a:lnTo>
                  <a:lnTo>
                    <a:pt x="98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2" y="39"/>
                  </a:lnTo>
                  <a:lnTo>
                    <a:pt x="82" y="39"/>
                  </a:lnTo>
                  <a:lnTo>
                    <a:pt x="82" y="39"/>
                  </a:lnTo>
                  <a:lnTo>
                    <a:pt x="79" y="28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2" y="19"/>
                  </a:lnTo>
                  <a:lnTo>
                    <a:pt x="61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0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4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5" y="62"/>
                  </a:lnTo>
                  <a:lnTo>
                    <a:pt x="84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1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4" y="105"/>
                  </a:lnTo>
                  <a:lnTo>
                    <a:pt x="79" y="111"/>
                  </a:lnTo>
                  <a:lnTo>
                    <a:pt x="75" y="113"/>
                  </a:lnTo>
                  <a:lnTo>
                    <a:pt x="72" y="116"/>
                  </a:lnTo>
                  <a:lnTo>
                    <a:pt x="61" y="120"/>
                  </a:lnTo>
                  <a:lnTo>
                    <a:pt x="47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3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2" y="77"/>
                  </a:lnTo>
                  <a:lnTo>
                    <a:pt x="2" y="77"/>
                  </a:lnTo>
                  <a:lnTo>
                    <a:pt x="2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7" name="Freeform 44"/>
            <p:cNvSpPr>
              <a:spLocks/>
            </p:cNvSpPr>
            <p:nvPr/>
          </p:nvSpPr>
          <p:spPr bwMode="auto">
            <a:xfrm>
              <a:off x="5594" y="2994"/>
              <a:ext cx="60" cy="148"/>
            </a:xfrm>
            <a:custGeom>
              <a:avLst/>
              <a:gdLst/>
              <a:ahLst/>
              <a:cxnLst>
                <a:cxn ang="0">
                  <a:pos x="35" y="146"/>
                </a:cxn>
                <a:cxn ang="0">
                  <a:pos x="28" y="148"/>
                </a:cxn>
                <a:cxn ang="0">
                  <a:pos x="27" y="148"/>
                </a:cxn>
                <a:cxn ang="0">
                  <a:pos x="23" y="148"/>
                </a:cxn>
                <a:cxn ang="0">
                  <a:pos x="19" y="148"/>
                </a:cxn>
                <a:cxn ang="0">
                  <a:pos x="11" y="146"/>
                </a:cxn>
                <a:cxn ang="0">
                  <a:pos x="5" y="142"/>
                </a:cxn>
                <a:cxn ang="0">
                  <a:pos x="0" y="137"/>
                </a:cxn>
                <a:cxn ang="0">
                  <a:pos x="0" y="130"/>
                </a:cxn>
                <a:cxn ang="0">
                  <a:pos x="0" y="126"/>
                </a:cxn>
                <a:cxn ang="0">
                  <a:pos x="0" y="123"/>
                </a:cxn>
                <a:cxn ang="0">
                  <a:pos x="0" y="116"/>
                </a:cxn>
                <a:cxn ang="0">
                  <a:pos x="4" y="104"/>
                </a:cxn>
                <a:cxn ang="0">
                  <a:pos x="16" y="47"/>
                </a:cxn>
                <a:cxn ang="0">
                  <a:pos x="16" y="46"/>
                </a:cxn>
                <a:cxn ang="0">
                  <a:pos x="5" y="46"/>
                </a:cxn>
                <a:cxn ang="0">
                  <a:pos x="0" y="46"/>
                </a:cxn>
                <a:cxn ang="0">
                  <a:pos x="2" y="39"/>
                </a:cxn>
                <a:cxn ang="0">
                  <a:pos x="5" y="31"/>
                </a:cxn>
                <a:cxn ang="0">
                  <a:pos x="14" y="31"/>
                </a:cxn>
                <a:cxn ang="0">
                  <a:pos x="21" y="31"/>
                </a:cxn>
                <a:cxn ang="0">
                  <a:pos x="25" y="12"/>
                </a:cxn>
                <a:cxn ang="0">
                  <a:pos x="28" y="0"/>
                </a:cxn>
                <a:cxn ang="0">
                  <a:pos x="39" y="0"/>
                </a:cxn>
                <a:cxn ang="0">
                  <a:pos x="48" y="0"/>
                </a:cxn>
                <a:cxn ang="0">
                  <a:pos x="42" y="21"/>
                </a:cxn>
                <a:cxn ang="0">
                  <a:pos x="41" y="31"/>
                </a:cxn>
                <a:cxn ang="0">
                  <a:pos x="51" y="31"/>
                </a:cxn>
                <a:cxn ang="0">
                  <a:pos x="60" y="31"/>
                </a:cxn>
                <a:cxn ang="0">
                  <a:pos x="56" y="40"/>
                </a:cxn>
                <a:cxn ang="0">
                  <a:pos x="56" y="46"/>
                </a:cxn>
                <a:cxn ang="0">
                  <a:pos x="53" y="46"/>
                </a:cxn>
                <a:cxn ang="0">
                  <a:pos x="37" y="46"/>
                </a:cxn>
                <a:cxn ang="0">
                  <a:pos x="34" y="58"/>
                </a:cxn>
                <a:cxn ang="0">
                  <a:pos x="19" y="118"/>
                </a:cxn>
                <a:cxn ang="0">
                  <a:pos x="19" y="119"/>
                </a:cxn>
                <a:cxn ang="0">
                  <a:pos x="19" y="121"/>
                </a:cxn>
                <a:cxn ang="0">
                  <a:pos x="19" y="125"/>
                </a:cxn>
                <a:cxn ang="0">
                  <a:pos x="19" y="126"/>
                </a:cxn>
                <a:cxn ang="0">
                  <a:pos x="21" y="130"/>
                </a:cxn>
                <a:cxn ang="0">
                  <a:pos x="27" y="132"/>
                </a:cxn>
                <a:cxn ang="0">
                  <a:pos x="30" y="132"/>
                </a:cxn>
                <a:cxn ang="0">
                  <a:pos x="34" y="132"/>
                </a:cxn>
                <a:cxn ang="0">
                  <a:pos x="39" y="132"/>
                </a:cxn>
                <a:cxn ang="0">
                  <a:pos x="39" y="133"/>
                </a:cxn>
                <a:cxn ang="0">
                  <a:pos x="37" y="144"/>
                </a:cxn>
                <a:cxn ang="0">
                  <a:pos x="37" y="144"/>
                </a:cxn>
              </a:cxnLst>
              <a:rect l="0" t="0" r="r" b="b"/>
              <a:pathLst>
                <a:path w="60" h="148">
                  <a:moveTo>
                    <a:pt x="37" y="144"/>
                  </a:moveTo>
                  <a:lnTo>
                    <a:pt x="35" y="146"/>
                  </a:lnTo>
                  <a:lnTo>
                    <a:pt x="32" y="148"/>
                  </a:lnTo>
                  <a:lnTo>
                    <a:pt x="28" y="148"/>
                  </a:lnTo>
                  <a:lnTo>
                    <a:pt x="28" y="148"/>
                  </a:lnTo>
                  <a:lnTo>
                    <a:pt x="27" y="148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23" y="148"/>
                  </a:lnTo>
                  <a:lnTo>
                    <a:pt x="19" y="148"/>
                  </a:lnTo>
                  <a:lnTo>
                    <a:pt x="16" y="148"/>
                  </a:lnTo>
                  <a:lnTo>
                    <a:pt x="11" y="146"/>
                  </a:lnTo>
                  <a:lnTo>
                    <a:pt x="5" y="144"/>
                  </a:lnTo>
                  <a:lnTo>
                    <a:pt x="5" y="142"/>
                  </a:lnTo>
                  <a:lnTo>
                    <a:pt x="2" y="14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0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19"/>
                  </a:lnTo>
                  <a:lnTo>
                    <a:pt x="0" y="116"/>
                  </a:lnTo>
                  <a:lnTo>
                    <a:pt x="2" y="114"/>
                  </a:lnTo>
                  <a:lnTo>
                    <a:pt x="4" y="104"/>
                  </a:lnTo>
                  <a:lnTo>
                    <a:pt x="11" y="72"/>
                  </a:lnTo>
                  <a:lnTo>
                    <a:pt x="16" y="47"/>
                  </a:lnTo>
                  <a:lnTo>
                    <a:pt x="18" y="46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5" y="46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2" y="39"/>
                  </a:lnTo>
                  <a:lnTo>
                    <a:pt x="4" y="33"/>
                  </a:lnTo>
                  <a:lnTo>
                    <a:pt x="5" y="31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5" y="12"/>
                  </a:lnTo>
                  <a:lnTo>
                    <a:pt x="27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48" y="0"/>
                  </a:lnTo>
                  <a:lnTo>
                    <a:pt x="46" y="5"/>
                  </a:lnTo>
                  <a:lnTo>
                    <a:pt x="42" y="2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2" y="31"/>
                  </a:lnTo>
                  <a:lnTo>
                    <a:pt x="51" y="31"/>
                  </a:lnTo>
                  <a:lnTo>
                    <a:pt x="58" y="31"/>
                  </a:lnTo>
                  <a:lnTo>
                    <a:pt x="60" y="31"/>
                  </a:lnTo>
                  <a:lnTo>
                    <a:pt x="58" y="35"/>
                  </a:lnTo>
                  <a:lnTo>
                    <a:pt x="56" y="40"/>
                  </a:lnTo>
                  <a:lnTo>
                    <a:pt x="56" y="46"/>
                  </a:lnTo>
                  <a:lnTo>
                    <a:pt x="56" y="46"/>
                  </a:lnTo>
                  <a:lnTo>
                    <a:pt x="55" y="46"/>
                  </a:lnTo>
                  <a:lnTo>
                    <a:pt x="53" y="46"/>
                  </a:lnTo>
                  <a:lnTo>
                    <a:pt x="44" y="46"/>
                  </a:lnTo>
                  <a:lnTo>
                    <a:pt x="37" y="46"/>
                  </a:lnTo>
                  <a:lnTo>
                    <a:pt x="37" y="46"/>
                  </a:lnTo>
                  <a:lnTo>
                    <a:pt x="34" y="58"/>
                  </a:lnTo>
                  <a:lnTo>
                    <a:pt x="25" y="91"/>
                  </a:lnTo>
                  <a:lnTo>
                    <a:pt x="19" y="118"/>
                  </a:lnTo>
                  <a:lnTo>
                    <a:pt x="19" y="118"/>
                  </a:lnTo>
                  <a:lnTo>
                    <a:pt x="19" y="119"/>
                  </a:lnTo>
                  <a:lnTo>
                    <a:pt x="19" y="121"/>
                  </a:lnTo>
                  <a:lnTo>
                    <a:pt x="19" y="121"/>
                  </a:lnTo>
                  <a:lnTo>
                    <a:pt x="19" y="123"/>
                  </a:lnTo>
                  <a:lnTo>
                    <a:pt x="19" y="125"/>
                  </a:lnTo>
                  <a:lnTo>
                    <a:pt x="19" y="125"/>
                  </a:lnTo>
                  <a:lnTo>
                    <a:pt x="19" y="126"/>
                  </a:lnTo>
                  <a:lnTo>
                    <a:pt x="19" y="128"/>
                  </a:lnTo>
                  <a:lnTo>
                    <a:pt x="21" y="130"/>
                  </a:lnTo>
                  <a:lnTo>
                    <a:pt x="23" y="132"/>
                  </a:lnTo>
                  <a:lnTo>
                    <a:pt x="27" y="132"/>
                  </a:lnTo>
                  <a:lnTo>
                    <a:pt x="28" y="132"/>
                  </a:lnTo>
                  <a:lnTo>
                    <a:pt x="30" y="132"/>
                  </a:lnTo>
                  <a:lnTo>
                    <a:pt x="32" y="132"/>
                  </a:lnTo>
                  <a:lnTo>
                    <a:pt x="34" y="132"/>
                  </a:lnTo>
                  <a:lnTo>
                    <a:pt x="35" y="132"/>
                  </a:lnTo>
                  <a:lnTo>
                    <a:pt x="39" y="132"/>
                  </a:lnTo>
                  <a:lnTo>
                    <a:pt x="41" y="130"/>
                  </a:lnTo>
                  <a:lnTo>
                    <a:pt x="39" y="133"/>
                  </a:lnTo>
                  <a:lnTo>
                    <a:pt x="37" y="139"/>
                  </a:lnTo>
                  <a:lnTo>
                    <a:pt x="37" y="144"/>
                  </a:lnTo>
                  <a:lnTo>
                    <a:pt x="37" y="144"/>
                  </a:lnTo>
                  <a:lnTo>
                    <a:pt x="37" y="144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  <p:sp>
          <p:nvSpPr>
            <p:cNvPr id="98" name="Freeform 45"/>
            <p:cNvSpPr>
              <a:spLocks/>
            </p:cNvSpPr>
            <p:nvPr/>
          </p:nvSpPr>
          <p:spPr bwMode="auto">
            <a:xfrm>
              <a:off x="5645" y="3022"/>
              <a:ext cx="100" cy="121"/>
            </a:xfrm>
            <a:custGeom>
              <a:avLst/>
              <a:gdLst/>
              <a:ahLst/>
              <a:cxnLst>
                <a:cxn ang="0">
                  <a:pos x="2" y="77"/>
                </a:cxn>
                <a:cxn ang="0">
                  <a:pos x="18" y="77"/>
                </a:cxn>
                <a:cxn ang="0">
                  <a:pos x="19" y="79"/>
                </a:cxn>
                <a:cxn ang="0">
                  <a:pos x="19" y="81"/>
                </a:cxn>
                <a:cxn ang="0">
                  <a:pos x="19" y="84"/>
                </a:cxn>
                <a:cxn ang="0">
                  <a:pos x="21" y="93"/>
                </a:cxn>
                <a:cxn ang="0">
                  <a:pos x="26" y="98"/>
                </a:cxn>
                <a:cxn ang="0">
                  <a:pos x="34" y="104"/>
                </a:cxn>
                <a:cxn ang="0">
                  <a:pos x="48" y="105"/>
                </a:cxn>
                <a:cxn ang="0">
                  <a:pos x="53" y="105"/>
                </a:cxn>
                <a:cxn ang="0">
                  <a:pos x="63" y="102"/>
                </a:cxn>
                <a:cxn ang="0">
                  <a:pos x="67" y="98"/>
                </a:cxn>
                <a:cxn ang="0">
                  <a:pos x="70" y="95"/>
                </a:cxn>
                <a:cxn ang="0">
                  <a:pos x="70" y="90"/>
                </a:cxn>
                <a:cxn ang="0">
                  <a:pos x="70" y="84"/>
                </a:cxn>
                <a:cxn ang="0">
                  <a:pos x="69" y="79"/>
                </a:cxn>
                <a:cxn ang="0">
                  <a:pos x="62" y="74"/>
                </a:cxn>
                <a:cxn ang="0">
                  <a:pos x="53" y="69"/>
                </a:cxn>
                <a:cxn ang="0">
                  <a:pos x="48" y="67"/>
                </a:cxn>
                <a:cxn ang="0">
                  <a:pos x="42" y="63"/>
                </a:cxn>
                <a:cxn ang="0">
                  <a:pos x="21" y="49"/>
                </a:cxn>
                <a:cxn ang="0">
                  <a:pos x="16" y="37"/>
                </a:cxn>
                <a:cxn ang="0">
                  <a:pos x="16" y="32"/>
                </a:cxn>
                <a:cxn ang="0">
                  <a:pos x="19" y="18"/>
                </a:cxn>
                <a:cxn ang="0">
                  <a:pos x="28" y="9"/>
                </a:cxn>
                <a:cxn ang="0">
                  <a:pos x="37" y="3"/>
                </a:cxn>
                <a:cxn ang="0">
                  <a:pos x="58" y="0"/>
                </a:cxn>
                <a:cxn ang="0">
                  <a:pos x="77" y="3"/>
                </a:cxn>
                <a:cxn ang="0">
                  <a:pos x="90" y="9"/>
                </a:cxn>
                <a:cxn ang="0">
                  <a:pos x="95" y="19"/>
                </a:cxn>
                <a:cxn ang="0">
                  <a:pos x="100" y="37"/>
                </a:cxn>
                <a:cxn ang="0">
                  <a:pos x="100" y="39"/>
                </a:cxn>
                <a:cxn ang="0">
                  <a:pos x="97" y="39"/>
                </a:cxn>
                <a:cxn ang="0">
                  <a:pos x="83" y="39"/>
                </a:cxn>
                <a:cxn ang="0">
                  <a:pos x="83" y="39"/>
                </a:cxn>
                <a:cxn ang="0">
                  <a:pos x="76" y="23"/>
                </a:cxn>
                <a:cxn ang="0">
                  <a:pos x="72" y="19"/>
                </a:cxn>
                <a:cxn ang="0">
                  <a:pos x="58" y="16"/>
                </a:cxn>
                <a:cxn ang="0">
                  <a:pos x="46" y="18"/>
                </a:cxn>
                <a:cxn ang="0">
                  <a:pos x="41" y="19"/>
                </a:cxn>
                <a:cxn ang="0">
                  <a:pos x="37" y="23"/>
                </a:cxn>
                <a:cxn ang="0">
                  <a:pos x="35" y="30"/>
                </a:cxn>
                <a:cxn ang="0">
                  <a:pos x="35" y="32"/>
                </a:cxn>
                <a:cxn ang="0">
                  <a:pos x="37" y="39"/>
                </a:cxn>
                <a:cxn ang="0">
                  <a:pos x="44" y="44"/>
                </a:cxn>
                <a:cxn ang="0">
                  <a:pos x="53" y="47"/>
                </a:cxn>
                <a:cxn ang="0">
                  <a:pos x="58" y="51"/>
                </a:cxn>
                <a:cxn ang="0">
                  <a:pos x="76" y="62"/>
                </a:cxn>
                <a:cxn ang="0">
                  <a:pos x="86" y="67"/>
                </a:cxn>
                <a:cxn ang="0">
                  <a:pos x="90" y="77"/>
                </a:cxn>
                <a:cxn ang="0">
                  <a:pos x="92" y="84"/>
                </a:cxn>
                <a:cxn ang="0">
                  <a:pos x="88" y="97"/>
                </a:cxn>
                <a:cxn ang="0">
                  <a:pos x="79" y="111"/>
                </a:cxn>
                <a:cxn ang="0">
                  <a:pos x="70" y="116"/>
                </a:cxn>
                <a:cxn ang="0">
                  <a:pos x="48" y="121"/>
                </a:cxn>
                <a:cxn ang="0">
                  <a:pos x="42" y="121"/>
                </a:cxn>
                <a:cxn ang="0">
                  <a:pos x="23" y="118"/>
                </a:cxn>
                <a:cxn ang="0">
                  <a:pos x="12" y="111"/>
                </a:cxn>
                <a:cxn ang="0">
                  <a:pos x="5" y="105"/>
                </a:cxn>
                <a:cxn ang="0">
                  <a:pos x="0" y="91"/>
                </a:cxn>
                <a:cxn ang="0">
                  <a:pos x="0" y="79"/>
                </a:cxn>
                <a:cxn ang="0">
                  <a:pos x="0" y="77"/>
                </a:cxn>
              </a:cxnLst>
              <a:rect l="0" t="0" r="r" b="b"/>
              <a:pathLst>
                <a:path w="100" h="121">
                  <a:moveTo>
                    <a:pt x="0" y="77"/>
                  </a:moveTo>
                  <a:lnTo>
                    <a:pt x="2" y="77"/>
                  </a:lnTo>
                  <a:lnTo>
                    <a:pt x="11" y="77"/>
                  </a:lnTo>
                  <a:lnTo>
                    <a:pt x="18" y="77"/>
                  </a:lnTo>
                  <a:lnTo>
                    <a:pt x="19" y="77"/>
                  </a:lnTo>
                  <a:lnTo>
                    <a:pt x="19" y="79"/>
                  </a:lnTo>
                  <a:lnTo>
                    <a:pt x="19" y="79"/>
                  </a:lnTo>
                  <a:lnTo>
                    <a:pt x="19" y="81"/>
                  </a:lnTo>
                  <a:lnTo>
                    <a:pt x="19" y="81"/>
                  </a:lnTo>
                  <a:lnTo>
                    <a:pt x="19" y="84"/>
                  </a:lnTo>
                  <a:lnTo>
                    <a:pt x="19" y="88"/>
                  </a:lnTo>
                  <a:lnTo>
                    <a:pt x="21" y="93"/>
                  </a:lnTo>
                  <a:lnTo>
                    <a:pt x="25" y="98"/>
                  </a:lnTo>
                  <a:lnTo>
                    <a:pt x="26" y="98"/>
                  </a:lnTo>
                  <a:lnTo>
                    <a:pt x="30" y="102"/>
                  </a:lnTo>
                  <a:lnTo>
                    <a:pt x="34" y="104"/>
                  </a:lnTo>
                  <a:lnTo>
                    <a:pt x="41" y="105"/>
                  </a:lnTo>
                  <a:lnTo>
                    <a:pt x="48" y="105"/>
                  </a:lnTo>
                  <a:lnTo>
                    <a:pt x="49" y="105"/>
                  </a:lnTo>
                  <a:lnTo>
                    <a:pt x="53" y="105"/>
                  </a:lnTo>
                  <a:lnTo>
                    <a:pt x="58" y="104"/>
                  </a:lnTo>
                  <a:lnTo>
                    <a:pt x="63" y="102"/>
                  </a:lnTo>
                  <a:lnTo>
                    <a:pt x="65" y="100"/>
                  </a:lnTo>
                  <a:lnTo>
                    <a:pt x="67" y="98"/>
                  </a:lnTo>
                  <a:lnTo>
                    <a:pt x="69" y="97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70" y="90"/>
                  </a:lnTo>
                  <a:lnTo>
                    <a:pt x="72" y="88"/>
                  </a:lnTo>
                  <a:lnTo>
                    <a:pt x="70" y="84"/>
                  </a:lnTo>
                  <a:lnTo>
                    <a:pt x="69" y="81"/>
                  </a:lnTo>
                  <a:lnTo>
                    <a:pt x="69" y="79"/>
                  </a:lnTo>
                  <a:lnTo>
                    <a:pt x="63" y="76"/>
                  </a:lnTo>
                  <a:lnTo>
                    <a:pt x="62" y="74"/>
                  </a:lnTo>
                  <a:lnTo>
                    <a:pt x="55" y="70"/>
                  </a:lnTo>
                  <a:lnTo>
                    <a:pt x="53" y="69"/>
                  </a:lnTo>
                  <a:lnTo>
                    <a:pt x="51" y="69"/>
                  </a:lnTo>
                  <a:lnTo>
                    <a:pt x="48" y="67"/>
                  </a:lnTo>
                  <a:lnTo>
                    <a:pt x="48" y="65"/>
                  </a:lnTo>
                  <a:lnTo>
                    <a:pt x="42" y="63"/>
                  </a:lnTo>
                  <a:lnTo>
                    <a:pt x="34" y="60"/>
                  </a:lnTo>
                  <a:lnTo>
                    <a:pt x="21" y="49"/>
                  </a:lnTo>
                  <a:lnTo>
                    <a:pt x="18" y="44"/>
                  </a:lnTo>
                  <a:lnTo>
                    <a:pt x="16" y="37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26"/>
                  </a:lnTo>
                  <a:lnTo>
                    <a:pt x="19" y="18"/>
                  </a:lnTo>
                  <a:lnTo>
                    <a:pt x="25" y="11"/>
                  </a:lnTo>
                  <a:lnTo>
                    <a:pt x="28" y="9"/>
                  </a:lnTo>
                  <a:lnTo>
                    <a:pt x="34" y="5"/>
                  </a:lnTo>
                  <a:lnTo>
                    <a:pt x="37" y="3"/>
                  </a:lnTo>
                  <a:lnTo>
                    <a:pt x="48" y="2"/>
                  </a:lnTo>
                  <a:lnTo>
                    <a:pt x="58" y="0"/>
                  </a:lnTo>
                  <a:lnTo>
                    <a:pt x="67" y="2"/>
                  </a:lnTo>
                  <a:lnTo>
                    <a:pt x="77" y="3"/>
                  </a:lnTo>
                  <a:lnTo>
                    <a:pt x="86" y="9"/>
                  </a:lnTo>
                  <a:lnTo>
                    <a:pt x="90" y="9"/>
                  </a:lnTo>
                  <a:lnTo>
                    <a:pt x="93" y="16"/>
                  </a:lnTo>
                  <a:lnTo>
                    <a:pt x="95" y="19"/>
                  </a:lnTo>
                  <a:lnTo>
                    <a:pt x="99" y="30"/>
                  </a:lnTo>
                  <a:lnTo>
                    <a:pt x="100" y="37"/>
                  </a:lnTo>
                  <a:lnTo>
                    <a:pt x="100" y="39"/>
                  </a:lnTo>
                  <a:lnTo>
                    <a:pt x="100" y="39"/>
                  </a:lnTo>
                  <a:lnTo>
                    <a:pt x="99" y="39"/>
                  </a:lnTo>
                  <a:lnTo>
                    <a:pt x="97" y="39"/>
                  </a:lnTo>
                  <a:lnTo>
                    <a:pt x="88" y="39"/>
                  </a:lnTo>
                  <a:lnTo>
                    <a:pt x="83" y="39"/>
                  </a:lnTo>
                  <a:lnTo>
                    <a:pt x="83" y="39"/>
                  </a:lnTo>
                  <a:lnTo>
                    <a:pt x="83" y="39"/>
                  </a:lnTo>
                  <a:lnTo>
                    <a:pt x="79" y="28"/>
                  </a:lnTo>
                  <a:lnTo>
                    <a:pt x="76" y="23"/>
                  </a:lnTo>
                  <a:lnTo>
                    <a:pt x="76" y="21"/>
                  </a:lnTo>
                  <a:lnTo>
                    <a:pt x="72" y="19"/>
                  </a:lnTo>
                  <a:lnTo>
                    <a:pt x="62" y="18"/>
                  </a:lnTo>
                  <a:lnTo>
                    <a:pt x="58" y="16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39" y="21"/>
                  </a:lnTo>
                  <a:lnTo>
                    <a:pt x="37" y="23"/>
                  </a:lnTo>
                  <a:lnTo>
                    <a:pt x="35" y="26"/>
                  </a:lnTo>
                  <a:lnTo>
                    <a:pt x="35" y="30"/>
                  </a:lnTo>
                  <a:lnTo>
                    <a:pt x="35" y="30"/>
                  </a:lnTo>
                  <a:lnTo>
                    <a:pt x="35" y="32"/>
                  </a:lnTo>
                  <a:lnTo>
                    <a:pt x="35" y="35"/>
                  </a:lnTo>
                  <a:lnTo>
                    <a:pt x="37" y="39"/>
                  </a:lnTo>
                  <a:lnTo>
                    <a:pt x="41" y="42"/>
                  </a:lnTo>
                  <a:lnTo>
                    <a:pt x="44" y="44"/>
                  </a:lnTo>
                  <a:lnTo>
                    <a:pt x="49" y="47"/>
                  </a:lnTo>
                  <a:lnTo>
                    <a:pt x="53" y="47"/>
                  </a:lnTo>
                  <a:lnTo>
                    <a:pt x="55" y="49"/>
                  </a:lnTo>
                  <a:lnTo>
                    <a:pt x="58" y="51"/>
                  </a:lnTo>
                  <a:lnTo>
                    <a:pt x="65" y="54"/>
                  </a:lnTo>
                  <a:lnTo>
                    <a:pt x="76" y="62"/>
                  </a:lnTo>
                  <a:lnTo>
                    <a:pt x="85" y="67"/>
                  </a:lnTo>
                  <a:lnTo>
                    <a:pt x="86" y="67"/>
                  </a:lnTo>
                  <a:lnTo>
                    <a:pt x="88" y="72"/>
                  </a:lnTo>
                  <a:lnTo>
                    <a:pt x="90" y="77"/>
                  </a:lnTo>
                  <a:lnTo>
                    <a:pt x="90" y="84"/>
                  </a:lnTo>
                  <a:lnTo>
                    <a:pt x="92" y="84"/>
                  </a:lnTo>
                  <a:lnTo>
                    <a:pt x="90" y="93"/>
                  </a:lnTo>
                  <a:lnTo>
                    <a:pt x="88" y="97"/>
                  </a:lnTo>
                  <a:lnTo>
                    <a:pt x="83" y="105"/>
                  </a:lnTo>
                  <a:lnTo>
                    <a:pt x="79" y="111"/>
                  </a:lnTo>
                  <a:lnTo>
                    <a:pt x="76" y="113"/>
                  </a:lnTo>
                  <a:lnTo>
                    <a:pt x="70" y="116"/>
                  </a:lnTo>
                  <a:lnTo>
                    <a:pt x="60" y="120"/>
                  </a:lnTo>
                  <a:lnTo>
                    <a:pt x="48" y="121"/>
                  </a:lnTo>
                  <a:lnTo>
                    <a:pt x="46" y="121"/>
                  </a:lnTo>
                  <a:lnTo>
                    <a:pt x="42" y="121"/>
                  </a:lnTo>
                  <a:lnTo>
                    <a:pt x="35" y="121"/>
                  </a:lnTo>
                  <a:lnTo>
                    <a:pt x="23" y="118"/>
                  </a:lnTo>
                  <a:lnTo>
                    <a:pt x="14" y="113"/>
                  </a:lnTo>
                  <a:lnTo>
                    <a:pt x="12" y="111"/>
                  </a:lnTo>
                  <a:lnTo>
                    <a:pt x="9" y="109"/>
                  </a:lnTo>
                  <a:lnTo>
                    <a:pt x="5" y="105"/>
                  </a:lnTo>
                  <a:lnTo>
                    <a:pt x="4" y="102"/>
                  </a:lnTo>
                  <a:lnTo>
                    <a:pt x="0" y="9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7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87460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ZW" sz="2400">
                <a:solidFill>
                  <a:srgbClr val="FFFFFF"/>
                </a:solidFill>
                <a:latin typeface="Times New Roman" charset="0"/>
              </a:endParaRP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DADA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DADA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build="p"/>
      <p:bldP spid="61" grpId="0" build="allAtOnce" animBg="1"/>
    </p:bld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Stream 1">
    <a:dk1>
      <a:srgbClr val="000514"/>
    </a:dk1>
    <a:lt1>
      <a:srgbClr val="FFFFFF"/>
    </a:lt1>
    <a:dk2>
      <a:srgbClr val="003399"/>
    </a:dk2>
    <a:lt2>
      <a:srgbClr val="E5E5FF"/>
    </a:lt2>
    <a:accent1>
      <a:srgbClr val="0099CC"/>
    </a:accent1>
    <a:accent2>
      <a:srgbClr val="A886E0"/>
    </a:accent2>
    <a:accent3>
      <a:srgbClr val="AAADCA"/>
    </a:accent3>
    <a:accent4>
      <a:srgbClr val="DADADA"/>
    </a:accent4>
    <a:accent5>
      <a:srgbClr val="AACAE2"/>
    </a:accent5>
    <a:accent6>
      <a:srgbClr val="9879CB"/>
    </a:accent6>
    <a:hlink>
      <a:srgbClr val="FFCC00"/>
    </a:hlink>
    <a:folHlink>
      <a:srgbClr val="FFFFCC"/>
    </a:folHlink>
  </a:clrScheme>
</a:themeOverride>
</file>

<file path=ppt/theme/themeOverride10.xml><?xml version="1.0" encoding="utf-8"?>
<a:themeOverride xmlns:a="http://schemas.openxmlformats.org/drawingml/2006/main">
  <a:clrScheme name="Stream 1">
    <a:dk1>
      <a:srgbClr val="000514"/>
    </a:dk1>
    <a:lt1>
      <a:srgbClr val="FFFFFF"/>
    </a:lt1>
    <a:dk2>
      <a:srgbClr val="003399"/>
    </a:dk2>
    <a:lt2>
      <a:srgbClr val="E5E5FF"/>
    </a:lt2>
    <a:accent1>
      <a:srgbClr val="0099CC"/>
    </a:accent1>
    <a:accent2>
      <a:srgbClr val="A886E0"/>
    </a:accent2>
    <a:accent3>
      <a:srgbClr val="AAADCA"/>
    </a:accent3>
    <a:accent4>
      <a:srgbClr val="DADADA"/>
    </a:accent4>
    <a:accent5>
      <a:srgbClr val="AACAE2"/>
    </a:accent5>
    <a:accent6>
      <a:srgbClr val="9879CB"/>
    </a:accent6>
    <a:hlink>
      <a:srgbClr val="FFCC00"/>
    </a:hlink>
    <a:folHlink>
      <a:srgbClr val="FFFFCC"/>
    </a:folHlink>
  </a:clrScheme>
</a:themeOverride>
</file>

<file path=ppt/theme/themeOverride11.xml><?xml version="1.0" encoding="utf-8"?>
<a:themeOverride xmlns:a="http://schemas.openxmlformats.org/drawingml/2006/main">
  <a:clrScheme name="Stream 1">
    <a:dk1>
      <a:srgbClr val="000514"/>
    </a:dk1>
    <a:lt1>
      <a:srgbClr val="FFFFFF"/>
    </a:lt1>
    <a:dk2>
      <a:srgbClr val="003399"/>
    </a:dk2>
    <a:lt2>
      <a:srgbClr val="E5E5FF"/>
    </a:lt2>
    <a:accent1>
      <a:srgbClr val="0099CC"/>
    </a:accent1>
    <a:accent2>
      <a:srgbClr val="A886E0"/>
    </a:accent2>
    <a:accent3>
      <a:srgbClr val="AAADCA"/>
    </a:accent3>
    <a:accent4>
      <a:srgbClr val="DADADA"/>
    </a:accent4>
    <a:accent5>
      <a:srgbClr val="AACAE2"/>
    </a:accent5>
    <a:accent6>
      <a:srgbClr val="9879CB"/>
    </a:accent6>
    <a:hlink>
      <a:srgbClr val="FFCC00"/>
    </a:hlink>
    <a:folHlink>
      <a:srgbClr val="FFFFCC"/>
    </a:folHlink>
  </a:clrScheme>
</a:themeOverride>
</file>

<file path=ppt/theme/themeOverride12.xml><?xml version="1.0" encoding="utf-8"?>
<a:themeOverride xmlns:a="http://schemas.openxmlformats.org/drawingml/2006/main">
  <a:clrScheme name="Stream 1">
    <a:dk1>
      <a:srgbClr val="000514"/>
    </a:dk1>
    <a:lt1>
      <a:srgbClr val="FFFFFF"/>
    </a:lt1>
    <a:dk2>
      <a:srgbClr val="003399"/>
    </a:dk2>
    <a:lt2>
      <a:srgbClr val="E5E5FF"/>
    </a:lt2>
    <a:accent1>
      <a:srgbClr val="0099CC"/>
    </a:accent1>
    <a:accent2>
      <a:srgbClr val="A886E0"/>
    </a:accent2>
    <a:accent3>
      <a:srgbClr val="AAADCA"/>
    </a:accent3>
    <a:accent4>
      <a:srgbClr val="DADADA"/>
    </a:accent4>
    <a:accent5>
      <a:srgbClr val="AACAE2"/>
    </a:accent5>
    <a:accent6>
      <a:srgbClr val="9879CB"/>
    </a:accent6>
    <a:hlink>
      <a:srgbClr val="FFCC00"/>
    </a:hlink>
    <a:folHlink>
      <a:srgbClr val="FFFFCC"/>
    </a:folHlink>
  </a:clrScheme>
</a:themeOverride>
</file>

<file path=ppt/theme/themeOverride13.xml><?xml version="1.0" encoding="utf-8"?>
<a:themeOverride xmlns:a="http://schemas.openxmlformats.org/drawingml/2006/main">
  <a:clrScheme name="Stream 1">
    <a:dk1>
      <a:srgbClr val="000514"/>
    </a:dk1>
    <a:lt1>
      <a:srgbClr val="FFFFFF"/>
    </a:lt1>
    <a:dk2>
      <a:srgbClr val="003399"/>
    </a:dk2>
    <a:lt2>
      <a:srgbClr val="E5E5FF"/>
    </a:lt2>
    <a:accent1>
      <a:srgbClr val="0099CC"/>
    </a:accent1>
    <a:accent2>
      <a:srgbClr val="A886E0"/>
    </a:accent2>
    <a:accent3>
      <a:srgbClr val="AAADCA"/>
    </a:accent3>
    <a:accent4>
      <a:srgbClr val="DADADA"/>
    </a:accent4>
    <a:accent5>
      <a:srgbClr val="AACAE2"/>
    </a:accent5>
    <a:accent6>
      <a:srgbClr val="9879CB"/>
    </a:accent6>
    <a:hlink>
      <a:srgbClr val="FFCC00"/>
    </a:hlink>
    <a:folHlink>
      <a:srgbClr val="FFFFCC"/>
    </a:folHlink>
  </a:clrScheme>
</a:themeOverride>
</file>

<file path=ppt/theme/themeOverride14.xml><?xml version="1.0" encoding="utf-8"?>
<a:themeOverride xmlns:a="http://schemas.openxmlformats.org/drawingml/2006/main">
  <a:clrScheme name="Stream 1">
    <a:dk1>
      <a:srgbClr val="000514"/>
    </a:dk1>
    <a:lt1>
      <a:srgbClr val="FFFFFF"/>
    </a:lt1>
    <a:dk2>
      <a:srgbClr val="003399"/>
    </a:dk2>
    <a:lt2>
      <a:srgbClr val="E5E5FF"/>
    </a:lt2>
    <a:accent1>
      <a:srgbClr val="0099CC"/>
    </a:accent1>
    <a:accent2>
      <a:srgbClr val="A886E0"/>
    </a:accent2>
    <a:accent3>
      <a:srgbClr val="AAADCA"/>
    </a:accent3>
    <a:accent4>
      <a:srgbClr val="DADADA"/>
    </a:accent4>
    <a:accent5>
      <a:srgbClr val="AACAE2"/>
    </a:accent5>
    <a:accent6>
      <a:srgbClr val="9879CB"/>
    </a:accent6>
    <a:hlink>
      <a:srgbClr val="FFCC00"/>
    </a:hlink>
    <a:folHlink>
      <a:srgbClr val="FFFFCC"/>
    </a:folHlink>
  </a:clrScheme>
</a:themeOverride>
</file>

<file path=ppt/theme/themeOverride15.xml><?xml version="1.0" encoding="utf-8"?>
<a:themeOverride xmlns:a="http://schemas.openxmlformats.org/drawingml/2006/main">
  <a:clrScheme name="Stream 1">
    <a:dk1>
      <a:srgbClr val="000514"/>
    </a:dk1>
    <a:lt1>
      <a:srgbClr val="FFFFFF"/>
    </a:lt1>
    <a:dk2>
      <a:srgbClr val="003399"/>
    </a:dk2>
    <a:lt2>
      <a:srgbClr val="E5E5FF"/>
    </a:lt2>
    <a:accent1>
      <a:srgbClr val="0099CC"/>
    </a:accent1>
    <a:accent2>
      <a:srgbClr val="A886E0"/>
    </a:accent2>
    <a:accent3>
      <a:srgbClr val="AAADCA"/>
    </a:accent3>
    <a:accent4>
      <a:srgbClr val="DADADA"/>
    </a:accent4>
    <a:accent5>
      <a:srgbClr val="AACAE2"/>
    </a:accent5>
    <a:accent6>
      <a:srgbClr val="9879CB"/>
    </a:accent6>
    <a:hlink>
      <a:srgbClr val="FFCC00"/>
    </a:hlink>
    <a:folHlink>
      <a:srgbClr val="FFFFCC"/>
    </a:folHlink>
  </a:clrScheme>
</a:themeOverride>
</file>

<file path=ppt/theme/themeOverride16.xml><?xml version="1.0" encoding="utf-8"?>
<a:themeOverride xmlns:a="http://schemas.openxmlformats.org/drawingml/2006/main">
  <a:clrScheme name="Stream 1">
    <a:dk1>
      <a:srgbClr val="000514"/>
    </a:dk1>
    <a:lt1>
      <a:srgbClr val="FFFFFF"/>
    </a:lt1>
    <a:dk2>
      <a:srgbClr val="003399"/>
    </a:dk2>
    <a:lt2>
      <a:srgbClr val="E5E5FF"/>
    </a:lt2>
    <a:accent1>
      <a:srgbClr val="0099CC"/>
    </a:accent1>
    <a:accent2>
      <a:srgbClr val="A886E0"/>
    </a:accent2>
    <a:accent3>
      <a:srgbClr val="AAADCA"/>
    </a:accent3>
    <a:accent4>
      <a:srgbClr val="DADADA"/>
    </a:accent4>
    <a:accent5>
      <a:srgbClr val="AACAE2"/>
    </a:accent5>
    <a:accent6>
      <a:srgbClr val="9879CB"/>
    </a:accent6>
    <a:hlink>
      <a:srgbClr val="FFCC00"/>
    </a:hlink>
    <a:folHlink>
      <a:srgbClr val="FFFFCC"/>
    </a:folHlink>
  </a:clrScheme>
</a:themeOverride>
</file>

<file path=ppt/theme/themeOverride17.xml><?xml version="1.0" encoding="utf-8"?>
<a:themeOverride xmlns:a="http://schemas.openxmlformats.org/drawingml/2006/main">
  <a:clrScheme name="Stream 1">
    <a:dk1>
      <a:srgbClr val="000514"/>
    </a:dk1>
    <a:lt1>
      <a:srgbClr val="FFFFFF"/>
    </a:lt1>
    <a:dk2>
      <a:srgbClr val="003399"/>
    </a:dk2>
    <a:lt2>
      <a:srgbClr val="E5E5FF"/>
    </a:lt2>
    <a:accent1>
      <a:srgbClr val="0099CC"/>
    </a:accent1>
    <a:accent2>
      <a:srgbClr val="A886E0"/>
    </a:accent2>
    <a:accent3>
      <a:srgbClr val="AAADCA"/>
    </a:accent3>
    <a:accent4>
      <a:srgbClr val="DADADA"/>
    </a:accent4>
    <a:accent5>
      <a:srgbClr val="AACAE2"/>
    </a:accent5>
    <a:accent6>
      <a:srgbClr val="9879CB"/>
    </a:accent6>
    <a:hlink>
      <a:srgbClr val="FFCC00"/>
    </a:hlink>
    <a:folHlink>
      <a:srgbClr val="FFFFCC"/>
    </a:folHlink>
  </a:clrScheme>
</a:themeOverride>
</file>

<file path=ppt/theme/themeOverride18.xml><?xml version="1.0" encoding="utf-8"?>
<a:themeOverride xmlns:a="http://schemas.openxmlformats.org/drawingml/2006/main">
  <a:clrScheme name="Stream 1">
    <a:dk1>
      <a:srgbClr val="000514"/>
    </a:dk1>
    <a:lt1>
      <a:srgbClr val="FFFFFF"/>
    </a:lt1>
    <a:dk2>
      <a:srgbClr val="003399"/>
    </a:dk2>
    <a:lt2>
      <a:srgbClr val="E5E5FF"/>
    </a:lt2>
    <a:accent1>
      <a:srgbClr val="0099CC"/>
    </a:accent1>
    <a:accent2>
      <a:srgbClr val="A886E0"/>
    </a:accent2>
    <a:accent3>
      <a:srgbClr val="AAADCA"/>
    </a:accent3>
    <a:accent4>
      <a:srgbClr val="DADADA"/>
    </a:accent4>
    <a:accent5>
      <a:srgbClr val="AACAE2"/>
    </a:accent5>
    <a:accent6>
      <a:srgbClr val="9879CB"/>
    </a:accent6>
    <a:hlink>
      <a:srgbClr val="FFCC00"/>
    </a:hlink>
    <a:folHlink>
      <a:srgbClr val="FFFFCC"/>
    </a:folHlink>
  </a:clrScheme>
</a:themeOverride>
</file>

<file path=ppt/theme/themeOverride2.xml><?xml version="1.0" encoding="utf-8"?>
<a:themeOverride xmlns:a="http://schemas.openxmlformats.org/drawingml/2006/main">
  <a:clrScheme name="Stream 1">
    <a:dk1>
      <a:srgbClr val="000514"/>
    </a:dk1>
    <a:lt1>
      <a:srgbClr val="FFFFFF"/>
    </a:lt1>
    <a:dk2>
      <a:srgbClr val="003399"/>
    </a:dk2>
    <a:lt2>
      <a:srgbClr val="E5E5FF"/>
    </a:lt2>
    <a:accent1>
      <a:srgbClr val="0099CC"/>
    </a:accent1>
    <a:accent2>
      <a:srgbClr val="A886E0"/>
    </a:accent2>
    <a:accent3>
      <a:srgbClr val="AAADCA"/>
    </a:accent3>
    <a:accent4>
      <a:srgbClr val="DADADA"/>
    </a:accent4>
    <a:accent5>
      <a:srgbClr val="AACAE2"/>
    </a:accent5>
    <a:accent6>
      <a:srgbClr val="9879CB"/>
    </a:accent6>
    <a:hlink>
      <a:srgbClr val="FFCC00"/>
    </a:hlink>
    <a:folHlink>
      <a:srgbClr val="FFFFCC"/>
    </a:folHlink>
  </a:clrScheme>
</a:themeOverride>
</file>

<file path=ppt/theme/themeOverride3.xml><?xml version="1.0" encoding="utf-8"?>
<a:themeOverride xmlns:a="http://schemas.openxmlformats.org/drawingml/2006/main">
  <a:clrScheme name="Stream 1">
    <a:dk1>
      <a:srgbClr val="000514"/>
    </a:dk1>
    <a:lt1>
      <a:srgbClr val="FFFFFF"/>
    </a:lt1>
    <a:dk2>
      <a:srgbClr val="003399"/>
    </a:dk2>
    <a:lt2>
      <a:srgbClr val="E5E5FF"/>
    </a:lt2>
    <a:accent1>
      <a:srgbClr val="0099CC"/>
    </a:accent1>
    <a:accent2>
      <a:srgbClr val="A886E0"/>
    </a:accent2>
    <a:accent3>
      <a:srgbClr val="AAADCA"/>
    </a:accent3>
    <a:accent4>
      <a:srgbClr val="DADADA"/>
    </a:accent4>
    <a:accent5>
      <a:srgbClr val="AACAE2"/>
    </a:accent5>
    <a:accent6>
      <a:srgbClr val="9879CB"/>
    </a:accent6>
    <a:hlink>
      <a:srgbClr val="FFCC00"/>
    </a:hlink>
    <a:folHlink>
      <a:srgbClr val="FFFFCC"/>
    </a:folHlink>
  </a:clrScheme>
</a:themeOverride>
</file>

<file path=ppt/theme/themeOverride4.xml><?xml version="1.0" encoding="utf-8"?>
<a:themeOverride xmlns:a="http://schemas.openxmlformats.org/drawingml/2006/main">
  <a:clrScheme name="Stream 1">
    <a:dk1>
      <a:srgbClr val="000514"/>
    </a:dk1>
    <a:lt1>
      <a:srgbClr val="FFFFFF"/>
    </a:lt1>
    <a:dk2>
      <a:srgbClr val="003399"/>
    </a:dk2>
    <a:lt2>
      <a:srgbClr val="E5E5FF"/>
    </a:lt2>
    <a:accent1>
      <a:srgbClr val="0099CC"/>
    </a:accent1>
    <a:accent2>
      <a:srgbClr val="A886E0"/>
    </a:accent2>
    <a:accent3>
      <a:srgbClr val="AAADCA"/>
    </a:accent3>
    <a:accent4>
      <a:srgbClr val="DADADA"/>
    </a:accent4>
    <a:accent5>
      <a:srgbClr val="AACAE2"/>
    </a:accent5>
    <a:accent6>
      <a:srgbClr val="9879CB"/>
    </a:accent6>
    <a:hlink>
      <a:srgbClr val="FFCC00"/>
    </a:hlink>
    <a:folHlink>
      <a:srgbClr val="FFFFCC"/>
    </a:folHlink>
  </a:clrScheme>
</a:themeOverride>
</file>

<file path=ppt/theme/themeOverride5.xml><?xml version="1.0" encoding="utf-8"?>
<a:themeOverride xmlns:a="http://schemas.openxmlformats.org/drawingml/2006/main">
  <a:clrScheme name="Stream 1">
    <a:dk1>
      <a:srgbClr val="000514"/>
    </a:dk1>
    <a:lt1>
      <a:srgbClr val="FFFFFF"/>
    </a:lt1>
    <a:dk2>
      <a:srgbClr val="003399"/>
    </a:dk2>
    <a:lt2>
      <a:srgbClr val="E5E5FF"/>
    </a:lt2>
    <a:accent1>
      <a:srgbClr val="0099CC"/>
    </a:accent1>
    <a:accent2>
      <a:srgbClr val="A886E0"/>
    </a:accent2>
    <a:accent3>
      <a:srgbClr val="AAADCA"/>
    </a:accent3>
    <a:accent4>
      <a:srgbClr val="DADADA"/>
    </a:accent4>
    <a:accent5>
      <a:srgbClr val="AACAE2"/>
    </a:accent5>
    <a:accent6>
      <a:srgbClr val="9879CB"/>
    </a:accent6>
    <a:hlink>
      <a:srgbClr val="FFCC00"/>
    </a:hlink>
    <a:folHlink>
      <a:srgbClr val="FFFFCC"/>
    </a:folHlink>
  </a:clrScheme>
</a:themeOverride>
</file>

<file path=ppt/theme/themeOverride6.xml><?xml version="1.0" encoding="utf-8"?>
<a:themeOverride xmlns:a="http://schemas.openxmlformats.org/drawingml/2006/main">
  <a:clrScheme name="Stream 1">
    <a:dk1>
      <a:srgbClr val="000514"/>
    </a:dk1>
    <a:lt1>
      <a:srgbClr val="FFFFFF"/>
    </a:lt1>
    <a:dk2>
      <a:srgbClr val="003399"/>
    </a:dk2>
    <a:lt2>
      <a:srgbClr val="E5E5FF"/>
    </a:lt2>
    <a:accent1>
      <a:srgbClr val="0099CC"/>
    </a:accent1>
    <a:accent2>
      <a:srgbClr val="A886E0"/>
    </a:accent2>
    <a:accent3>
      <a:srgbClr val="AAADCA"/>
    </a:accent3>
    <a:accent4>
      <a:srgbClr val="DADADA"/>
    </a:accent4>
    <a:accent5>
      <a:srgbClr val="AACAE2"/>
    </a:accent5>
    <a:accent6>
      <a:srgbClr val="9879CB"/>
    </a:accent6>
    <a:hlink>
      <a:srgbClr val="FFCC00"/>
    </a:hlink>
    <a:folHlink>
      <a:srgbClr val="FFFFCC"/>
    </a:folHlink>
  </a:clrScheme>
</a:themeOverride>
</file>

<file path=ppt/theme/themeOverride7.xml><?xml version="1.0" encoding="utf-8"?>
<a:themeOverride xmlns:a="http://schemas.openxmlformats.org/drawingml/2006/main">
  <a:clrScheme name="Stream 1">
    <a:dk1>
      <a:srgbClr val="000514"/>
    </a:dk1>
    <a:lt1>
      <a:srgbClr val="FFFFFF"/>
    </a:lt1>
    <a:dk2>
      <a:srgbClr val="003399"/>
    </a:dk2>
    <a:lt2>
      <a:srgbClr val="E5E5FF"/>
    </a:lt2>
    <a:accent1>
      <a:srgbClr val="0099CC"/>
    </a:accent1>
    <a:accent2>
      <a:srgbClr val="A886E0"/>
    </a:accent2>
    <a:accent3>
      <a:srgbClr val="AAADCA"/>
    </a:accent3>
    <a:accent4>
      <a:srgbClr val="DADADA"/>
    </a:accent4>
    <a:accent5>
      <a:srgbClr val="AACAE2"/>
    </a:accent5>
    <a:accent6>
      <a:srgbClr val="9879CB"/>
    </a:accent6>
    <a:hlink>
      <a:srgbClr val="FFCC00"/>
    </a:hlink>
    <a:folHlink>
      <a:srgbClr val="FFFFCC"/>
    </a:folHlink>
  </a:clrScheme>
</a:themeOverride>
</file>

<file path=ppt/theme/themeOverride8.xml><?xml version="1.0" encoding="utf-8"?>
<a:themeOverride xmlns:a="http://schemas.openxmlformats.org/drawingml/2006/main">
  <a:clrScheme name="Stream 1">
    <a:dk1>
      <a:srgbClr val="000514"/>
    </a:dk1>
    <a:lt1>
      <a:srgbClr val="FFFFFF"/>
    </a:lt1>
    <a:dk2>
      <a:srgbClr val="003399"/>
    </a:dk2>
    <a:lt2>
      <a:srgbClr val="E5E5FF"/>
    </a:lt2>
    <a:accent1>
      <a:srgbClr val="0099CC"/>
    </a:accent1>
    <a:accent2>
      <a:srgbClr val="A886E0"/>
    </a:accent2>
    <a:accent3>
      <a:srgbClr val="AAADCA"/>
    </a:accent3>
    <a:accent4>
      <a:srgbClr val="DADADA"/>
    </a:accent4>
    <a:accent5>
      <a:srgbClr val="AACAE2"/>
    </a:accent5>
    <a:accent6>
      <a:srgbClr val="9879CB"/>
    </a:accent6>
    <a:hlink>
      <a:srgbClr val="FFCC00"/>
    </a:hlink>
    <a:folHlink>
      <a:srgbClr val="FFFFCC"/>
    </a:folHlink>
  </a:clrScheme>
</a:themeOverride>
</file>

<file path=ppt/theme/themeOverride9.xml><?xml version="1.0" encoding="utf-8"?>
<a:themeOverride xmlns:a="http://schemas.openxmlformats.org/drawingml/2006/main">
  <a:clrScheme name="Stream 1">
    <a:dk1>
      <a:srgbClr val="000514"/>
    </a:dk1>
    <a:lt1>
      <a:srgbClr val="FFFFFF"/>
    </a:lt1>
    <a:dk2>
      <a:srgbClr val="003399"/>
    </a:dk2>
    <a:lt2>
      <a:srgbClr val="E5E5FF"/>
    </a:lt2>
    <a:accent1>
      <a:srgbClr val="0099CC"/>
    </a:accent1>
    <a:accent2>
      <a:srgbClr val="A886E0"/>
    </a:accent2>
    <a:accent3>
      <a:srgbClr val="AAADCA"/>
    </a:accent3>
    <a:accent4>
      <a:srgbClr val="DADADA"/>
    </a:accent4>
    <a:accent5>
      <a:srgbClr val="AACAE2"/>
    </a:accent5>
    <a:accent6>
      <a:srgbClr val="9879CB"/>
    </a:accent6>
    <a:hlink>
      <a:srgbClr val="FFCC00"/>
    </a:hlink>
    <a:folHlink>
      <a:srgbClr val="FFFFC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410</Words>
  <Application>Microsoft Office PowerPoint</Application>
  <PresentationFormat>On-screen Show (4:3)</PresentationFormat>
  <Paragraphs>134</Paragraphs>
  <Slides>19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Custom Design</vt:lpstr>
      <vt:lpstr>Stream</vt:lpstr>
      <vt:lpstr>Probabilistic  Slope  Stability  Analysis  with  the</vt:lpstr>
      <vt:lpstr>Scope  of  Presentation</vt:lpstr>
      <vt:lpstr>Slope Design Approaches</vt:lpstr>
      <vt:lpstr>Probabilistic   Analysis</vt:lpstr>
      <vt:lpstr>Monte Carlo Simulation</vt:lpstr>
      <vt:lpstr>Point Estimate Method (PEM)</vt:lpstr>
      <vt:lpstr>Response Surface Methodology</vt:lpstr>
      <vt:lpstr>Response Surface Techniques</vt:lpstr>
      <vt:lpstr>Response Surface Techniques</vt:lpstr>
      <vt:lpstr>RSM  Overview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Manager/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2009-07-04T18:41:15Z</dcterms:created>
  <dcterms:modified xsi:type="dcterms:W3CDTF">2009-09-04T08:08:05Z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1033</vt:i4>
  </property>
  <property fmtid="{D5CDD505-2E9C-101B-9397-08002B2CF9AE}" pid="3" name="_Version">
    <vt:lpwstr>12.0.4518</vt:lpwstr>
  </property>
</Properties>
</file>